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d84835bd40624ef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98" r:id="rId3"/>
    <p:sldId id="317" r:id="rId4"/>
    <p:sldId id="302" r:id="rId5"/>
    <p:sldId id="301" r:id="rId6"/>
    <p:sldId id="299" r:id="rId7"/>
    <p:sldId id="319" r:id="rId8"/>
    <p:sldId id="303" r:id="rId9"/>
    <p:sldId id="304" r:id="rId10"/>
    <p:sldId id="305" r:id="rId11"/>
    <p:sldId id="309" r:id="rId12"/>
    <p:sldId id="313" r:id="rId13"/>
    <p:sldId id="318" r:id="rId14"/>
    <p:sldId id="306" r:id="rId15"/>
    <p:sldId id="268" r:id="rId16"/>
  </p:sldIdLst>
  <p:sldSz cx="9144000" cy="6858000" type="screen4x3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72" y="168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F099F5-F770-4B95-AAB8-008F9F35B2F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、本地计数，累加提交，定时汇总</a:t>
          </a:r>
        </a:p>
      </dgm:t>
    </dgm:pt>
    <dgm:pt modelId="{3DB27C38-36B3-4942-B514-3035CB9092EE}" type="parTrans" cxnId="{F4168E50-9490-439F-820C-31819CC29128}">
      <dgm:prSet/>
      <dgm:spPr/>
      <dgm:t>
        <a:bodyPr/>
        <a:lstStyle/>
        <a:p>
          <a:endParaRPr lang="zh-CN" altLang="en-US"/>
        </a:p>
      </dgm:t>
    </dgm:pt>
    <dgm:pt modelId="{C5F3F798-D19C-45EA-99D4-B6EE2D97012C}" type="sibTrans" cxnId="{F4168E50-9490-439F-820C-31819CC29128}">
      <dgm:prSet/>
      <dgm:spPr/>
      <dgm:t>
        <a:bodyPr/>
        <a:lstStyle/>
        <a:p>
          <a:endParaRPr lang="zh-CN" altLang="en-US"/>
        </a:p>
      </dgm:t>
    </dgm:pt>
    <dgm:pt modelId="{2EAA3EE6-3851-4A0D-BAD0-A38D7299592B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、异步请求失败重试；</a:t>
          </a:r>
        </a:p>
      </dgm:t>
    </dgm:pt>
    <dgm:pt modelId="{8EBF9D0B-2C62-437F-9733-954D39ED3031}" type="parTrans" cxnId="{B392AB81-E64F-46A0-A3CA-BCCC19285FD4}">
      <dgm:prSet/>
      <dgm:spPr/>
      <dgm:t>
        <a:bodyPr/>
        <a:lstStyle/>
        <a:p>
          <a:endParaRPr lang="zh-CN" altLang="en-US"/>
        </a:p>
      </dgm:t>
    </dgm:pt>
    <dgm:pt modelId="{605735AA-74CA-4D09-9D34-3ED8479D9683}" type="sibTrans" cxnId="{B392AB81-E64F-46A0-A3CA-BCCC19285FD4}">
      <dgm:prSet/>
      <dgm:spPr/>
      <dgm:t>
        <a:bodyPr/>
        <a:lstStyle/>
        <a:p>
          <a:endParaRPr lang="zh-CN" altLang="en-US"/>
        </a:p>
      </dgm:t>
    </dgm:pt>
    <dgm:pt modelId="{55A52723-5591-4D30-A3EB-3857893E7699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、商品系统部署及商品缓存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/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/>
        </a:p>
      </dgm:t>
    </dgm:pt>
    <dgm:pt modelId="{19E4C5CA-D864-4BDB-9F5A-3972FCD71D7A}">
      <dgm:prSet/>
      <dgm:spPr/>
      <dgm:t>
        <a:bodyPr/>
        <a:lstStyle/>
        <a:p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a)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、商品中心部署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调用隔离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;saf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分组，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hession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vip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，预发布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48F029-D28B-421B-953C-A74FCDCD0DEC}" type="parTrans" cxnId="{E7963B2C-7536-433B-967F-3FA13122C0DA}">
      <dgm:prSet/>
      <dgm:spPr/>
      <dgm:t>
        <a:bodyPr/>
        <a:lstStyle/>
        <a:p>
          <a:endParaRPr lang="zh-CN" altLang="en-US"/>
        </a:p>
      </dgm:t>
    </dgm:pt>
    <dgm:pt modelId="{001CE2D7-0FDC-450E-A4DA-7E7D6FB3F22C}" type="sibTrans" cxnId="{E7963B2C-7536-433B-967F-3FA13122C0DA}">
      <dgm:prSet/>
      <dgm:spPr/>
      <dgm:t>
        <a:bodyPr/>
        <a:lstStyle/>
        <a:p>
          <a:endParaRPr lang="zh-CN" altLang="en-US"/>
        </a:p>
      </dgm:t>
    </dgm:pt>
    <dgm:pt modelId="{C4D4564B-0F49-47E1-845C-AF9BE8273310}">
      <dgm:prSet/>
      <dgm:spPr/>
      <dgm:t>
        <a:bodyPr/>
        <a:lstStyle/>
        <a:p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b)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缓存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商品、</a:t>
          </a:r>
          <a:r>
            <a:rPr lang="en-US" alt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sku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缓存及备灾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C40833-8081-49C4-8CDB-81CD81D6E6BE}" type="parTrans" cxnId="{30F4D0BB-B076-48E4-B44A-6C6B35EF37C7}">
      <dgm:prSet/>
      <dgm:spPr/>
      <dgm:t>
        <a:bodyPr/>
        <a:lstStyle/>
        <a:p>
          <a:endParaRPr lang="zh-CN" altLang="en-US"/>
        </a:p>
      </dgm:t>
    </dgm:pt>
    <dgm:pt modelId="{AE7A5684-2BE2-497C-9D86-514A761A9F9D}" type="sibTrans" cxnId="{30F4D0BB-B076-48E4-B44A-6C6B35EF37C7}">
      <dgm:prSet/>
      <dgm:spPr/>
      <dgm:t>
        <a:bodyPr/>
        <a:lstStyle/>
        <a:p>
          <a:endParaRPr lang="zh-CN" altLang="en-US"/>
        </a:p>
      </dgm:t>
    </dgm:pt>
    <dgm:pt modelId="{7A67737C-6C3D-4D47-B95D-B2A5C38D929D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、请求计数及异步重试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960838-475C-4215-9FD2-B96E99895187}" type="parTrans" cxnId="{7C819964-C13E-4251-8CD9-8E6ECA57FE1D}">
      <dgm:prSet/>
      <dgm:spPr/>
      <dgm:t>
        <a:bodyPr/>
        <a:lstStyle/>
        <a:p>
          <a:endParaRPr lang="zh-CN" altLang="en-US"/>
        </a:p>
      </dgm:t>
    </dgm:pt>
    <dgm:pt modelId="{04B8058E-7D41-44AC-A08A-1B36CB814A2E}" type="sibTrans" cxnId="{7C819964-C13E-4251-8CD9-8E6ECA57FE1D}">
      <dgm:prSet/>
      <dgm:spPr/>
      <dgm:t>
        <a:bodyPr/>
        <a:lstStyle/>
        <a:p>
          <a:endParaRPr lang="zh-CN" altLang="en-US"/>
        </a:p>
      </dgm:t>
    </dgm:pt>
    <dgm:pt modelId="{F7D9C8CC-1F75-461A-8C46-A0C8F7BFEE83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、其它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BEBD42-6D3B-47E8-8AD5-9DC94F00AF7A}" type="parTrans" cxnId="{51FA6739-9011-488B-B3E9-0E6D3DC6E404}">
      <dgm:prSet/>
      <dgm:spPr/>
      <dgm:t>
        <a:bodyPr/>
        <a:lstStyle/>
        <a:p>
          <a:endParaRPr lang="zh-CN" altLang="en-US"/>
        </a:p>
      </dgm:t>
    </dgm:pt>
    <dgm:pt modelId="{870B5282-45A5-4929-94C4-906B98EA132A}" type="sibTrans" cxnId="{51FA6739-9011-488B-B3E9-0E6D3DC6E404}">
      <dgm:prSet/>
      <dgm:spPr/>
      <dgm:t>
        <a:bodyPr/>
        <a:lstStyle/>
        <a:p>
          <a:endParaRPr lang="zh-CN" altLang="en-US"/>
        </a:p>
      </dgm:t>
    </dgm:pt>
    <dgm:pt modelId="{DDFB1320-F8FE-4E22-8EF9-6E5F65A5BA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a)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、任务定时执行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7D1664-3D55-4E6E-B6B7-D37E2D3A6070}" type="parTrans" cxnId="{39CD3F37-0D1E-4A98-96F3-01D09778A709}">
      <dgm:prSet/>
      <dgm:spPr/>
      <dgm:t>
        <a:bodyPr/>
        <a:lstStyle/>
        <a:p>
          <a:endParaRPr lang="zh-CN" altLang="en-US"/>
        </a:p>
      </dgm:t>
    </dgm:pt>
    <dgm:pt modelId="{DE7FAB68-82D9-4167-82C9-07C333CFCF2D}" type="sibTrans" cxnId="{39CD3F37-0D1E-4A98-96F3-01D09778A709}">
      <dgm:prSet/>
      <dgm:spPr/>
      <dgm:t>
        <a:bodyPr/>
        <a:lstStyle/>
        <a:p>
          <a:endParaRPr lang="zh-CN" altLang="en-US"/>
        </a:p>
      </dgm:t>
    </dgm:pt>
    <dgm:pt modelId="{5146FDC2-6E7D-4E42-88BE-83BD24DE23A6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b)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、商品回收站问题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32ABE-F23A-49A0-8AB2-F51CE7BBD048}" type="parTrans" cxnId="{575DBF0D-CAAE-4665-B900-DC92BC508297}">
      <dgm:prSet/>
      <dgm:spPr/>
      <dgm:t>
        <a:bodyPr/>
        <a:lstStyle/>
        <a:p>
          <a:endParaRPr lang="zh-CN" altLang="en-US"/>
        </a:p>
      </dgm:t>
    </dgm:pt>
    <dgm:pt modelId="{E508D1EB-A42C-472B-ADB5-2746F740D5C7}" type="sibTrans" cxnId="{575DBF0D-CAAE-4665-B900-DC92BC508297}">
      <dgm:prSet/>
      <dgm:spPr/>
      <dgm:t>
        <a:bodyPr/>
        <a:lstStyle/>
        <a:p>
          <a:endParaRPr lang="zh-CN" altLang="en-US"/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5BC52-0791-4CA1-8F96-B00F5EC24241}" type="pres">
      <dgm:prSet presAssocID="{EF701C32-1FC2-4CCC-9B94-5274418128F3}" presName="spacer" presStyleCnt="0"/>
      <dgm:spPr/>
    </dgm:pt>
    <dgm:pt modelId="{EAEA3055-6BBF-494B-9973-48527657D13C}" type="pres">
      <dgm:prSet presAssocID="{19E4C5CA-D864-4BDB-9F5A-3972FCD71D7A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7D9173-975D-42AA-B0D0-7FA148F24152}" type="pres">
      <dgm:prSet presAssocID="{001CE2D7-0FDC-450E-A4DA-7E7D6FB3F22C}" presName="spacer" presStyleCnt="0"/>
      <dgm:spPr/>
    </dgm:pt>
    <dgm:pt modelId="{F5041946-254C-43FE-89DC-D7546174343F}" type="pres">
      <dgm:prSet presAssocID="{C4D4564B-0F49-47E1-845C-AF9BE827331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E510C-E2C7-451C-94BA-7E369F7684EE}" type="pres">
      <dgm:prSet presAssocID="{AE7A5684-2BE2-497C-9D86-514A761A9F9D}" presName="spacer" presStyleCnt="0"/>
      <dgm:spPr/>
    </dgm:pt>
    <dgm:pt modelId="{DDE703DA-265F-4F4F-8A62-5F21484E04F4}" type="pres">
      <dgm:prSet presAssocID="{7A67737C-6C3D-4D47-B95D-B2A5C38D929D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B2A27-71B6-4E16-AD8D-030844AB5158}" type="pres">
      <dgm:prSet presAssocID="{04B8058E-7D41-44AC-A08A-1B36CB814A2E}" presName="spacer" presStyleCnt="0"/>
      <dgm:spPr/>
    </dgm:pt>
    <dgm:pt modelId="{42CB6B3B-BBC2-41F8-8F93-E4DE7CF0B390}" type="pres">
      <dgm:prSet presAssocID="{BAF099F5-F770-4B95-AAB8-008F9F35B2F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BA210-700F-492B-86E9-EB9C49ED88B4}" type="pres">
      <dgm:prSet presAssocID="{C5F3F798-D19C-45EA-99D4-B6EE2D97012C}" presName="spacer" presStyleCnt="0"/>
      <dgm:spPr/>
    </dgm:pt>
    <dgm:pt modelId="{44C1C182-0AE4-477D-A11B-CCB2FE144AC5}" type="pres">
      <dgm:prSet presAssocID="{2EAA3EE6-3851-4A0D-BAD0-A38D7299592B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944E3-C292-48C0-AE2C-1BB17E3012B6}" type="pres">
      <dgm:prSet presAssocID="{605735AA-74CA-4D09-9D34-3ED8479D9683}" presName="spacer" presStyleCnt="0"/>
      <dgm:spPr/>
    </dgm:pt>
    <dgm:pt modelId="{3A966313-FB06-46E2-8095-5E94768BB684}" type="pres">
      <dgm:prSet presAssocID="{F7D9C8CC-1F75-461A-8C46-A0C8F7BFEE83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A886E7-B924-42F1-A6A6-2789595CA164}" type="pres">
      <dgm:prSet presAssocID="{870B5282-45A5-4929-94C4-906B98EA132A}" presName="spacer" presStyleCnt="0"/>
      <dgm:spPr/>
    </dgm:pt>
    <dgm:pt modelId="{87E7E3C0-954A-4867-8570-17EA604D5020}" type="pres">
      <dgm:prSet presAssocID="{DDFB1320-F8FE-4E22-8EF9-6E5F65A5BAE1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F3FE3-270C-421D-945F-5C96730AF434}" type="pres">
      <dgm:prSet presAssocID="{DE7FAB68-82D9-4167-82C9-07C333CFCF2D}" presName="spacer" presStyleCnt="0"/>
      <dgm:spPr/>
    </dgm:pt>
    <dgm:pt modelId="{3B3AC394-979E-406F-A233-9CA789E9952F}" type="pres">
      <dgm:prSet presAssocID="{5146FDC2-6E7D-4E42-88BE-83BD24DE23A6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E960C5-48AC-410B-BB71-E28E5D757040}" type="presOf" srcId="{F7D9C8CC-1F75-461A-8C46-A0C8F7BFEE83}" destId="{3A966313-FB06-46E2-8095-5E94768BB684}" srcOrd="0" destOrd="0" presId="urn:microsoft.com/office/officeart/2005/8/layout/vList2"/>
    <dgm:cxn modelId="{575DBF0D-CAAE-4665-B900-DC92BC508297}" srcId="{AAA982A4-2AAB-4582-9288-CE381FC09386}" destId="{5146FDC2-6E7D-4E42-88BE-83BD24DE23A6}" srcOrd="8" destOrd="0" parTransId="{18932ABE-F23A-49A0-8AB2-F51CE7BBD048}" sibTransId="{E508D1EB-A42C-472B-ADB5-2746F740D5C7}"/>
    <dgm:cxn modelId="{B392AB81-E64F-46A0-A3CA-BCCC19285FD4}" srcId="{AAA982A4-2AAB-4582-9288-CE381FC09386}" destId="{2EAA3EE6-3851-4A0D-BAD0-A38D7299592B}" srcOrd="5" destOrd="0" parTransId="{8EBF9D0B-2C62-437F-9733-954D39ED3031}" sibTransId="{605735AA-74CA-4D09-9D34-3ED8479D9683}"/>
    <dgm:cxn modelId="{22CD9466-E060-4425-B581-FBF3551BD1CE}" type="presOf" srcId="{55A52723-5591-4D30-A3EB-3857893E7699}" destId="{4D41718F-3E80-4077-AB4F-F29C29A98C97}" srcOrd="0" destOrd="0" presId="urn:microsoft.com/office/officeart/2005/8/layout/vList2"/>
    <dgm:cxn modelId="{5E21A9C2-0F6D-42A3-8756-6D7E8876C978}" type="presOf" srcId="{C4D4564B-0F49-47E1-845C-AF9BE8273310}" destId="{F5041946-254C-43FE-89DC-D7546174343F}" srcOrd="0" destOrd="0" presId="urn:microsoft.com/office/officeart/2005/8/layout/vList2"/>
    <dgm:cxn modelId="{7C819964-C13E-4251-8CD9-8E6ECA57FE1D}" srcId="{AAA982A4-2AAB-4582-9288-CE381FC09386}" destId="{7A67737C-6C3D-4D47-B95D-B2A5C38D929D}" srcOrd="3" destOrd="0" parTransId="{4A960838-475C-4215-9FD2-B96E99895187}" sibTransId="{04B8058E-7D41-44AC-A08A-1B36CB814A2E}"/>
    <dgm:cxn modelId="{51FA6739-9011-488B-B3E9-0E6D3DC6E404}" srcId="{AAA982A4-2AAB-4582-9288-CE381FC09386}" destId="{F7D9C8CC-1F75-461A-8C46-A0C8F7BFEE83}" srcOrd="6" destOrd="0" parTransId="{08BEBD42-6D3B-47E8-8AD5-9DC94F00AF7A}" sibTransId="{870B5282-45A5-4929-94C4-906B98EA132A}"/>
    <dgm:cxn modelId="{DBB23D75-F6A2-4646-9B6B-4499A6761490}" type="presOf" srcId="{BAF099F5-F770-4B95-AAB8-008F9F35B2F3}" destId="{42CB6B3B-BBC2-41F8-8F93-E4DE7CF0B390}" srcOrd="0" destOrd="0" presId="urn:microsoft.com/office/officeart/2005/8/layout/vList2"/>
    <dgm:cxn modelId="{476389A7-D178-4F01-8010-A069FE740834}" type="presOf" srcId="{19E4C5CA-D864-4BDB-9F5A-3972FCD71D7A}" destId="{EAEA3055-6BBF-494B-9973-48527657D13C}" srcOrd="0" destOrd="0" presId="urn:microsoft.com/office/officeart/2005/8/layout/vList2"/>
    <dgm:cxn modelId="{39CD3F37-0D1E-4A98-96F3-01D09778A709}" srcId="{AAA982A4-2AAB-4582-9288-CE381FC09386}" destId="{DDFB1320-F8FE-4E22-8EF9-6E5F65A5BAE1}" srcOrd="7" destOrd="0" parTransId="{B17D1664-3D55-4E6E-B6B7-D37E2D3A6070}" sibTransId="{DE7FAB68-82D9-4167-82C9-07C333CFCF2D}"/>
    <dgm:cxn modelId="{7BCC3948-A1D4-4B2D-BD3A-A0FA6990360F}" type="presOf" srcId="{5146FDC2-6E7D-4E42-88BE-83BD24DE23A6}" destId="{3B3AC394-979E-406F-A233-9CA789E9952F}" srcOrd="0" destOrd="0" presId="urn:microsoft.com/office/officeart/2005/8/layout/vList2"/>
    <dgm:cxn modelId="{D9989657-A3E4-40F8-9A7D-1CF6D6DA5262}" type="presOf" srcId="{DDFB1320-F8FE-4E22-8EF9-6E5F65A5BAE1}" destId="{87E7E3C0-954A-4867-8570-17EA604D5020}" srcOrd="0" destOrd="0" presId="urn:microsoft.com/office/officeart/2005/8/layout/vList2"/>
    <dgm:cxn modelId="{E7963B2C-7536-433B-967F-3FA13122C0DA}" srcId="{AAA982A4-2AAB-4582-9288-CE381FC09386}" destId="{19E4C5CA-D864-4BDB-9F5A-3972FCD71D7A}" srcOrd="1" destOrd="0" parTransId="{AA48F029-D28B-421B-953C-A74FCDCD0DEC}" sibTransId="{001CE2D7-0FDC-450E-A4DA-7E7D6FB3F22C}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757B6BAD-B5E7-4AAF-B58C-C5C71D0C58A7}" type="presOf" srcId="{2EAA3EE6-3851-4A0D-BAD0-A38D7299592B}" destId="{44C1C182-0AE4-477D-A11B-CCB2FE144AC5}" srcOrd="0" destOrd="0" presId="urn:microsoft.com/office/officeart/2005/8/layout/vList2"/>
    <dgm:cxn modelId="{FF2D1EC0-8233-4195-B91F-A43BD7063D70}" type="presOf" srcId="{AAA982A4-2AAB-4582-9288-CE381FC09386}" destId="{EE9E927A-D2EA-4B4A-A76C-59DDD81E82B7}" srcOrd="0" destOrd="0" presId="urn:microsoft.com/office/officeart/2005/8/layout/vList2"/>
    <dgm:cxn modelId="{F4168E50-9490-439F-820C-31819CC29128}" srcId="{AAA982A4-2AAB-4582-9288-CE381FC09386}" destId="{BAF099F5-F770-4B95-AAB8-008F9F35B2F3}" srcOrd="4" destOrd="0" parTransId="{3DB27C38-36B3-4942-B514-3035CB9092EE}" sibTransId="{C5F3F798-D19C-45EA-99D4-B6EE2D97012C}"/>
    <dgm:cxn modelId="{30F4D0BB-B076-48E4-B44A-6C6B35EF37C7}" srcId="{AAA982A4-2AAB-4582-9288-CE381FC09386}" destId="{C4D4564B-0F49-47E1-845C-AF9BE8273310}" srcOrd="2" destOrd="0" parTransId="{65C40833-8081-49C4-8CDB-81CD81D6E6BE}" sibTransId="{AE7A5684-2BE2-497C-9D86-514A761A9F9D}"/>
    <dgm:cxn modelId="{B3481480-AA37-4094-B153-BA7268289528}" type="presOf" srcId="{7A67737C-6C3D-4D47-B95D-B2A5C38D929D}" destId="{DDE703DA-265F-4F4F-8A62-5F21484E04F4}" srcOrd="0" destOrd="0" presId="urn:microsoft.com/office/officeart/2005/8/layout/vList2"/>
    <dgm:cxn modelId="{D3782E4C-097B-4FE2-BB97-41CD310F06FE}" type="presParOf" srcId="{EE9E927A-D2EA-4B4A-A76C-59DDD81E82B7}" destId="{4D41718F-3E80-4077-AB4F-F29C29A98C97}" srcOrd="0" destOrd="0" presId="urn:microsoft.com/office/officeart/2005/8/layout/vList2"/>
    <dgm:cxn modelId="{5B6E4869-39EE-437B-A5FA-9BA6970B695E}" type="presParOf" srcId="{EE9E927A-D2EA-4B4A-A76C-59DDD81E82B7}" destId="{D6F5BC52-0791-4CA1-8F96-B00F5EC24241}" srcOrd="1" destOrd="0" presId="urn:microsoft.com/office/officeart/2005/8/layout/vList2"/>
    <dgm:cxn modelId="{B8909D69-37A9-4956-99FB-78F1A56D356B}" type="presParOf" srcId="{EE9E927A-D2EA-4B4A-A76C-59DDD81E82B7}" destId="{EAEA3055-6BBF-494B-9973-48527657D13C}" srcOrd="2" destOrd="0" presId="urn:microsoft.com/office/officeart/2005/8/layout/vList2"/>
    <dgm:cxn modelId="{E7A8F538-586E-49EE-AC90-E7859FD28CEA}" type="presParOf" srcId="{EE9E927A-D2EA-4B4A-A76C-59DDD81E82B7}" destId="{8D7D9173-975D-42AA-B0D0-7FA148F24152}" srcOrd="3" destOrd="0" presId="urn:microsoft.com/office/officeart/2005/8/layout/vList2"/>
    <dgm:cxn modelId="{0BBE637A-2C81-4539-8935-C2F313A916F9}" type="presParOf" srcId="{EE9E927A-D2EA-4B4A-A76C-59DDD81E82B7}" destId="{F5041946-254C-43FE-89DC-D7546174343F}" srcOrd="4" destOrd="0" presId="urn:microsoft.com/office/officeart/2005/8/layout/vList2"/>
    <dgm:cxn modelId="{A21CE4A6-2E90-4D40-94BF-B06D36AD2631}" type="presParOf" srcId="{EE9E927A-D2EA-4B4A-A76C-59DDD81E82B7}" destId="{12DE510C-E2C7-451C-94BA-7E369F7684EE}" srcOrd="5" destOrd="0" presId="urn:microsoft.com/office/officeart/2005/8/layout/vList2"/>
    <dgm:cxn modelId="{06E9E8D3-6FB8-431C-88D0-C149BCB0B668}" type="presParOf" srcId="{EE9E927A-D2EA-4B4A-A76C-59DDD81E82B7}" destId="{DDE703DA-265F-4F4F-8A62-5F21484E04F4}" srcOrd="6" destOrd="0" presId="urn:microsoft.com/office/officeart/2005/8/layout/vList2"/>
    <dgm:cxn modelId="{7937678D-0C57-4BD8-9E20-FF245D4878B2}" type="presParOf" srcId="{EE9E927A-D2EA-4B4A-A76C-59DDD81E82B7}" destId="{80CB2A27-71B6-4E16-AD8D-030844AB5158}" srcOrd="7" destOrd="0" presId="urn:microsoft.com/office/officeart/2005/8/layout/vList2"/>
    <dgm:cxn modelId="{4853DC04-8001-437F-8B38-514F5245586C}" type="presParOf" srcId="{EE9E927A-D2EA-4B4A-A76C-59DDD81E82B7}" destId="{42CB6B3B-BBC2-41F8-8F93-E4DE7CF0B390}" srcOrd="8" destOrd="0" presId="urn:microsoft.com/office/officeart/2005/8/layout/vList2"/>
    <dgm:cxn modelId="{15AF0267-525C-4189-BAF6-B53526ED90DE}" type="presParOf" srcId="{EE9E927A-D2EA-4B4A-A76C-59DDD81E82B7}" destId="{B40BA210-700F-492B-86E9-EB9C49ED88B4}" srcOrd="9" destOrd="0" presId="urn:microsoft.com/office/officeart/2005/8/layout/vList2"/>
    <dgm:cxn modelId="{915CD1CA-C17F-4FBC-A3EE-37A881841585}" type="presParOf" srcId="{EE9E927A-D2EA-4B4A-A76C-59DDD81E82B7}" destId="{44C1C182-0AE4-477D-A11B-CCB2FE144AC5}" srcOrd="10" destOrd="0" presId="urn:microsoft.com/office/officeart/2005/8/layout/vList2"/>
    <dgm:cxn modelId="{8409231B-EFE9-4E19-BD9B-529DEC195DD6}" type="presParOf" srcId="{EE9E927A-D2EA-4B4A-A76C-59DDD81E82B7}" destId="{A9A944E3-C292-48C0-AE2C-1BB17E3012B6}" srcOrd="11" destOrd="0" presId="urn:microsoft.com/office/officeart/2005/8/layout/vList2"/>
    <dgm:cxn modelId="{2E499B93-2C60-43BA-BDAE-081B175C8A00}" type="presParOf" srcId="{EE9E927A-D2EA-4B4A-A76C-59DDD81E82B7}" destId="{3A966313-FB06-46E2-8095-5E94768BB684}" srcOrd="12" destOrd="0" presId="urn:microsoft.com/office/officeart/2005/8/layout/vList2"/>
    <dgm:cxn modelId="{30BED7D7-BC52-46C0-978A-BEB5C06A891C}" type="presParOf" srcId="{EE9E927A-D2EA-4B4A-A76C-59DDD81E82B7}" destId="{C5A886E7-B924-42F1-A6A6-2789595CA164}" srcOrd="13" destOrd="0" presId="urn:microsoft.com/office/officeart/2005/8/layout/vList2"/>
    <dgm:cxn modelId="{B94AEC3F-7846-46A2-89B8-CF7B49078F24}" type="presParOf" srcId="{EE9E927A-D2EA-4B4A-A76C-59DDD81E82B7}" destId="{87E7E3C0-954A-4867-8570-17EA604D5020}" srcOrd="14" destOrd="0" presId="urn:microsoft.com/office/officeart/2005/8/layout/vList2"/>
    <dgm:cxn modelId="{26B31574-9832-44B0-855D-F3852E19233D}" type="presParOf" srcId="{EE9E927A-D2EA-4B4A-A76C-59DDD81E82B7}" destId="{F26F3FE3-270C-421D-945F-5C96730AF434}" srcOrd="15" destOrd="0" presId="urn:microsoft.com/office/officeart/2005/8/layout/vList2"/>
    <dgm:cxn modelId="{6D2D4200-B4A8-49F0-A44B-3AF7945021AA}" type="presParOf" srcId="{EE9E927A-D2EA-4B4A-A76C-59DDD81E82B7}" destId="{3B3AC394-979E-406F-A233-9CA789E9952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</a:t>
          </a:r>
          <a:r>
            <a:rPr lang="en-US" altLang="zh-CN" dirty="0" err="1" smtClean="0"/>
            <a:t>saf</a:t>
          </a:r>
          <a:r>
            <a:rPr lang="zh-CN" altLang="en-US" dirty="0" smtClean="0"/>
            <a:t>分组：</a:t>
          </a:r>
          <a:endParaRPr lang="zh-CN" altLang="en-US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en-US" altLang="zh-CN" sz="1600" dirty="0" err="1" smtClean="0"/>
            <a:t>wareShop,wareic</a:t>
          </a:r>
          <a:r>
            <a:rPr lang="en-US" altLang="zh-CN" sz="1600" dirty="0" smtClean="0"/>
            <a:t>,</a:t>
          </a:r>
          <a:r>
            <a:rPr lang="zh-CN" altLang="en-US" sz="1600" dirty="0" smtClean="0"/>
            <a:t>预发布</a:t>
          </a:r>
          <a:endParaRPr lang="zh-CN" altLang="en-US" sz="160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</a:t>
          </a:r>
          <a:r>
            <a:rPr lang="en-US" altLang="zh-CN" dirty="0" err="1" smtClean="0"/>
            <a:t>hession</a:t>
          </a:r>
          <a:r>
            <a:rPr lang="en-US" altLang="zh-CN" dirty="0" smtClean="0"/>
            <a:t>:</a:t>
          </a:r>
          <a:r>
            <a:rPr lang="zh-CN" altLang="en-US" dirty="0" smtClean="0"/>
            <a:t>使用</a:t>
          </a:r>
          <a:r>
            <a:rPr lang="en-US" altLang="zh-CN" dirty="0" err="1" smtClean="0"/>
            <a:t>vip</a:t>
          </a:r>
          <a:r>
            <a:rPr lang="zh-CN" altLang="en-US" dirty="0" smtClean="0"/>
            <a:t>及直连</a:t>
          </a:r>
          <a:endParaRPr lang="zh-CN" altLang="en-US" dirty="0"/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EB2613B5-BDA3-4589-9E7A-621CEA56E89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、备机随时加入</a:t>
          </a:r>
          <a:r>
            <a:rPr lang="en-US" altLang="zh-CN" dirty="0" err="1" smtClean="0"/>
            <a:t>vip</a:t>
          </a:r>
          <a:r>
            <a:rPr lang="zh-CN" altLang="en-US" dirty="0" smtClean="0"/>
            <a:t>或更改组</a:t>
          </a:r>
          <a:endParaRPr lang="zh-CN" altLang="en-US" dirty="0"/>
        </a:p>
      </dgm:t>
    </dgm:pt>
    <dgm:pt modelId="{88E105D5-C612-4631-AA02-04C3CE42E4F7}" type="par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CC20007-F75D-4423-B073-29CAFF9D0B14}" type="sib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2796912-A481-4BE7-8DB5-BA92B4EECE26}">
      <dgm:prSet phldrT="[文本]"/>
      <dgm:spPr/>
      <dgm:t>
        <a:bodyPr/>
        <a:lstStyle/>
        <a:p>
          <a:r>
            <a:rPr lang="zh-CN" altLang="en-US" dirty="0" smtClean="0"/>
            <a:t>中心域名配置本地</a:t>
          </a:r>
          <a:endParaRPr lang="zh-CN" altLang="en-US" dirty="0"/>
        </a:p>
      </dgm:t>
    </dgm:pt>
    <dgm:pt modelId="{C660AE2A-A3C7-46D0-A608-140454DF212F}" type="par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079BD4F-25D1-4BD2-BFEA-4E094D3278EA}" type="sib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C91D5477-F102-4CEB-8745-A753AF04FB8B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、预发布部署在同一机器上</a:t>
          </a:r>
          <a:endParaRPr lang="zh-CN" altLang="en-US" dirty="0"/>
        </a:p>
      </dgm:t>
    </dgm:pt>
    <dgm:pt modelId="{4F3EED0A-D98D-4291-A14D-0BE80EFEE6BA}" type="par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B70C5284-0836-4830-A420-A4C3091FAD99}" type="sib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4" custLinFactNeighborX="-17721" custLinFactNeighborY="-1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3" custScaleY="86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4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61EB5-78B8-4A51-996B-BEBDED59CDBB}" type="pres">
      <dgm:prSet presAssocID="{C91D5477-F102-4CEB-8745-A753AF04FB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22AF2-5C5F-4C3F-8173-8B8ED84D93B0}" type="pres">
      <dgm:prSet presAssocID="{C91D5477-F102-4CEB-8745-A753AF04FB8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840F3-AA93-4084-B072-BD3E328EC6CB}" type="pres">
      <dgm:prSet presAssocID="{EB2613B5-BDA3-4589-9E7A-621CEA56E8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5923C6-970F-4BEB-B9A3-E04715EC4521}" srcId="{85AB7E43-92C2-40ED-913C-EA54106D5EBB}" destId="{C91D5477-F102-4CEB-8745-A753AF04FB8B}" srcOrd="2" destOrd="0" parTransId="{4F3EED0A-D98D-4291-A14D-0BE80EFEE6BA}" sibTransId="{B70C5284-0836-4830-A420-A4C3091FAD99}"/>
    <dgm:cxn modelId="{BAAD60E0-7A66-417D-9607-A4E280B1A808}" type="presOf" srcId="{C91D5477-F102-4CEB-8745-A753AF04FB8B}" destId="{B0861EB5-78B8-4A51-996B-BEBDED59CDBB}" srcOrd="0" destOrd="0" presId="urn:microsoft.com/office/officeart/2005/8/layout/vList2"/>
    <dgm:cxn modelId="{F396BB37-47F2-434A-A173-00F0B1E4D140}" type="presOf" srcId="{8F69EDF2-1A58-4C6E-9F5F-C84DE52EEF86}" destId="{746970AA-A556-498F-906D-18432FDCB244}" srcOrd="0" destOrd="0" presId="urn:microsoft.com/office/officeart/2005/8/layout/vList2"/>
    <dgm:cxn modelId="{482FDEA0-D97F-4885-BA78-D0A46BF00BE6}" type="presOf" srcId="{DCCA44F8-8FDD-49CF-B0C0-AC5E174768ED}" destId="{47792687-8FEB-4305-8A30-E5DFA97B2705}" srcOrd="0" destOrd="0" presId="urn:microsoft.com/office/officeart/2005/8/layout/vList2"/>
    <dgm:cxn modelId="{A1A4A29B-300C-47B6-BC3B-DC33314DDBE9}" type="presOf" srcId="{85AB7E43-92C2-40ED-913C-EA54106D5EBB}" destId="{353CBC25-433B-49F9-A40D-F0C2446676F7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78AAFB53-18B8-4B90-BBCA-1B20076E8B90}" type="presOf" srcId="{62796912-A481-4BE7-8DB5-BA92B4EECE26}" destId="{EDF22AF2-5C5F-4C3F-8173-8B8ED84D93B0}" srcOrd="0" destOrd="0" presId="urn:microsoft.com/office/officeart/2005/8/layout/vList2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7B227450-73E3-49F6-AA72-F709E3C2C21B}" srcId="{C91D5477-F102-4CEB-8745-A753AF04FB8B}" destId="{62796912-A481-4BE7-8DB5-BA92B4EECE26}" srcOrd="0" destOrd="0" parTransId="{C660AE2A-A3C7-46D0-A608-140454DF212F}" sibTransId="{C079BD4F-25D1-4BD2-BFEA-4E094D3278EA}"/>
    <dgm:cxn modelId="{EA7501EB-DD51-4A30-9D41-13C08AE52E4C}" type="presOf" srcId="{FA40F106-DAD6-48CF-A886-B5E42B84EBDF}" destId="{D98DE4DC-D9AC-41DE-B1B6-4971DDA30171}" srcOrd="0" destOrd="0" presId="urn:microsoft.com/office/officeart/2005/8/layout/vList2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7070D22F-4584-4EBB-B7BE-62AAB727F086}" srcId="{85AB7E43-92C2-40ED-913C-EA54106D5EBB}" destId="{EB2613B5-BDA3-4589-9E7A-621CEA56E896}" srcOrd="3" destOrd="0" parTransId="{88E105D5-C612-4631-AA02-04C3CE42E4F7}" sibTransId="{6CC20007-F75D-4423-B073-29CAFF9D0B14}"/>
    <dgm:cxn modelId="{5E431BEB-0769-407A-BD77-F917E8C91D5F}" type="presOf" srcId="{A1A884A1-92B8-41BF-93FF-09C7496C7A1D}" destId="{CB28D7C4-0B5E-4084-9E3C-9BA1C8FFFF3A}" srcOrd="0" destOrd="0" presId="urn:microsoft.com/office/officeart/2005/8/layout/vList2"/>
    <dgm:cxn modelId="{49B78DB0-E89A-4D89-AB45-BA169DEB8AD3}" type="presOf" srcId="{EB2613B5-BDA3-4589-9E7A-621CEA56E896}" destId="{24A840F3-AA93-4084-B072-BD3E328EC6CB}" srcOrd="0" destOrd="0" presId="urn:microsoft.com/office/officeart/2005/8/layout/vList2"/>
    <dgm:cxn modelId="{21A5D717-E2AC-465D-B75D-48546D784658}" type="presParOf" srcId="{353CBC25-433B-49F9-A40D-F0C2446676F7}" destId="{CB28D7C4-0B5E-4084-9E3C-9BA1C8FFFF3A}" srcOrd="0" destOrd="0" presId="urn:microsoft.com/office/officeart/2005/8/layout/vList2"/>
    <dgm:cxn modelId="{F9F63728-2B38-4584-960E-87B4C8F77058}" type="presParOf" srcId="{353CBC25-433B-49F9-A40D-F0C2446676F7}" destId="{47792687-8FEB-4305-8A30-E5DFA97B2705}" srcOrd="1" destOrd="0" presId="urn:microsoft.com/office/officeart/2005/8/layout/vList2"/>
    <dgm:cxn modelId="{9B3E6EEC-58CB-4748-BDCC-77E9D557D72B}" type="presParOf" srcId="{353CBC25-433B-49F9-A40D-F0C2446676F7}" destId="{746970AA-A556-498F-906D-18432FDCB244}" srcOrd="2" destOrd="0" presId="urn:microsoft.com/office/officeart/2005/8/layout/vList2"/>
    <dgm:cxn modelId="{E16D5D03-714F-4838-AA04-4B5646D67F14}" type="presParOf" srcId="{353CBC25-433B-49F9-A40D-F0C2446676F7}" destId="{D98DE4DC-D9AC-41DE-B1B6-4971DDA30171}" srcOrd="3" destOrd="0" presId="urn:microsoft.com/office/officeart/2005/8/layout/vList2"/>
    <dgm:cxn modelId="{2FF9A493-5ABA-46FD-8F6F-83814619B5B6}" type="presParOf" srcId="{353CBC25-433B-49F9-A40D-F0C2446676F7}" destId="{B0861EB5-78B8-4A51-996B-BEBDED59CDBB}" srcOrd="4" destOrd="0" presId="urn:microsoft.com/office/officeart/2005/8/layout/vList2"/>
    <dgm:cxn modelId="{BB1C35AB-1738-4C12-B1B1-C669C5FB8D60}" type="presParOf" srcId="{353CBC25-433B-49F9-A40D-F0C2446676F7}" destId="{EDF22AF2-5C5F-4C3F-8173-8B8ED84D93B0}" srcOrd="5" destOrd="0" presId="urn:microsoft.com/office/officeart/2005/8/layout/vList2"/>
    <dgm:cxn modelId="{E6129B61-576E-441C-B407-001D0E5E78B0}" type="presParOf" srcId="{353CBC25-433B-49F9-A40D-F0C2446676F7}" destId="{24A840F3-AA93-4084-B072-BD3E328EC6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</a:t>
          </a:r>
          <a:r>
            <a:rPr lang="en-US" altLang="zh-CN" dirty="0" err="1" smtClean="0"/>
            <a:t>redis</a:t>
          </a:r>
          <a:r>
            <a:rPr lang="zh-CN" altLang="en-US" dirty="0" smtClean="0"/>
            <a:t>两种模式</a:t>
          </a:r>
          <a:endParaRPr lang="zh-CN" altLang="en-US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dirty="0" smtClean="0"/>
            <a:t>缓存</a:t>
          </a:r>
          <a:r>
            <a:rPr lang="en-US" altLang="zh-CN" sz="1600" dirty="0" smtClean="0"/>
            <a:t>:</a:t>
          </a:r>
          <a:r>
            <a:rPr lang="zh-CN" altLang="en-US" sz="1600" dirty="0" smtClean="0"/>
            <a:t>可以从数据库更新，只是存储热点，设置失效时间</a:t>
          </a:r>
          <a:endParaRPr lang="zh-CN" altLang="en-US" sz="160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</a:t>
          </a:r>
          <a:r>
            <a:rPr lang="en-US" altLang="zh-CN" dirty="0" err="1" smtClean="0"/>
            <a:t>redis</a:t>
          </a:r>
          <a:r>
            <a:rPr lang="zh-CN" altLang="en-US" dirty="0" smtClean="0"/>
            <a:t>内存模式</a:t>
          </a:r>
          <a:endParaRPr lang="zh-CN" altLang="en-US" dirty="0"/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EB2613B5-BDA3-4589-9E7A-621CEA56E89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、分片及内在大小考虑</a:t>
          </a:r>
          <a:endParaRPr lang="zh-CN" altLang="en-US" dirty="0"/>
        </a:p>
      </dgm:t>
    </dgm:pt>
    <dgm:pt modelId="{88E105D5-C612-4631-AA02-04C3CE42E4F7}" type="par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CC20007-F75D-4423-B073-29CAFF9D0B14}" type="sib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2796912-A481-4BE7-8DB5-BA92B4EECE26}">
      <dgm:prSet phldrT="[文本]"/>
      <dgm:spPr/>
      <dgm:t>
        <a:bodyPr/>
        <a:lstStyle/>
        <a:p>
          <a:r>
            <a:rPr lang="en-US" b="0" i="0" dirty="0" smtClean="0"/>
            <a:t>SETNX,DECR,INCR</a:t>
          </a:r>
          <a:endParaRPr lang="zh-CN" altLang="en-US" dirty="0"/>
        </a:p>
      </dgm:t>
    </dgm:pt>
    <dgm:pt modelId="{C660AE2A-A3C7-46D0-A608-140454DF212F}" type="par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079BD4F-25D1-4BD2-BFEA-4E094D3278EA}" type="sib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zh-CN" altLang="en-US" sz="1600" dirty="0" smtClean="0"/>
            <a:t>内存块模式，最好使用</a:t>
          </a:r>
          <a:r>
            <a:rPr lang="en-US" altLang="zh-CN" sz="1600" dirty="0" smtClean="0"/>
            <a:t>has</a:t>
          </a:r>
          <a:r>
            <a:rPr lang="zh-CN" altLang="en-US" sz="1600" dirty="0" smtClean="0"/>
            <a:t>存储，</a:t>
          </a:r>
          <a:endParaRPr lang="zh-CN" altLang="en-US" sz="1600" dirty="0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C91D5477-F102-4CEB-8745-A753AF04FB8B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、单核</a:t>
          </a:r>
          <a:r>
            <a:rPr lang="en-US" altLang="zh-CN" dirty="0" err="1" smtClean="0"/>
            <a:t>cpu</a:t>
          </a:r>
          <a:r>
            <a:rPr lang="en-US" altLang="zh-CN" dirty="0" smtClean="0"/>
            <a:t>,</a:t>
          </a:r>
          <a:r>
            <a:rPr lang="zh-CN" altLang="en-US" dirty="0" smtClean="0"/>
            <a:t>操作</a:t>
          </a:r>
          <a:r>
            <a:rPr lang="zh-CN" altLang="en-US" b="0" i="0" dirty="0" smtClean="0"/>
            <a:t>原子性。</a:t>
          </a:r>
          <a:endParaRPr lang="zh-CN" altLang="en-US" dirty="0"/>
        </a:p>
      </dgm:t>
    </dgm:pt>
    <dgm:pt modelId="{4F3EED0A-D98D-4291-A14D-0BE80EFEE6BA}" type="par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B70C5284-0836-4830-A420-A4C3091FAD99}" type="sib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E330C9C4-80BB-4272-8A59-BF204A1B37ED}">
      <dgm:prSet phldrT="[文本]" custT="1"/>
      <dgm:spPr/>
      <dgm:t>
        <a:bodyPr/>
        <a:lstStyle/>
        <a:p>
          <a:r>
            <a:rPr lang="en-US" altLang="zh-CN" sz="1600" dirty="0" smtClean="0"/>
            <a:t>DB:</a:t>
          </a:r>
          <a:r>
            <a:rPr lang="zh-CN" altLang="en-US" sz="1600" dirty="0" smtClean="0"/>
            <a:t>一般用于存储结果或不变数据</a:t>
          </a:r>
          <a:endParaRPr lang="zh-CN" altLang="en-US" sz="1600" dirty="0"/>
        </a:p>
      </dgm:t>
    </dgm:pt>
    <dgm:pt modelId="{641FF40C-BA25-4412-803C-1DCDF5F138A7}" type="parTrans" cxnId="{5F25A28C-1181-45FA-BBE0-56AFA9E4B54A}">
      <dgm:prSet/>
      <dgm:spPr/>
      <dgm:t>
        <a:bodyPr/>
        <a:lstStyle/>
        <a:p>
          <a:endParaRPr lang="zh-CN" altLang="en-US"/>
        </a:p>
      </dgm:t>
    </dgm:pt>
    <dgm:pt modelId="{2C49396A-5882-4094-AC3C-4F93B15E24F8}" type="sibTrans" cxnId="{5F25A28C-1181-45FA-BBE0-56AFA9E4B54A}">
      <dgm:prSet/>
      <dgm:spPr/>
      <dgm:t>
        <a:bodyPr/>
        <a:lstStyle/>
        <a:p>
          <a:endParaRPr lang="zh-CN" altLang="en-US"/>
        </a:p>
      </dgm:t>
    </dgm:pt>
    <dgm:pt modelId="{2AD08926-5B84-47CE-853C-53A31E6D9758}">
      <dgm:prSet phldrT="[文本]"/>
      <dgm:spPr/>
      <dgm:t>
        <a:bodyPr/>
        <a:lstStyle/>
        <a:p>
          <a:r>
            <a:rPr lang="zh-CN" altLang="en-US" dirty="0" smtClean="0"/>
            <a:t>单核：充分考虑使用多</a:t>
          </a:r>
          <a:r>
            <a:rPr lang="en-US" altLang="zh-CN" dirty="0" err="1" smtClean="0"/>
            <a:t>cpu</a:t>
          </a:r>
          <a:r>
            <a:rPr lang="zh-CN" altLang="en-US" dirty="0" smtClean="0"/>
            <a:t>，当然</a:t>
          </a:r>
          <a:r>
            <a:rPr lang="en-US" altLang="zh-CN" dirty="0" err="1" smtClean="0"/>
            <a:t>cpu</a:t>
          </a:r>
          <a:r>
            <a:rPr lang="zh-CN" altLang="en-US" dirty="0" smtClean="0"/>
            <a:t>不是问题</a:t>
          </a:r>
          <a:endParaRPr lang="zh-CN" altLang="en-US" dirty="0"/>
        </a:p>
      </dgm:t>
    </dgm:pt>
    <dgm:pt modelId="{93E3FDBE-B62C-46E0-A51C-C9BF33C2EC5C}" type="parTrans" cxnId="{FBC11395-44EE-4991-9619-125EDA665072}">
      <dgm:prSet/>
      <dgm:spPr/>
      <dgm:t>
        <a:bodyPr/>
        <a:lstStyle/>
        <a:p>
          <a:endParaRPr lang="zh-CN" altLang="en-US"/>
        </a:p>
      </dgm:t>
    </dgm:pt>
    <dgm:pt modelId="{679B931F-D3A8-44F3-BD27-C4D2D1F3C738}" type="sibTrans" cxnId="{FBC11395-44EE-4991-9619-125EDA665072}">
      <dgm:prSet/>
      <dgm:spPr/>
      <dgm:t>
        <a:bodyPr/>
        <a:lstStyle/>
        <a:p>
          <a:endParaRPr lang="zh-CN" altLang="en-US"/>
        </a:p>
      </dgm:t>
    </dgm:pt>
    <dgm:pt modelId="{C3E01581-9CE5-4749-8139-41A9CE4AA888}">
      <dgm:prSet phldrT="[文本]"/>
      <dgm:spPr/>
      <dgm:t>
        <a:bodyPr/>
        <a:lstStyle/>
        <a:p>
          <a:r>
            <a:rPr lang="zh-CN" altLang="en-US" dirty="0" smtClean="0"/>
            <a:t>内存大小及交叉部署</a:t>
          </a:r>
          <a:endParaRPr lang="zh-CN" altLang="en-US" dirty="0"/>
        </a:p>
      </dgm:t>
    </dgm:pt>
    <dgm:pt modelId="{FA5416D1-B1B1-4E9D-8BF7-511770053677}" type="parTrans" cxnId="{FEAE11E6-049D-4367-8BAB-2EBE374138B9}">
      <dgm:prSet/>
      <dgm:spPr/>
      <dgm:t>
        <a:bodyPr/>
        <a:lstStyle/>
        <a:p>
          <a:endParaRPr lang="zh-CN" altLang="en-US"/>
        </a:p>
      </dgm:t>
    </dgm:pt>
    <dgm:pt modelId="{DD29DD64-F82F-41F0-869A-BAF26FC66FFE}" type="sibTrans" cxnId="{FEAE11E6-049D-4367-8BAB-2EBE374138B9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4" custLinFactNeighborX="-17721" custLinFactNeighborY="-1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4" custScaleY="1034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4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61EB5-78B8-4A51-996B-BEBDED59CDBB}" type="pres">
      <dgm:prSet presAssocID="{C91D5477-F102-4CEB-8745-A753AF04FB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22AF2-5C5F-4C3F-8173-8B8ED84D93B0}" type="pres">
      <dgm:prSet presAssocID="{C91D5477-F102-4CEB-8745-A753AF04FB8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840F3-AA93-4084-B072-BD3E328EC6CB}" type="pres">
      <dgm:prSet presAssocID="{EB2613B5-BDA3-4589-9E7A-621CEA56E8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7F5FB-E033-4285-B8DC-D4D63FF72FC0}" type="pres">
      <dgm:prSet presAssocID="{EB2613B5-BDA3-4589-9E7A-621CEA56E89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99E69C-12EE-4105-B231-3560BBDF125A}" type="presOf" srcId="{2AD08926-5B84-47CE-853C-53A31E6D9758}" destId="{F497F5FB-E033-4285-B8DC-D4D63FF72FC0}" srcOrd="0" destOrd="0" presId="urn:microsoft.com/office/officeart/2005/8/layout/vList2"/>
    <dgm:cxn modelId="{B8442118-4FDD-4A1E-8180-E312CB68CF90}" type="presOf" srcId="{FA40F106-DAD6-48CF-A886-B5E42B84EBDF}" destId="{D98DE4DC-D9AC-41DE-B1B6-4971DDA30171}" srcOrd="0" destOrd="0" presId="urn:microsoft.com/office/officeart/2005/8/layout/vList2"/>
    <dgm:cxn modelId="{3DD6AF4B-F37B-4DE4-8FBF-A25E7525B72A}" type="presOf" srcId="{EB2613B5-BDA3-4589-9E7A-621CEA56E896}" destId="{24A840F3-AA93-4084-B072-BD3E328EC6CB}" srcOrd="0" destOrd="0" presId="urn:microsoft.com/office/officeart/2005/8/layout/vList2"/>
    <dgm:cxn modelId="{515923C6-970F-4BEB-B9A3-E04715EC4521}" srcId="{85AB7E43-92C2-40ED-913C-EA54106D5EBB}" destId="{C91D5477-F102-4CEB-8745-A753AF04FB8B}" srcOrd="2" destOrd="0" parTransId="{4F3EED0A-D98D-4291-A14D-0BE80EFEE6BA}" sibTransId="{B70C5284-0836-4830-A420-A4C3091FAD99}"/>
    <dgm:cxn modelId="{7200EAB9-EB98-4362-A269-212DA88A8C68}" type="presOf" srcId="{85AB7E43-92C2-40ED-913C-EA54106D5EBB}" destId="{353CBC25-433B-49F9-A40D-F0C2446676F7}" srcOrd="0" destOrd="0" presId="urn:microsoft.com/office/officeart/2005/8/layout/vList2"/>
    <dgm:cxn modelId="{9D21ED92-2859-4C5E-B605-456644755873}" type="presOf" srcId="{A1A884A1-92B8-41BF-93FF-09C7496C7A1D}" destId="{CB28D7C4-0B5E-4084-9E3C-9BA1C8FFFF3A}" srcOrd="0" destOrd="0" presId="urn:microsoft.com/office/officeart/2005/8/layout/vList2"/>
    <dgm:cxn modelId="{5F25A28C-1181-45FA-BBE0-56AFA9E4B54A}" srcId="{A1A884A1-92B8-41BF-93FF-09C7496C7A1D}" destId="{E330C9C4-80BB-4272-8A59-BF204A1B37ED}" srcOrd="1" destOrd="0" parTransId="{641FF40C-BA25-4412-803C-1DCDF5F138A7}" sibTransId="{2C49396A-5882-4094-AC3C-4F93B15E24F8}"/>
    <dgm:cxn modelId="{FEAE11E6-049D-4367-8BAB-2EBE374138B9}" srcId="{EB2613B5-BDA3-4589-9E7A-621CEA56E896}" destId="{C3E01581-9CE5-4749-8139-41A9CE4AA888}" srcOrd="1" destOrd="0" parTransId="{FA5416D1-B1B1-4E9D-8BF7-511770053677}" sibTransId="{DD29DD64-F82F-41F0-869A-BAF26FC66FFE}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13238B61-C970-4967-8D9E-5D3B9A81DB2D}" type="presOf" srcId="{C3E01581-9CE5-4749-8139-41A9CE4AA888}" destId="{F497F5FB-E033-4285-B8DC-D4D63FF72FC0}" srcOrd="0" destOrd="1" presId="urn:microsoft.com/office/officeart/2005/8/layout/vList2"/>
    <dgm:cxn modelId="{79B6E97E-A6CC-473C-BC73-7C2F37ED554C}" type="presOf" srcId="{C91D5477-F102-4CEB-8745-A753AF04FB8B}" destId="{B0861EB5-78B8-4A51-996B-BEBDED59CDBB}" srcOrd="0" destOrd="0" presId="urn:microsoft.com/office/officeart/2005/8/layout/vList2"/>
    <dgm:cxn modelId="{48AE1E8E-68CB-4CAF-A910-2E25D15AFC20}" type="presOf" srcId="{DCCA44F8-8FDD-49CF-B0C0-AC5E174768ED}" destId="{47792687-8FEB-4305-8A30-E5DFA97B2705}" srcOrd="0" destOrd="0" presId="urn:microsoft.com/office/officeart/2005/8/layout/vList2"/>
    <dgm:cxn modelId="{7B227450-73E3-49F6-AA72-F709E3C2C21B}" srcId="{C91D5477-F102-4CEB-8745-A753AF04FB8B}" destId="{62796912-A481-4BE7-8DB5-BA92B4EECE26}" srcOrd="0" destOrd="0" parTransId="{C660AE2A-A3C7-46D0-A608-140454DF212F}" sibTransId="{C079BD4F-25D1-4BD2-BFEA-4E094D3278EA}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26D3079A-CA8D-4CE9-AC56-8946C883C7AE}" type="presOf" srcId="{E330C9C4-80BB-4272-8A59-BF204A1B37ED}" destId="{47792687-8FEB-4305-8A30-E5DFA97B2705}" srcOrd="0" destOrd="1" presId="urn:microsoft.com/office/officeart/2005/8/layout/vList2"/>
    <dgm:cxn modelId="{3624A589-BEF1-4245-AFD0-8C6CCAAF93D8}" type="presOf" srcId="{62796912-A481-4BE7-8DB5-BA92B4EECE26}" destId="{EDF22AF2-5C5F-4C3F-8173-8B8ED84D93B0}" srcOrd="0" destOrd="0" presId="urn:microsoft.com/office/officeart/2005/8/layout/vList2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FBC11395-44EE-4991-9619-125EDA665072}" srcId="{EB2613B5-BDA3-4589-9E7A-621CEA56E896}" destId="{2AD08926-5B84-47CE-853C-53A31E6D9758}" srcOrd="0" destOrd="0" parTransId="{93E3FDBE-B62C-46E0-A51C-C9BF33C2EC5C}" sibTransId="{679B931F-D3A8-44F3-BD27-C4D2D1F3C738}"/>
    <dgm:cxn modelId="{7070D22F-4584-4EBB-B7BE-62AAB727F086}" srcId="{85AB7E43-92C2-40ED-913C-EA54106D5EBB}" destId="{EB2613B5-BDA3-4589-9E7A-621CEA56E896}" srcOrd="3" destOrd="0" parTransId="{88E105D5-C612-4631-AA02-04C3CE42E4F7}" sibTransId="{6CC20007-F75D-4423-B073-29CAFF9D0B14}"/>
    <dgm:cxn modelId="{74704FCC-31CA-4FB6-8E95-D2A013CB577F}" type="presOf" srcId="{8F69EDF2-1A58-4C6E-9F5F-C84DE52EEF86}" destId="{746970AA-A556-498F-906D-18432FDCB244}" srcOrd="0" destOrd="0" presId="urn:microsoft.com/office/officeart/2005/8/layout/vList2"/>
    <dgm:cxn modelId="{65CF6D18-E2F8-42EE-83C9-CD71CA951125}" type="presParOf" srcId="{353CBC25-433B-49F9-A40D-F0C2446676F7}" destId="{CB28D7C4-0B5E-4084-9E3C-9BA1C8FFFF3A}" srcOrd="0" destOrd="0" presId="urn:microsoft.com/office/officeart/2005/8/layout/vList2"/>
    <dgm:cxn modelId="{8564E9C9-CADA-4449-AEAF-10B226034F69}" type="presParOf" srcId="{353CBC25-433B-49F9-A40D-F0C2446676F7}" destId="{47792687-8FEB-4305-8A30-E5DFA97B2705}" srcOrd="1" destOrd="0" presId="urn:microsoft.com/office/officeart/2005/8/layout/vList2"/>
    <dgm:cxn modelId="{F0EC666D-D89D-47A2-A4F6-474E9F6F72D0}" type="presParOf" srcId="{353CBC25-433B-49F9-A40D-F0C2446676F7}" destId="{746970AA-A556-498F-906D-18432FDCB244}" srcOrd="2" destOrd="0" presId="urn:microsoft.com/office/officeart/2005/8/layout/vList2"/>
    <dgm:cxn modelId="{6DE57054-D19E-4556-8C06-953D67C8929D}" type="presParOf" srcId="{353CBC25-433B-49F9-A40D-F0C2446676F7}" destId="{D98DE4DC-D9AC-41DE-B1B6-4971DDA30171}" srcOrd="3" destOrd="0" presId="urn:microsoft.com/office/officeart/2005/8/layout/vList2"/>
    <dgm:cxn modelId="{BB6783B2-35D8-423B-903E-A58F0B953F3D}" type="presParOf" srcId="{353CBC25-433B-49F9-A40D-F0C2446676F7}" destId="{B0861EB5-78B8-4A51-996B-BEBDED59CDBB}" srcOrd="4" destOrd="0" presId="urn:microsoft.com/office/officeart/2005/8/layout/vList2"/>
    <dgm:cxn modelId="{8EB10D25-B313-4504-BAC3-AC2748883AA5}" type="presParOf" srcId="{353CBC25-433B-49F9-A40D-F0C2446676F7}" destId="{EDF22AF2-5C5F-4C3F-8173-8B8ED84D93B0}" srcOrd="5" destOrd="0" presId="urn:microsoft.com/office/officeart/2005/8/layout/vList2"/>
    <dgm:cxn modelId="{C105414D-6819-4C2A-B4DD-210D5435F17D}" type="presParOf" srcId="{353CBC25-433B-49F9-A40D-F0C2446676F7}" destId="{24A840F3-AA93-4084-B072-BD3E328EC6CB}" srcOrd="6" destOrd="0" presId="urn:microsoft.com/office/officeart/2005/8/layout/vList2"/>
    <dgm:cxn modelId="{795C8F8A-8510-4645-AF14-CD03F102DA06}" type="presParOf" srcId="{353CBC25-433B-49F9-A40D-F0C2446676F7}" destId="{F497F5FB-E033-4285-B8DC-D4D63FF72FC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、商品缓存</a:t>
          </a:r>
          <a:endParaRPr lang="zh-CN" altLang="en-US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en-US" altLang="zh-CN" sz="1600" b="0" i="0" dirty="0" smtClean="0"/>
            <a:t>128</a:t>
          </a:r>
          <a:r>
            <a:rPr lang="zh-CN" altLang="en-US" sz="1600" b="0" i="0" dirty="0" smtClean="0"/>
            <a:t>片，</a:t>
          </a:r>
          <a:r>
            <a:rPr lang="en-US" altLang="zh-CN" sz="1600" b="0" i="0" dirty="0" smtClean="0"/>
            <a:t>384G</a:t>
          </a:r>
          <a:r>
            <a:rPr lang="zh-CN" altLang="en-US" sz="1600" b="0" i="0" dirty="0" smtClean="0"/>
            <a:t>，无主从；</a:t>
          </a:r>
          <a:r>
            <a:rPr lang="en-US" altLang="zh-CN" sz="1600" b="0" i="0" dirty="0" smtClean="0"/>
            <a:t>15</a:t>
          </a:r>
          <a:r>
            <a:rPr lang="zh-CN" altLang="en-US" sz="1600" b="0" i="0" dirty="0" smtClean="0"/>
            <a:t>天超时；内存被超哥搞暴过！</a:t>
          </a:r>
          <a:endParaRPr lang="zh-CN" altLang="en-US" sz="160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</a:t>
          </a:r>
          <a:r>
            <a:rPr lang="en-US" altLang="zh-CN" dirty="0" err="1" smtClean="0"/>
            <a:t>sku</a:t>
          </a:r>
          <a:r>
            <a:rPr lang="zh-CN" altLang="en-US" dirty="0" smtClean="0"/>
            <a:t>缓存</a:t>
          </a:r>
          <a:endParaRPr lang="zh-CN" altLang="en-US" dirty="0"/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EB2613B5-BDA3-4589-9E7A-621CEA56E89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、商品共用缓存</a:t>
          </a:r>
          <a:r>
            <a:rPr lang="en-US" altLang="zh-CN" dirty="0" smtClean="0"/>
            <a:t>:</a:t>
          </a:r>
          <a:endParaRPr lang="zh-CN" altLang="en-US" dirty="0"/>
        </a:p>
      </dgm:t>
    </dgm:pt>
    <dgm:pt modelId="{88E105D5-C612-4631-AA02-04C3CE42E4F7}" type="par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CC20007-F75D-4423-B073-29CAFF9D0B14}" type="sib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2796912-A481-4BE7-8DB5-BA92B4EECE26}">
      <dgm:prSet phldrT="[文本]"/>
      <dgm:spPr/>
      <dgm:t>
        <a:bodyPr/>
        <a:lstStyle/>
        <a:p>
          <a:r>
            <a:rPr lang="zh-CN" altLang="en-US" dirty="0" smtClean="0"/>
            <a:t>当商品、</a:t>
          </a:r>
          <a:r>
            <a:rPr lang="en-US" altLang="zh-CN" dirty="0" err="1" smtClean="0"/>
            <a:t>sku</a:t>
          </a:r>
          <a:r>
            <a:rPr lang="zh-CN" altLang="en-US" dirty="0" smtClean="0"/>
            <a:t>异常，自动使用该备分</a:t>
          </a:r>
          <a:endParaRPr lang="zh-CN" altLang="en-US" dirty="0"/>
        </a:p>
      </dgm:t>
    </dgm:pt>
    <dgm:pt modelId="{C660AE2A-A3C7-46D0-A608-140454DF212F}" type="par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079BD4F-25D1-4BD2-BFEA-4E094D3278EA}" type="sib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en-US" altLang="zh-CN" sz="1600" b="0" i="0" dirty="0" smtClean="0"/>
            <a:t>128</a:t>
          </a:r>
          <a:r>
            <a:rPr lang="zh-CN" altLang="en-US" sz="1600" b="0" i="0" dirty="0" smtClean="0"/>
            <a:t>片，</a:t>
          </a:r>
          <a:r>
            <a:rPr lang="en-US" altLang="zh-CN" sz="1600" b="0" i="0" dirty="0" smtClean="0"/>
            <a:t>384G</a:t>
          </a:r>
          <a:r>
            <a:rPr lang="zh-CN" altLang="en-US" sz="1600" b="0" i="0" dirty="0" smtClean="0"/>
            <a:t>，无主从；</a:t>
          </a:r>
          <a:r>
            <a:rPr lang="en-US" altLang="zh-CN" sz="1600" b="0" i="0" dirty="0" smtClean="0"/>
            <a:t>15</a:t>
          </a:r>
          <a:r>
            <a:rPr lang="zh-CN" altLang="en-US" sz="1600" b="0" i="0" dirty="0" smtClean="0"/>
            <a:t>天超时；</a:t>
          </a:r>
          <a:endParaRPr lang="zh-CN" altLang="en-US" sz="1600" dirty="0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C91D5477-F102-4CEB-8745-A753AF04FB8B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、缓存备分：应用内存</a:t>
          </a:r>
          <a:endParaRPr lang="zh-CN" altLang="en-US" dirty="0"/>
        </a:p>
      </dgm:t>
    </dgm:pt>
    <dgm:pt modelId="{4F3EED0A-D98D-4291-A14D-0BE80EFEE6BA}" type="par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B70C5284-0836-4830-A420-A4C3091FAD99}" type="sib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D58D3067-3141-429E-87F8-49BDF92B9229}">
      <dgm:prSet phldrT="[文本]"/>
      <dgm:spPr/>
      <dgm:t>
        <a:bodyPr/>
        <a:lstStyle/>
        <a:p>
          <a:r>
            <a:rPr lang="en-US" altLang="zh-CN" b="0" i="0" dirty="0" smtClean="0"/>
            <a:t>128</a:t>
          </a:r>
          <a:r>
            <a:rPr lang="zh-CN" altLang="en-US" b="0" i="0" dirty="0" smtClean="0"/>
            <a:t>片，</a:t>
          </a:r>
          <a:r>
            <a:rPr lang="en-US" altLang="zh-CN" b="0" i="0" dirty="0" smtClean="0"/>
            <a:t>512G</a:t>
          </a:r>
          <a:r>
            <a:rPr lang="zh-CN" altLang="en-US" b="0" i="0" dirty="0" smtClean="0"/>
            <a:t>，无主从；使用方设置有效时间；</a:t>
          </a:r>
          <a:endParaRPr lang="zh-CN" altLang="en-US" dirty="0"/>
        </a:p>
      </dgm:t>
    </dgm:pt>
    <dgm:pt modelId="{B6C29175-0051-4998-84B9-6D853C02C3B4}" type="parTrans" cxnId="{D6F498CA-F79F-481B-8376-263B130F1EED}">
      <dgm:prSet/>
      <dgm:spPr/>
      <dgm:t>
        <a:bodyPr/>
        <a:lstStyle/>
        <a:p>
          <a:endParaRPr lang="zh-CN" altLang="en-US"/>
        </a:p>
      </dgm:t>
    </dgm:pt>
    <dgm:pt modelId="{AE41FB58-DAC1-4EA3-8F3F-D8633B8728C1}" type="sibTrans" cxnId="{D6F498CA-F79F-481B-8376-263B130F1EED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4" custLinFactNeighborX="-17721" custLinFactNeighborY="-1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4" custScaleY="86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4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61EB5-78B8-4A51-996B-BEBDED59CDBB}" type="pres">
      <dgm:prSet presAssocID="{C91D5477-F102-4CEB-8745-A753AF04FB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22AF2-5C5F-4C3F-8173-8B8ED84D93B0}" type="pres">
      <dgm:prSet presAssocID="{C91D5477-F102-4CEB-8745-A753AF04FB8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840F3-AA93-4084-B072-BD3E328EC6CB}" type="pres">
      <dgm:prSet presAssocID="{EB2613B5-BDA3-4589-9E7A-621CEA56E8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302340-6751-4494-9CD7-06308DE6247D}" type="pres">
      <dgm:prSet presAssocID="{EB2613B5-BDA3-4589-9E7A-621CEA56E89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3DDA3D-DF8B-46CD-836A-BBCFC4A84D39}" type="presOf" srcId="{C91D5477-F102-4CEB-8745-A753AF04FB8B}" destId="{B0861EB5-78B8-4A51-996B-BEBDED59CDBB}" srcOrd="0" destOrd="0" presId="urn:microsoft.com/office/officeart/2005/8/layout/vList2"/>
    <dgm:cxn modelId="{942DE42B-BF34-4C0C-A378-F3D503DDA567}" type="presOf" srcId="{85AB7E43-92C2-40ED-913C-EA54106D5EBB}" destId="{353CBC25-433B-49F9-A40D-F0C2446676F7}" srcOrd="0" destOrd="0" presId="urn:microsoft.com/office/officeart/2005/8/layout/vList2"/>
    <dgm:cxn modelId="{A484A14C-B32D-4F23-9752-6B7DCE93ED49}" type="presOf" srcId="{FA40F106-DAD6-48CF-A886-B5E42B84EBDF}" destId="{D98DE4DC-D9AC-41DE-B1B6-4971DDA30171}" srcOrd="0" destOrd="0" presId="urn:microsoft.com/office/officeart/2005/8/layout/vList2"/>
    <dgm:cxn modelId="{5CD05AAD-BDFA-4DAA-B668-1C455EFB47EE}" type="presOf" srcId="{EB2613B5-BDA3-4589-9E7A-621CEA56E896}" destId="{24A840F3-AA93-4084-B072-BD3E328EC6CB}" srcOrd="0" destOrd="0" presId="urn:microsoft.com/office/officeart/2005/8/layout/vList2"/>
    <dgm:cxn modelId="{515923C6-970F-4BEB-B9A3-E04715EC4521}" srcId="{85AB7E43-92C2-40ED-913C-EA54106D5EBB}" destId="{C91D5477-F102-4CEB-8745-A753AF04FB8B}" srcOrd="2" destOrd="0" parTransId="{4F3EED0A-D98D-4291-A14D-0BE80EFEE6BA}" sibTransId="{B70C5284-0836-4830-A420-A4C3091FAD99}"/>
    <dgm:cxn modelId="{580D935E-166C-42E1-8C6E-E05CA571CDD2}" type="presOf" srcId="{8F69EDF2-1A58-4C6E-9F5F-C84DE52EEF86}" destId="{746970AA-A556-498F-906D-18432FDCB244}" srcOrd="0" destOrd="0" presId="urn:microsoft.com/office/officeart/2005/8/layout/vList2"/>
    <dgm:cxn modelId="{D9E0EF2C-8BE9-400F-A95C-69BB8482EE27}" type="presOf" srcId="{62796912-A481-4BE7-8DB5-BA92B4EECE26}" destId="{EDF22AF2-5C5F-4C3F-8173-8B8ED84D93B0}" srcOrd="0" destOrd="0" presId="urn:microsoft.com/office/officeart/2005/8/layout/vList2"/>
    <dgm:cxn modelId="{0ABDB5DD-DACF-46FC-BBB3-13377C9DE195}" type="presOf" srcId="{A1A884A1-92B8-41BF-93FF-09C7496C7A1D}" destId="{CB28D7C4-0B5E-4084-9E3C-9BA1C8FFFF3A}" srcOrd="0" destOrd="0" presId="urn:microsoft.com/office/officeart/2005/8/layout/vList2"/>
    <dgm:cxn modelId="{8E046081-4F60-4C83-89AE-EFE7C718C297}" type="presOf" srcId="{D58D3067-3141-429E-87F8-49BDF92B9229}" destId="{CB302340-6751-4494-9CD7-06308DE6247D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D6F498CA-F79F-481B-8376-263B130F1EED}" srcId="{EB2613B5-BDA3-4589-9E7A-621CEA56E896}" destId="{D58D3067-3141-429E-87F8-49BDF92B9229}" srcOrd="0" destOrd="0" parTransId="{B6C29175-0051-4998-84B9-6D853C02C3B4}" sibTransId="{AE41FB58-DAC1-4EA3-8F3F-D8633B8728C1}"/>
    <dgm:cxn modelId="{A37C9004-CC16-4412-BE34-30251EC89261}" type="presOf" srcId="{DCCA44F8-8FDD-49CF-B0C0-AC5E174768ED}" destId="{47792687-8FEB-4305-8A30-E5DFA97B2705}" srcOrd="0" destOrd="0" presId="urn:microsoft.com/office/officeart/2005/8/layout/vList2"/>
    <dgm:cxn modelId="{7B227450-73E3-49F6-AA72-F709E3C2C21B}" srcId="{C91D5477-F102-4CEB-8745-A753AF04FB8B}" destId="{62796912-A481-4BE7-8DB5-BA92B4EECE26}" srcOrd="0" destOrd="0" parTransId="{C660AE2A-A3C7-46D0-A608-140454DF212F}" sibTransId="{C079BD4F-25D1-4BD2-BFEA-4E094D3278EA}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7070D22F-4584-4EBB-B7BE-62AAB727F086}" srcId="{85AB7E43-92C2-40ED-913C-EA54106D5EBB}" destId="{EB2613B5-BDA3-4589-9E7A-621CEA56E896}" srcOrd="3" destOrd="0" parTransId="{88E105D5-C612-4631-AA02-04C3CE42E4F7}" sibTransId="{6CC20007-F75D-4423-B073-29CAFF9D0B14}"/>
    <dgm:cxn modelId="{3A0538D4-63E4-46A7-B4F6-2E721E63A1AB}" type="presParOf" srcId="{353CBC25-433B-49F9-A40D-F0C2446676F7}" destId="{CB28D7C4-0B5E-4084-9E3C-9BA1C8FFFF3A}" srcOrd="0" destOrd="0" presId="urn:microsoft.com/office/officeart/2005/8/layout/vList2"/>
    <dgm:cxn modelId="{08609CDC-4A6E-4936-B1DE-1B64C061D750}" type="presParOf" srcId="{353CBC25-433B-49F9-A40D-F0C2446676F7}" destId="{47792687-8FEB-4305-8A30-E5DFA97B2705}" srcOrd="1" destOrd="0" presId="urn:microsoft.com/office/officeart/2005/8/layout/vList2"/>
    <dgm:cxn modelId="{3176A31F-7208-4976-9850-C9EE4D03064C}" type="presParOf" srcId="{353CBC25-433B-49F9-A40D-F0C2446676F7}" destId="{746970AA-A556-498F-906D-18432FDCB244}" srcOrd="2" destOrd="0" presId="urn:microsoft.com/office/officeart/2005/8/layout/vList2"/>
    <dgm:cxn modelId="{2C0A802C-B4B6-4106-A1B7-0854474EB1FE}" type="presParOf" srcId="{353CBC25-433B-49F9-A40D-F0C2446676F7}" destId="{D98DE4DC-D9AC-41DE-B1B6-4971DDA30171}" srcOrd="3" destOrd="0" presId="urn:microsoft.com/office/officeart/2005/8/layout/vList2"/>
    <dgm:cxn modelId="{1263811B-D107-4407-9CAD-B32205323FDE}" type="presParOf" srcId="{353CBC25-433B-49F9-A40D-F0C2446676F7}" destId="{B0861EB5-78B8-4A51-996B-BEBDED59CDBB}" srcOrd="4" destOrd="0" presId="urn:microsoft.com/office/officeart/2005/8/layout/vList2"/>
    <dgm:cxn modelId="{E51C841F-6D05-4486-9D2D-851FD80A77F2}" type="presParOf" srcId="{353CBC25-433B-49F9-A40D-F0C2446676F7}" destId="{EDF22AF2-5C5F-4C3F-8173-8B8ED84D93B0}" srcOrd="5" destOrd="0" presId="urn:microsoft.com/office/officeart/2005/8/layout/vList2"/>
    <dgm:cxn modelId="{A4BFD743-6D5D-423F-80DC-AAB49421BD0F}" type="presParOf" srcId="{353CBC25-433B-49F9-A40D-F0C2446676F7}" destId="{24A840F3-AA93-4084-B072-BD3E328EC6CB}" srcOrd="6" destOrd="0" presId="urn:microsoft.com/office/officeart/2005/8/layout/vList2"/>
    <dgm:cxn modelId="{72C3219A-C931-4578-AB8A-14520441CC17}" type="presParOf" srcId="{353CBC25-433B-49F9-A40D-F0C2446676F7}" destId="{CB302340-6751-4494-9CD7-06308DE6247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、任务引擎适用</a:t>
          </a:r>
          <a:endParaRPr lang="zh-CN" altLang="en-US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dirty="0" smtClean="0"/>
            <a:t>任务会重复读取，任务多时会出现堵塞</a:t>
          </a:r>
          <a:endParaRPr lang="zh-CN" altLang="en-US" sz="160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、选用</a:t>
          </a:r>
          <a:r>
            <a:rPr lang="en-US" altLang="zh-CN" dirty="0" smtClean="0"/>
            <a:t>mongo,</a:t>
          </a:r>
          <a:r>
            <a:rPr lang="zh-CN" altLang="en-US" dirty="0" smtClean="0"/>
            <a:t>操作时间为</a:t>
          </a:r>
          <a:r>
            <a:rPr lang="en-US" altLang="zh-CN" dirty="0" smtClean="0"/>
            <a:t>index</a:t>
          </a:r>
          <a:endParaRPr lang="zh-CN" altLang="en-US" dirty="0"/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EB2613B5-BDA3-4589-9E7A-621CEA56E89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、抽象出公用代码，脱离业务</a:t>
          </a:r>
          <a:endParaRPr lang="zh-CN" altLang="en-US" dirty="0"/>
        </a:p>
      </dgm:t>
    </dgm:pt>
    <dgm:pt modelId="{88E105D5-C612-4631-AA02-04C3CE42E4F7}" type="par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CC20007-F75D-4423-B073-29CAFF9D0B14}" type="sib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2796912-A481-4BE7-8DB5-BA92B4EECE26}">
      <dgm:prSet phldrT="[文本]"/>
      <dgm:spPr/>
      <dgm:t>
        <a:bodyPr/>
        <a:lstStyle/>
        <a:p>
          <a:r>
            <a:rPr lang="zh-CN" altLang="en-US" dirty="0" smtClean="0"/>
            <a:t>通过字段状态，并修改</a:t>
          </a:r>
          <a:r>
            <a:rPr lang="en-US" altLang="zh-CN" dirty="0" err="1" smtClean="0"/>
            <a:t>mongoAPI</a:t>
          </a:r>
          <a:endParaRPr lang="zh-CN" altLang="en-US" dirty="0"/>
        </a:p>
      </dgm:t>
    </dgm:pt>
    <dgm:pt modelId="{C660AE2A-A3C7-46D0-A608-140454DF212F}" type="par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079BD4F-25D1-4BD2-BFEA-4E094D3278EA}" type="sib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zh-CN" altLang="en-US" sz="1600" dirty="0" smtClean="0"/>
            <a:t>定时查询当前时间前一段时间为执行任务。</a:t>
          </a:r>
          <a:endParaRPr lang="zh-CN" altLang="en-US" sz="1600" dirty="0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C91D5477-F102-4CEB-8745-A753AF04FB8B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、支持跨</a:t>
          </a:r>
          <a:r>
            <a:rPr lang="en-US" altLang="zh-CN" dirty="0" smtClean="0"/>
            <a:t>JVM</a:t>
          </a:r>
          <a:r>
            <a:rPr lang="zh-CN" altLang="en-US" dirty="0" smtClean="0"/>
            <a:t>执行</a:t>
          </a:r>
          <a:endParaRPr lang="zh-CN" altLang="en-US" dirty="0"/>
        </a:p>
      </dgm:t>
    </dgm:pt>
    <dgm:pt modelId="{4F3EED0A-D98D-4291-A14D-0BE80EFEE6BA}" type="par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B70C5284-0836-4830-A420-A4C3091FAD99}" type="sib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D58D3067-3141-429E-87F8-49BDF92B9229}">
      <dgm:prSet phldrT="[文本]"/>
      <dgm:spPr/>
      <dgm:t>
        <a:bodyPr/>
        <a:lstStyle/>
        <a:p>
          <a:r>
            <a:rPr lang="zh-CN" altLang="en-US" b="0" i="0" dirty="0" smtClean="0"/>
            <a:t>返回任务数据，可以提供给大部分场景使用；</a:t>
          </a:r>
          <a:endParaRPr lang="zh-CN" altLang="en-US" dirty="0"/>
        </a:p>
      </dgm:t>
    </dgm:pt>
    <dgm:pt modelId="{B6C29175-0051-4998-84B9-6D853C02C3B4}" type="parTrans" cxnId="{D6F498CA-F79F-481B-8376-263B130F1EED}">
      <dgm:prSet/>
      <dgm:spPr/>
      <dgm:t>
        <a:bodyPr/>
        <a:lstStyle/>
        <a:p>
          <a:endParaRPr lang="zh-CN" altLang="en-US"/>
        </a:p>
      </dgm:t>
    </dgm:pt>
    <dgm:pt modelId="{AE41FB58-DAC1-4EA3-8F3F-D8633B8728C1}" type="sibTrans" cxnId="{D6F498CA-F79F-481B-8376-263B130F1EED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4" custLinFactNeighborX="-17721" custLinFactNeighborY="-1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4" custScaleY="86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4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61EB5-78B8-4A51-996B-BEBDED59CDBB}" type="pres">
      <dgm:prSet presAssocID="{C91D5477-F102-4CEB-8745-A753AF04FB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22AF2-5C5F-4C3F-8173-8B8ED84D93B0}" type="pres">
      <dgm:prSet presAssocID="{C91D5477-F102-4CEB-8745-A753AF04FB8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840F3-AA93-4084-B072-BD3E328EC6CB}" type="pres">
      <dgm:prSet presAssocID="{EB2613B5-BDA3-4589-9E7A-621CEA56E8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302340-6751-4494-9CD7-06308DE6247D}" type="pres">
      <dgm:prSet presAssocID="{EB2613B5-BDA3-4589-9E7A-621CEA56E89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5EC7E8-337A-4C08-B383-DF94EA9E90E3}" type="presOf" srcId="{FA40F106-DAD6-48CF-A886-B5E42B84EBDF}" destId="{D98DE4DC-D9AC-41DE-B1B6-4971DDA30171}" srcOrd="0" destOrd="0" presId="urn:microsoft.com/office/officeart/2005/8/layout/vList2"/>
    <dgm:cxn modelId="{515923C6-970F-4BEB-B9A3-E04715EC4521}" srcId="{85AB7E43-92C2-40ED-913C-EA54106D5EBB}" destId="{C91D5477-F102-4CEB-8745-A753AF04FB8B}" srcOrd="2" destOrd="0" parTransId="{4F3EED0A-D98D-4291-A14D-0BE80EFEE6BA}" sibTransId="{B70C5284-0836-4830-A420-A4C3091FAD99}"/>
    <dgm:cxn modelId="{B74B8973-4806-47FF-824D-BBDFF5876015}" type="presOf" srcId="{A1A884A1-92B8-41BF-93FF-09C7496C7A1D}" destId="{CB28D7C4-0B5E-4084-9E3C-9BA1C8FFFF3A}" srcOrd="0" destOrd="0" presId="urn:microsoft.com/office/officeart/2005/8/layout/vList2"/>
    <dgm:cxn modelId="{DC111AD2-8D6A-4671-ACFD-02761B094117}" type="presOf" srcId="{8F69EDF2-1A58-4C6E-9F5F-C84DE52EEF86}" destId="{746970AA-A556-498F-906D-18432FDCB244}" srcOrd="0" destOrd="0" presId="urn:microsoft.com/office/officeart/2005/8/layout/vList2"/>
    <dgm:cxn modelId="{E477CFBD-D51A-4341-A931-8988953DD963}" type="presOf" srcId="{62796912-A481-4BE7-8DB5-BA92B4EECE26}" destId="{EDF22AF2-5C5F-4C3F-8173-8B8ED84D93B0}" srcOrd="0" destOrd="0" presId="urn:microsoft.com/office/officeart/2005/8/layout/vList2"/>
    <dgm:cxn modelId="{A1851CE5-C192-42A9-B11E-01765F6CE616}" type="presOf" srcId="{D58D3067-3141-429E-87F8-49BDF92B9229}" destId="{CB302340-6751-4494-9CD7-06308DE6247D}" srcOrd="0" destOrd="0" presId="urn:microsoft.com/office/officeart/2005/8/layout/vList2"/>
    <dgm:cxn modelId="{5BC66C81-7B94-4F89-AB4C-E15335B373BC}" type="presOf" srcId="{85AB7E43-92C2-40ED-913C-EA54106D5EBB}" destId="{353CBC25-433B-49F9-A40D-F0C2446676F7}" srcOrd="0" destOrd="0" presId="urn:microsoft.com/office/officeart/2005/8/layout/vList2"/>
    <dgm:cxn modelId="{BE2509FA-4216-45AA-91AF-5C96A1720D1B}" type="presOf" srcId="{C91D5477-F102-4CEB-8745-A753AF04FB8B}" destId="{B0861EB5-78B8-4A51-996B-BEBDED59CDBB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D6F498CA-F79F-481B-8376-263B130F1EED}" srcId="{EB2613B5-BDA3-4589-9E7A-621CEA56E896}" destId="{D58D3067-3141-429E-87F8-49BDF92B9229}" srcOrd="0" destOrd="0" parTransId="{B6C29175-0051-4998-84B9-6D853C02C3B4}" sibTransId="{AE41FB58-DAC1-4EA3-8F3F-D8633B8728C1}"/>
    <dgm:cxn modelId="{7B227450-73E3-49F6-AA72-F709E3C2C21B}" srcId="{C91D5477-F102-4CEB-8745-A753AF04FB8B}" destId="{62796912-A481-4BE7-8DB5-BA92B4EECE26}" srcOrd="0" destOrd="0" parTransId="{C660AE2A-A3C7-46D0-A608-140454DF212F}" sibTransId="{C079BD4F-25D1-4BD2-BFEA-4E094D3278EA}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C7FE8D4A-9EF2-4586-BE47-0C62D52CAC82}" type="presOf" srcId="{EB2613B5-BDA3-4589-9E7A-621CEA56E896}" destId="{24A840F3-AA93-4084-B072-BD3E328EC6CB}" srcOrd="0" destOrd="0" presId="urn:microsoft.com/office/officeart/2005/8/layout/vList2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7070D22F-4584-4EBB-B7BE-62AAB727F086}" srcId="{85AB7E43-92C2-40ED-913C-EA54106D5EBB}" destId="{EB2613B5-BDA3-4589-9E7A-621CEA56E896}" srcOrd="3" destOrd="0" parTransId="{88E105D5-C612-4631-AA02-04C3CE42E4F7}" sibTransId="{6CC20007-F75D-4423-B073-29CAFF9D0B14}"/>
    <dgm:cxn modelId="{4DEE3CD3-18B6-4A3E-8379-486A0644F1BD}" type="presOf" srcId="{DCCA44F8-8FDD-49CF-B0C0-AC5E174768ED}" destId="{47792687-8FEB-4305-8A30-E5DFA97B2705}" srcOrd="0" destOrd="0" presId="urn:microsoft.com/office/officeart/2005/8/layout/vList2"/>
    <dgm:cxn modelId="{E8D7A3A9-E2B6-4055-B2FC-3F36D6DACCFD}" type="presParOf" srcId="{353CBC25-433B-49F9-A40D-F0C2446676F7}" destId="{CB28D7C4-0B5E-4084-9E3C-9BA1C8FFFF3A}" srcOrd="0" destOrd="0" presId="urn:microsoft.com/office/officeart/2005/8/layout/vList2"/>
    <dgm:cxn modelId="{DB12851D-B26C-454D-AFED-169C5408CA84}" type="presParOf" srcId="{353CBC25-433B-49F9-A40D-F0C2446676F7}" destId="{47792687-8FEB-4305-8A30-E5DFA97B2705}" srcOrd="1" destOrd="0" presId="urn:microsoft.com/office/officeart/2005/8/layout/vList2"/>
    <dgm:cxn modelId="{8BFF3C33-AB69-4A2F-B56F-D189A3D45C1C}" type="presParOf" srcId="{353CBC25-433B-49F9-A40D-F0C2446676F7}" destId="{746970AA-A556-498F-906D-18432FDCB244}" srcOrd="2" destOrd="0" presId="urn:microsoft.com/office/officeart/2005/8/layout/vList2"/>
    <dgm:cxn modelId="{A14A8C5D-B9EF-43AD-BFC1-C62CA76576B2}" type="presParOf" srcId="{353CBC25-433B-49F9-A40D-F0C2446676F7}" destId="{D98DE4DC-D9AC-41DE-B1B6-4971DDA30171}" srcOrd="3" destOrd="0" presId="urn:microsoft.com/office/officeart/2005/8/layout/vList2"/>
    <dgm:cxn modelId="{96E14951-6856-46E3-85C1-76848F1DAE45}" type="presParOf" srcId="{353CBC25-433B-49F9-A40D-F0C2446676F7}" destId="{B0861EB5-78B8-4A51-996B-BEBDED59CDBB}" srcOrd="4" destOrd="0" presId="urn:microsoft.com/office/officeart/2005/8/layout/vList2"/>
    <dgm:cxn modelId="{51448B9C-318B-472C-84E9-593AFB9FC925}" type="presParOf" srcId="{353CBC25-433B-49F9-A40D-F0C2446676F7}" destId="{EDF22AF2-5C5F-4C3F-8173-8B8ED84D93B0}" srcOrd="5" destOrd="0" presId="urn:microsoft.com/office/officeart/2005/8/layout/vList2"/>
    <dgm:cxn modelId="{D4A77CE1-AACA-45DF-B379-CEAE34C1090F}" type="presParOf" srcId="{353CBC25-433B-49F9-A40D-F0C2446676F7}" destId="{24A840F3-AA93-4084-B072-BD3E328EC6CB}" srcOrd="6" destOrd="0" presId="urn:microsoft.com/office/officeart/2005/8/layout/vList2"/>
    <dgm:cxn modelId="{D29863FF-EE3E-4403-976C-63A75A0B8D5D}" type="presParOf" srcId="{353CBC25-433B-49F9-A40D-F0C2446676F7}" destId="{CB302340-6751-4494-9CD7-06308DE6247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1</a:t>
          </a:r>
          <a:r>
            <a: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、从</a:t>
          </a:r>
          <a:r>
            <a: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oracle</a:t>
          </a:r>
          <a:r>
            <a: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移到</a:t>
          </a:r>
          <a:r>
            <a: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mongo</a:t>
          </a:r>
          <a:endParaRPr lang="zh-CN" altLang="en-US" sz="16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一个商品多线程并发执行</a:t>
          </a:r>
          <a:r>
            <a: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,</a:t>
          </a:r>
          <a:r>
            <a: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导致</a:t>
          </a:r>
          <a:r>
            <a: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oracle</a:t>
          </a:r>
          <a:r>
            <a: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及</a:t>
          </a:r>
          <a:r>
            <a: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mongo</a:t>
          </a:r>
          <a:r>
            <a: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rPr>
            <a:t>都没有</a:t>
          </a:r>
          <a:endParaRPr lang="zh-CN" altLang="en-US" sz="160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2</a:t>
          </a:r>
          <a:r>
            <a: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、在移数据加</a:t>
          </a:r>
          <a:r>
            <a:rPr lang="en-US" altLang="zh-CN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redis</a:t>
          </a:r>
          <a:r>
            <a: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锁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62796912-A481-4BE7-8DB5-BA92B4EECE26}">
      <dgm:prSet phldrT="[文本]" custT="1"/>
      <dgm:spPr/>
      <dgm:t>
        <a:bodyPr/>
        <a:lstStyle/>
        <a:p>
          <a:r>
            <a:rPr lang="en-US" altLang="zh-CN" sz="1400" dirty="0" err="1" smtClean="0"/>
            <a:t>mongoDB</a:t>
          </a:r>
          <a:r>
            <a:rPr lang="zh-CN" altLang="en-US" sz="1400" dirty="0" smtClean="0"/>
            <a:t>是有主从的，一般写主读从；而主从复制有一定的延时；</a:t>
          </a:r>
          <a:r>
            <a:rPr lang="en-US" altLang="zh-CN" sz="1400" dirty="0" err="1" smtClean="0"/>
            <a:t>slaveOk</a:t>
          </a:r>
          <a:r>
            <a:rPr lang="en-US" altLang="zh-CN" sz="1400" dirty="0" smtClean="0"/>
            <a:t> </a:t>
          </a:r>
          <a:r>
            <a:rPr lang="zh-CN" altLang="en-US" sz="1400" dirty="0" smtClean="0"/>
            <a:t>参数配置：</a:t>
          </a:r>
          <a:r>
            <a:rPr lang="en-US" altLang="zh-CN" sz="1400" dirty="0" smtClean="0"/>
            <a:t>true</a:t>
          </a:r>
          <a:r>
            <a:rPr lang="zh-CN" altLang="en-US" sz="1400" dirty="0" smtClean="0"/>
            <a:t>表示读从写主分离；</a:t>
          </a:r>
          <a:r>
            <a:rPr lang="en-US" altLang="zh-CN" sz="1400" dirty="0" smtClean="0"/>
            <a:t>false</a:t>
          </a:r>
          <a:r>
            <a:rPr lang="zh-CN" altLang="en-US" sz="1400" dirty="0" smtClean="0"/>
            <a:t>读写都为主</a:t>
          </a:r>
          <a:endParaRPr lang="zh-CN" altLang="en-US" sz="1400" dirty="0"/>
        </a:p>
      </dgm:t>
    </dgm:pt>
    <dgm:pt modelId="{C660AE2A-A3C7-46D0-A608-140454DF212F}" type="par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079BD4F-25D1-4BD2-BFEA-4E094D3278EA}" type="sib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91D5477-F102-4CEB-8745-A753AF04FB8B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3</a:t>
          </a:r>
          <a:r>
            <a: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、</a:t>
          </a:r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mongo</a:t>
          </a:r>
          <a:r>
            <a: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读写配置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F3EED0A-D98D-4291-A14D-0BE80EFEE6BA}" type="par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B70C5284-0836-4830-A420-A4C3091FAD99}" type="sib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zh-CN" altLang="en-US" sz="1600" dirty="0" smtClean="0"/>
            <a:t>欧阳的</a:t>
          </a:r>
          <a:r>
            <a:rPr lang="en-US" altLang="zh-CN" sz="1600" dirty="0" err="1" smtClean="0"/>
            <a:t>redis</a:t>
          </a:r>
          <a:r>
            <a:rPr lang="zh-CN" altLang="en-US" sz="1600" dirty="0" smtClean="0"/>
            <a:t>锁，但</a:t>
          </a:r>
          <a:r>
            <a:rPr lang="en-US" altLang="zh-CN" sz="1600" dirty="0" smtClean="0"/>
            <a:t>JVM</a:t>
          </a:r>
          <a:r>
            <a:rPr lang="zh-CN" altLang="en-US" sz="1600" dirty="0" smtClean="0"/>
            <a:t>时间不太一至。</a:t>
          </a:r>
          <a:endParaRPr lang="zh-CN" altLang="en-US" sz="1600" dirty="0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2828AD4E-B66F-4AB7-A4D1-E4FF6608CFEC}">
      <dgm:prSet phldrT="[文本]" custT="1"/>
      <dgm:spPr/>
      <dgm:t>
        <a:bodyPr/>
        <a:lstStyle/>
        <a:p>
          <a:r>
            <a:rPr lang="zh-CN" altLang="en-US" sz="1600" dirty="0" smtClean="0"/>
            <a:t>使用操作次数及超时时间</a:t>
          </a:r>
          <a:endParaRPr lang="zh-CN" altLang="en-US" sz="1600" dirty="0"/>
        </a:p>
      </dgm:t>
    </dgm:pt>
    <dgm:pt modelId="{3B224BE4-5E1B-4527-8992-8486F65DBCCE}" type="parTrans" cxnId="{3BBCC3F5-C529-4EFC-B45E-78E0A650BDE5}">
      <dgm:prSet/>
      <dgm:spPr/>
      <dgm:t>
        <a:bodyPr/>
        <a:lstStyle/>
        <a:p>
          <a:endParaRPr lang="zh-CN" altLang="en-US"/>
        </a:p>
      </dgm:t>
    </dgm:pt>
    <dgm:pt modelId="{126B50E2-EC91-4EDE-A0FB-EC94111A398B}" type="sibTrans" cxnId="{3BBCC3F5-C529-4EFC-B45E-78E0A650BDE5}">
      <dgm:prSet/>
      <dgm:spPr/>
      <dgm:t>
        <a:bodyPr/>
        <a:lstStyle/>
        <a:p>
          <a:endParaRPr lang="zh-CN" altLang="en-US"/>
        </a:p>
      </dgm:t>
    </dgm:pt>
    <dgm:pt modelId="{F0791DC6-0AE8-4BE6-BB76-2FA8457A6178}">
      <dgm:prSet phldrT="[文本]" custT="1"/>
      <dgm:spPr/>
      <dgm:t>
        <a:bodyPr/>
        <a:lstStyle/>
        <a:p>
          <a:r>
            <a:rPr lang="en-US" altLang="zh-CN" sz="1400" dirty="0" err="1" smtClean="0"/>
            <a:t>mongoDB</a:t>
          </a:r>
          <a:r>
            <a:rPr lang="en-US" altLang="zh-CN" sz="1400" dirty="0" smtClean="0"/>
            <a:t> API</a:t>
          </a:r>
          <a:r>
            <a:rPr lang="zh-CN" altLang="en-US" sz="1400" dirty="0" smtClean="0"/>
            <a:t>为异步处理机制：默认是异步处理；如插入操作不会等插入库中接口就会返回；参数配置：</a:t>
          </a:r>
          <a:r>
            <a:rPr lang="en-US" altLang="zh-CN" sz="1400" dirty="0" smtClean="0"/>
            <a:t>safe</a:t>
          </a:r>
          <a:r>
            <a:rPr lang="zh-CN" altLang="en-US" sz="1400" dirty="0" smtClean="0"/>
            <a:t>：</a:t>
          </a:r>
          <a:r>
            <a:rPr lang="en-US" altLang="zh-CN" sz="1400" dirty="0" smtClean="0"/>
            <a:t>true</a:t>
          </a:r>
          <a:r>
            <a:rPr lang="zh-CN" altLang="en-US" sz="1400" dirty="0" smtClean="0"/>
            <a:t>表示需等操作完成返回</a:t>
          </a:r>
          <a:endParaRPr lang="zh-CN" altLang="en-US" sz="1400" dirty="0"/>
        </a:p>
      </dgm:t>
    </dgm:pt>
    <dgm:pt modelId="{1D513DDD-4FF0-464F-AB27-E02B4B2E37CB}" type="parTrans" cxnId="{1D929D6E-A5CC-46D5-890D-C8119C3E7CF1}">
      <dgm:prSet/>
      <dgm:spPr/>
      <dgm:t>
        <a:bodyPr/>
        <a:lstStyle/>
        <a:p>
          <a:endParaRPr lang="zh-CN" altLang="en-US"/>
        </a:p>
      </dgm:t>
    </dgm:pt>
    <dgm:pt modelId="{7CC8DB5C-2EF3-4BCA-AE14-13AD85B1513F}" type="sibTrans" cxnId="{1D929D6E-A5CC-46D5-890D-C8119C3E7CF1}">
      <dgm:prSet/>
      <dgm:spPr/>
      <dgm:t>
        <a:bodyPr/>
        <a:lstStyle/>
        <a:p>
          <a:endParaRPr lang="zh-CN" altLang="en-US"/>
        </a:p>
      </dgm:t>
    </dgm:pt>
    <dgm:pt modelId="{D06BA623-C5FC-460D-9BEB-88DC9C93E025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1B3BE548-74E5-4921-89BC-65A5F154D889}" type="parTrans" cxnId="{71A300EA-4E80-48C9-9D7C-F569AA8DA94B}">
      <dgm:prSet/>
      <dgm:spPr/>
      <dgm:t>
        <a:bodyPr/>
        <a:lstStyle/>
        <a:p>
          <a:endParaRPr lang="zh-CN" altLang="en-US"/>
        </a:p>
      </dgm:t>
    </dgm:pt>
    <dgm:pt modelId="{4A066867-086C-4B10-8658-0B5ED39FA2CB}" type="sibTrans" cxnId="{71A300EA-4E80-48C9-9D7C-F569AA8DA94B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3" custScaleY="76284" custLinFactNeighborX="-38994" custLinFactNeighborY="-72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3" custScaleY="79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3" custScaleY="90891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61EB5-78B8-4A51-996B-BEBDED59CDBB}" type="pres">
      <dgm:prSet presAssocID="{C91D5477-F102-4CEB-8745-A753AF04FB8B}" presName="parentText" presStyleLbl="node1" presStyleIdx="2" presStyleCnt="3" custScaleY="1044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22AF2-5C5F-4C3F-8173-8B8ED84D93B0}" type="pres">
      <dgm:prSet presAssocID="{C91D5477-F102-4CEB-8745-A753AF04FB8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15923C6-970F-4BEB-B9A3-E04715EC4521}" srcId="{85AB7E43-92C2-40ED-913C-EA54106D5EBB}" destId="{C91D5477-F102-4CEB-8745-A753AF04FB8B}" srcOrd="2" destOrd="0" parTransId="{4F3EED0A-D98D-4291-A14D-0BE80EFEE6BA}" sibTransId="{B70C5284-0836-4830-A420-A4C3091FAD99}"/>
    <dgm:cxn modelId="{A868E1B5-ED6B-47F2-8CDD-D6D3F5C13432}" type="presOf" srcId="{8F69EDF2-1A58-4C6E-9F5F-C84DE52EEF86}" destId="{746970AA-A556-498F-906D-18432FDCB244}" srcOrd="0" destOrd="0" presId="urn:microsoft.com/office/officeart/2005/8/layout/vList2"/>
    <dgm:cxn modelId="{761A4C68-81C9-4ED6-BDB8-EF8B785A8F43}" type="presOf" srcId="{D06BA623-C5FC-460D-9BEB-88DC9C93E025}" destId="{D98DE4DC-D9AC-41DE-B1B6-4971DDA30171}" srcOrd="0" destOrd="0" presId="urn:microsoft.com/office/officeart/2005/8/layout/vList2"/>
    <dgm:cxn modelId="{03759C52-CF20-41C4-B47F-25DE5161ABB0}" type="presOf" srcId="{A1A884A1-92B8-41BF-93FF-09C7496C7A1D}" destId="{CB28D7C4-0B5E-4084-9E3C-9BA1C8FFFF3A}" srcOrd="0" destOrd="0" presId="urn:microsoft.com/office/officeart/2005/8/layout/vList2"/>
    <dgm:cxn modelId="{0C54B092-16FA-4A92-9DBA-6767129A3581}" type="presOf" srcId="{FA40F106-DAD6-48CF-A886-B5E42B84EBDF}" destId="{D98DE4DC-D9AC-41DE-B1B6-4971DDA30171}" srcOrd="0" destOrd="1" presId="urn:microsoft.com/office/officeart/2005/8/layout/vList2"/>
    <dgm:cxn modelId="{7B227450-73E3-49F6-AA72-F709E3C2C21B}" srcId="{C91D5477-F102-4CEB-8745-A753AF04FB8B}" destId="{62796912-A481-4BE7-8DB5-BA92B4EECE26}" srcOrd="0" destOrd="0" parTransId="{C660AE2A-A3C7-46D0-A608-140454DF212F}" sibTransId="{C079BD4F-25D1-4BD2-BFEA-4E094D3278EA}"/>
    <dgm:cxn modelId="{0983D441-19CF-43D3-86C5-AD577BDB2557}" type="presOf" srcId="{F0791DC6-0AE8-4BE6-BB76-2FA8457A6178}" destId="{EDF22AF2-5C5F-4C3F-8173-8B8ED84D93B0}" srcOrd="0" destOrd="1" presId="urn:microsoft.com/office/officeart/2005/8/layout/vList2"/>
    <dgm:cxn modelId="{059B9EBC-DB8A-48DB-9B65-D6F469FC7DB2}" srcId="{8F69EDF2-1A58-4C6E-9F5F-C84DE52EEF86}" destId="{FA40F106-DAD6-48CF-A886-B5E42B84EBDF}" srcOrd="1" destOrd="0" parTransId="{689C1C17-7945-41F4-87F2-2F22031ECFD7}" sibTransId="{32775A8B-FCEB-482D-A7E7-B0145A4E72A5}"/>
    <dgm:cxn modelId="{4ED2F035-8A2D-45A1-8CFF-37505D268286}" type="presOf" srcId="{DCCA44F8-8FDD-49CF-B0C0-AC5E174768ED}" destId="{47792687-8FEB-4305-8A30-E5DFA97B2705}" srcOrd="0" destOrd="0" presId="urn:microsoft.com/office/officeart/2005/8/layout/vList2"/>
    <dgm:cxn modelId="{1D929D6E-A5CC-46D5-890D-C8119C3E7CF1}" srcId="{C91D5477-F102-4CEB-8745-A753AF04FB8B}" destId="{F0791DC6-0AE8-4BE6-BB76-2FA8457A6178}" srcOrd="1" destOrd="0" parTransId="{1D513DDD-4FF0-464F-AB27-E02B4B2E37CB}" sibTransId="{7CC8DB5C-2EF3-4BCA-AE14-13AD85B1513F}"/>
    <dgm:cxn modelId="{61E6D109-6A4E-4A2F-A06D-880738D44B33}" type="presOf" srcId="{C91D5477-F102-4CEB-8745-A753AF04FB8B}" destId="{B0861EB5-78B8-4A51-996B-BEBDED59CDBB}" srcOrd="0" destOrd="0" presId="urn:microsoft.com/office/officeart/2005/8/layout/vList2"/>
    <dgm:cxn modelId="{71A300EA-4E80-48C9-9D7C-F569AA8DA94B}" srcId="{8F69EDF2-1A58-4C6E-9F5F-C84DE52EEF86}" destId="{D06BA623-C5FC-460D-9BEB-88DC9C93E025}" srcOrd="0" destOrd="0" parTransId="{1B3BE548-74E5-4921-89BC-65A5F154D889}" sibTransId="{4A066867-086C-4B10-8658-0B5ED39FA2CB}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A60B736B-5ADD-4484-B09E-CAF9DD1B2226}" type="presOf" srcId="{62796912-A481-4BE7-8DB5-BA92B4EECE26}" destId="{EDF22AF2-5C5F-4C3F-8173-8B8ED84D93B0}" srcOrd="0" destOrd="0" presId="urn:microsoft.com/office/officeart/2005/8/layout/vList2"/>
    <dgm:cxn modelId="{5A9D4135-4A89-4A60-ABC1-B6F140AD8228}" type="presOf" srcId="{85AB7E43-92C2-40ED-913C-EA54106D5EBB}" destId="{353CBC25-433B-49F9-A40D-F0C2446676F7}" srcOrd="0" destOrd="0" presId="urn:microsoft.com/office/officeart/2005/8/layout/vList2"/>
    <dgm:cxn modelId="{3BBCC3F5-C529-4EFC-B45E-78E0A650BDE5}" srcId="{8F69EDF2-1A58-4C6E-9F5F-C84DE52EEF86}" destId="{2828AD4E-B66F-4AB7-A4D1-E4FF6608CFEC}" srcOrd="2" destOrd="0" parTransId="{3B224BE4-5E1B-4527-8992-8486F65DBCCE}" sibTransId="{126B50E2-EC91-4EDE-A0FB-EC94111A398B}"/>
    <dgm:cxn modelId="{11700DDA-32F4-4DB3-8547-EDA1CAD00535}" type="presOf" srcId="{2828AD4E-B66F-4AB7-A4D1-E4FF6608CFEC}" destId="{D98DE4DC-D9AC-41DE-B1B6-4971DDA30171}" srcOrd="0" destOrd="2" presId="urn:microsoft.com/office/officeart/2005/8/layout/vList2"/>
    <dgm:cxn modelId="{A3C862F4-9B37-4ECD-A8F4-2F56A55F60E3}" type="presParOf" srcId="{353CBC25-433B-49F9-A40D-F0C2446676F7}" destId="{CB28D7C4-0B5E-4084-9E3C-9BA1C8FFFF3A}" srcOrd="0" destOrd="0" presId="urn:microsoft.com/office/officeart/2005/8/layout/vList2"/>
    <dgm:cxn modelId="{C288A5F1-74F6-4BB5-8BFB-12092ABD9EDF}" type="presParOf" srcId="{353CBC25-433B-49F9-A40D-F0C2446676F7}" destId="{47792687-8FEB-4305-8A30-E5DFA97B2705}" srcOrd="1" destOrd="0" presId="urn:microsoft.com/office/officeart/2005/8/layout/vList2"/>
    <dgm:cxn modelId="{0E999F81-A267-4F5F-91E3-3DEA705EFAF1}" type="presParOf" srcId="{353CBC25-433B-49F9-A40D-F0C2446676F7}" destId="{746970AA-A556-498F-906D-18432FDCB244}" srcOrd="2" destOrd="0" presId="urn:microsoft.com/office/officeart/2005/8/layout/vList2"/>
    <dgm:cxn modelId="{8AA8B7BB-E499-4099-8BE8-21E3BDF9CCC2}" type="presParOf" srcId="{353CBC25-433B-49F9-A40D-F0C2446676F7}" destId="{D98DE4DC-D9AC-41DE-B1B6-4971DDA30171}" srcOrd="3" destOrd="0" presId="urn:microsoft.com/office/officeart/2005/8/layout/vList2"/>
    <dgm:cxn modelId="{A9F6191F-D178-428E-9F4C-E0DD5F9355D2}" type="presParOf" srcId="{353CBC25-433B-49F9-A40D-F0C2446676F7}" destId="{B0861EB5-78B8-4A51-996B-BEBDED59CDBB}" srcOrd="4" destOrd="0" presId="urn:microsoft.com/office/officeart/2005/8/layout/vList2"/>
    <dgm:cxn modelId="{46C03979-806C-4902-BDB0-BC1665A6A1AC}" type="presParOf" srcId="{353CBC25-433B-49F9-A40D-F0C2446676F7}" destId="{EDF22AF2-5C5F-4C3F-8173-8B8ED84D93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47058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、商品系统部署及商品缓存</a:t>
          </a:r>
          <a:endParaRPr lang="zh-CN" altLang="en-US" sz="13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66966"/>
        <a:ext cx="6056184" cy="368002"/>
      </dsp:txXfrm>
    </dsp:sp>
    <dsp:sp modelId="{EAEA3055-6BBF-494B-9973-48527657D13C}">
      <dsp:nvSpPr>
        <dsp:cNvPr id="0" name=""/>
        <dsp:cNvSpPr/>
      </dsp:nvSpPr>
      <dsp:spPr>
        <a:xfrm>
          <a:off x="0" y="492316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a)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、商品中心部署</a:t>
          </a: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调用隔离</a:t>
          </a: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;saf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分组，</a:t>
          </a: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hession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en-US" sz="13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vip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，预发布</a:t>
          </a:r>
          <a:endParaRPr lang="zh-CN" altLang="en-US" sz="13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512224"/>
        <a:ext cx="6056184" cy="368002"/>
      </dsp:txXfrm>
    </dsp:sp>
    <dsp:sp modelId="{F5041946-254C-43FE-89DC-D7546174343F}">
      <dsp:nvSpPr>
        <dsp:cNvPr id="0" name=""/>
        <dsp:cNvSpPr/>
      </dsp:nvSpPr>
      <dsp:spPr>
        <a:xfrm>
          <a:off x="0" y="937574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b)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13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缓存</a:t>
          </a: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商品、</a:t>
          </a:r>
          <a:r>
            <a:rPr lang="en-US" altLang="en-US" sz="13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sku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缓存及备灾</a:t>
          </a:r>
          <a:endParaRPr lang="zh-CN" altLang="en-US" sz="13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957482"/>
        <a:ext cx="6056184" cy="368002"/>
      </dsp:txXfrm>
    </dsp:sp>
    <dsp:sp modelId="{DDE703DA-265F-4F4F-8A62-5F21484E04F4}">
      <dsp:nvSpPr>
        <dsp:cNvPr id="0" name=""/>
        <dsp:cNvSpPr/>
      </dsp:nvSpPr>
      <dsp:spPr>
        <a:xfrm>
          <a:off x="0" y="1382832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、请求计数及异步重试</a:t>
          </a:r>
          <a:endParaRPr lang="zh-CN" altLang="en-US" sz="13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1402740"/>
        <a:ext cx="6056184" cy="368002"/>
      </dsp:txXfrm>
    </dsp:sp>
    <dsp:sp modelId="{42CB6B3B-BBC2-41F8-8F93-E4DE7CF0B390}">
      <dsp:nvSpPr>
        <dsp:cNvPr id="0" name=""/>
        <dsp:cNvSpPr/>
      </dsp:nvSpPr>
      <dsp:spPr>
        <a:xfrm>
          <a:off x="0" y="1828090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、本地计数，累加提交，定时汇总</a:t>
          </a:r>
        </a:p>
      </dsp:txBody>
      <dsp:txXfrm>
        <a:off x="19908" y="1847998"/>
        <a:ext cx="6056184" cy="368002"/>
      </dsp:txXfrm>
    </dsp:sp>
    <dsp:sp modelId="{44C1C182-0AE4-477D-A11B-CCB2FE144AC5}">
      <dsp:nvSpPr>
        <dsp:cNvPr id="0" name=""/>
        <dsp:cNvSpPr/>
      </dsp:nvSpPr>
      <dsp:spPr>
        <a:xfrm>
          <a:off x="0" y="2273349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en-US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、异步请求失败重试；</a:t>
          </a:r>
        </a:p>
      </dsp:txBody>
      <dsp:txXfrm>
        <a:off x="19908" y="2293257"/>
        <a:ext cx="6056184" cy="368002"/>
      </dsp:txXfrm>
    </dsp:sp>
    <dsp:sp modelId="{3A966313-FB06-46E2-8095-5E94768BB684}">
      <dsp:nvSpPr>
        <dsp:cNvPr id="0" name=""/>
        <dsp:cNvSpPr/>
      </dsp:nvSpPr>
      <dsp:spPr>
        <a:xfrm>
          <a:off x="0" y="2718607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、其它</a:t>
          </a:r>
          <a:endParaRPr lang="zh-CN" altLang="en-US" sz="13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2738515"/>
        <a:ext cx="6056184" cy="368002"/>
      </dsp:txXfrm>
    </dsp:sp>
    <dsp:sp modelId="{87E7E3C0-954A-4867-8570-17EA604D5020}">
      <dsp:nvSpPr>
        <dsp:cNvPr id="0" name=""/>
        <dsp:cNvSpPr/>
      </dsp:nvSpPr>
      <dsp:spPr>
        <a:xfrm>
          <a:off x="0" y="3163865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a)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、任务定时执行</a:t>
          </a:r>
          <a:endParaRPr lang="zh-CN" altLang="en-US" sz="13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3183773"/>
        <a:ext cx="6056184" cy="368002"/>
      </dsp:txXfrm>
    </dsp:sp>
    <dsp:sp modelId="{3B3AC394-979E-406F-A233-9CA789E9952F}">
      <dsp:nvSpPr>
        <dsp:cNvPr id="0" name=""/>
        <dsp:cNvSpPr/>
      </dsp:nvSpPr>
      <dsp:spPr>
        <a:xfrm>
          <a:off x="0" y="3609123"/>
          <a:ext cx="6096000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    b)</a:t>
          </a:r>
          <a:r>
            <a:rPr lang="zh-CN" altLang="en-US" sz="13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、商品回收站问题</a:t>
          </a:r>
          <a:endParaRPr lang="zh-CN" altLang="en-US" sz="13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3629031"/>
        <a:ext cx="6056184" cy="36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228859"/>
          <a:ext cx="446604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1</a:t>
          </a:r>
          <a:r>
            <a:rPr lang="zh-CN" altLang="en-US" sz="2600" kern="1200" dirty="0" smtClean="0"/>
            <a:t>、</a:t>
          </a:r>
          <a:r>
            <a:rPr lang="en-US" altLang="zh-CN" sz="2600" kern="1200" dirty="0" err="1" smtClean="0"/>
            <a:t>saf</a:t>
          </a:r>
          <a:r>
            <a:rPr lang="zh-CN" altLang="en-US" sz="2600" kern="1200" dirty="0" smtClean="0"/>
            <a:t>分组：</a:t>
          </a:r>
          <a:endParaRPr lang="zh-CN" altLang="en-US" sz="2600" kern="1200" dirty="0"/>
        </a:p>
      </dsp:txBody>
      <dsp:txXfrm>
        <a:off x="31927" y="260786"/>
        <a:ext cx="4402192" cy="590176"/>
      </dsp:txXfrm>
    </dsp:sp>
    <dsp:sp modelId="{47792687-8FEB-4305-8A30-E5DFA97B2705}">
      <dsp:nvSpPr>
        <dsp:cNvPr id="0" name=""/>
        <dsp:cNvSpPr/>
      </dsp:nvSpPr>
      <dsp:spPr>
        <a:xfrm>
          <a:off x="0" y="890798"/>
          <a:ext cx="4466046" cy="371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9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err="1" smtClean="0"/>
            <a:t>wareShop,wareic</a:t>
          </a:r>
          <a:r>
            <a:rPr lang="en-US" altLang="zh-CN" sz="1600" kern="1200" dirty="0" smtClean="0"/>
            <a:t>,</a:t>
          </a:r>
          <a:r>
            <a:rPr lang="zh-CN" altLang="en-US" sz="1600" kern="1200" dirty="0" smtClean="0"/>
            <a:t>预发布</a:t>
          </a:r>
          <a:endParaRPr lang="zh-CN" altLang="en-US" sz="1600" kern="1200" dirty="0"/>
        </a:p>
      </dsp:txBody>
      <dsp:txXfrm>
        <a:off x="0" y="890798"/>
        <a:ext cx="4466046" cy="371202"/>
      </dsp:txXfrm>
    </dsp:sp>
    <dsp:sp modelId="{746970AA-A556-498F-906D-18432FDCB244}">
      <dsp:nvSpPr>
        <dsp:cNvPr id="0" name=""/>
        <dsp:cNvSpPr/>
      </dsp:nvSpPr>
      <dsp:spPr>
        <a:xfrm>
          <a:off x="0" y="1304355"/>
          <a:ext cx="446604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2</a:t>
          </a:r>
          <a:r>
            <a:rPr lang="zh-CN" altLang="en-US" sz="2600" kern="1200" dirty="0" smtClean="0"/>
            <a:t>、</a:t>
          </a:r>
          <a:r>
            <a:rPr lang="en-US" altLang="zh-CN" sz="2600" kern="1200" dirty="0" err="1" smtClean="0"/>
            <a:t>hession</a:t>
          </a:r>
          <a:r>
            <a:rPr lang="en-US" altLang="zh-CN" sz="2600" kern="1200" dirty="0" smtClean="0"/>
            <a:t>:</a:t>
          </a:r>
          <a:r>
            <a:rPr lang="zh-CN" altLang="en-US" sz="2600" kern="1200" dirty="0" smtClean="0"/>
            <a:t>使用</a:t>
          </a:r>
          <a:r>
            <a:rPr lang="en-US" altLang="zh-CN" sz="2600" kern="1200" dirty="0" err="1" smtClean="0"/>
            <a:t>vip</a:t>
          </a:r>
          <a:r>
            <a:rPr lang="zh-CN" altLang="en-US" sz="2600" kern="1200" dirty="0" smtClean="0"/>
            <a:t>及直连</a:t>
          </a:r>
          <a:endParaRPr lang="zh-CN" altLang="en-US" sz="2600" kern="1200" dirty="0"/>
        </a:p>
      </dsp:txBody>
      <dsp:txXfrm>
        <a:off x="31927" y="1336282"/>
        <a:ext cx="4402192" cy="590176"/>
      </dsp:txXfrm>
    </dsp:sp>
    <dsp:sp modelId="{D98DE4DC-D9AC-41DE-B1B6-4971DDA30171}">
      <dsp:nvSpPr>
        <dsp:cNvPr id="0" name=""/>
        <dsp:cNvSpPr/>
      </dsp:nvSpPr>
      <dsp:spPr>
        <a:xfrm>
          <a:off x="0" y="1916031"/>
          <a:ext cx="446604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9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600" kern="1200" dirty="0"/>
        </a:p>
      </dsp:txBody>
      <dsp:txXfrm>
        <a:off x="0" y="1916031"/>
        <a:ext cx="4466046" cy="430560"/>
      </dsp:txXfrm>
    </dsp:sp>
    <dsp:sp modelId="{B0861EB5-78B8-4A51-996B-BEBDED59CDBB}">
      <dsp:nvSpPr>
        <dsp:cNvPr id="0" name=""/>
        <dsp:cNvSpPr/>
      </dsp:nvSpPr>
      <dsp:spPr>
        <a:xfrm>
          <a:off x="0" y="2346591"/>
          <a:ext cx="446604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3</a:t>
          </a:r>
          <a:r>
            <a:rPr lang="zh-CN" altLang="en-US" sz="2600" kern="1200" dirty="0" smtClean="0"/>
            <a:t>、预发布部署在同一机器上</a:t>
          </a:r>
          <a:endParaRPr lang="zh-CN" altLang="en-US" sz="2600" kern="1200" dirty="0"/>
        </a:p>
      </dsp:txBody>
      <dsp:txXfrm>
        <a:off x="31927" y="2378518"/>
        <a:ext cx="4402192" cy="590176"/>
      </dsp:txXfrm>
    </dsp:sp>
    <dsp:sp modelId="{EDF22AF2-5C5F-4C3F-8173-8B8ED84D93B0}">
      <dsp:nvSpPr>
        <dsp:cNvPr id="0" name=""/>
        <dsp:cNvSpPr/>
      </dsp:nvSpPr>
      <dsp:spPr>
        <a:xfrm>
          <a:off x="0" y="3000621"/>
          <a:ext cx="446604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9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中心域名配置本地</a:t>
          </a:r>
          <a:endParaRPr lang="zh-CN" altLang="en-US" sz="2000" kern="1200" dirty="0"/>
        </a:p>
      </dsp:txBody>
      <dsp:txXfrm>
        <a:off x="0" y="3000621"/>
        <a:ext cx="4466046" cy="430560"/>
      </dsp:txXfrm>
    </dsp:sp>
    <dsp:sp modelId="{24A840F3-AA93-4084-B072-BD3E328EC6CB}">
      <dsp:nvSpPr>
        <dsp:cNvPr id="0" name=""/>
        <dsp:cNvSpPr/>
      </dsp:nvSpPr>
      <dsp:spPr>
        <a:xfrm>
          <a:off x="0" y="3431181"/>
          <a:ext cx="446604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4</a:t>
          </a:r>
          <a:r>
            <a:rPr lang="zh-CN" altLang="en-US" sz="2600" kern="1200" dirty="0" smtClean="0"/>
            <a:t>、备机随时加入</a:t>
          </a:r>
          <a:r>
            <a:rPr lang="en-US" altLang="zh-CN" sz="2600" kern="1200" dirty="0" err="1" smtClean="0"/>
            <a:t>vip</a:t>
          </a:r>
          <a:r>
            <a:rPr lang="zh-CN" altLang="en-US" sz="2600" kern="1200" dirty="0" smtClean="0"/>
            <a:t>或更改组</a:t>
          </a:r>
          <a:endParaRPr lang="zh-CN" altLang="en-US" sz="2600" kern="1200" dirty="0"/>
        </a:p>
      </dsp:txBody>
      <dsp:txXfrm>
        <a:off x="31927" y="3463108"/>
        <a:ext cx="4402192" cy="59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0"/>
          <a:ext cx="68429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1</a:t>
          </a:r>
          <a:r>
            <a:rPr lang="zh-CN" altLang="en-US" sz="2300" kern="1200" dirty="0" smtClean="0"/>
            <a:t>、</a:t>
          </a:r>
          <a:r>
            <a:rPr lang="en-US" altLang="zh-CN" sz="2300" kern="1200" dirty="0" err="1" smtClean="0"/>
            <a:t>redis</a:t>
          </a:r>
          <a:r>
            <a:rPr lang="zh-CN" altLang="en-US" sz="2300" kern="1200" dirty="0" smtClean="0"/>
            <a:t>两种模式</a:t>
          </a:r>
          <a:endParaRPr lang="zh-CN" altLang="en-US" sz="2300" kern="1200" dirty="0"/>
        </a:p>
      </dsp:txBody>
      <dsp:txXfrm>
        <a:off x="28243" y="28243"/>
        <a:ext cx="6786448" cy="522079"/>
      </dsp:txXfrm>
    </dsp:sp>
    <dsp:sp modelId="{47792687-8FEB-4305-8A30-E5DFA97B2705}">
      <dsp:nvSpPr>
        <dsp:cNvPr id="0" name=""/>
        <dsp:cNvSpPr/>
      </dsp:nvSpPr>
      <dsp:spPr>
        <a:xfrm>
          <a:off x="0" y="578788"/>
          <a:ext cx="6842934" cy="59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6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缓存</a:t>
          </a:r>
          <a:r>
            <a:rPr lang="en-US" altLang="zh-CN" sz="1600" kern="1200" dirty="0" smtClean="0"/>
            <a:t>:</a:t>
          </a:r>
          <a:r>
            <a:rPr lang="zh-CN" altLang="en-US" sz="1600" kern="1200" dirty="0" smtClean="0"/>
            <a:t>可以从数据库更新，只是存储热点，设置失效时间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/>
            <a:t>DB:</a:t>
          </a:r>
          <a:r>
            <a:rPr lang="zh-CN" altLang="en-US" sz="1600" kern="1200" dirty="0" smtClean="0"/>
            <a:t>一般用于存储结果或不变数据</a:t>
          </a:r>
          <a:endParaRPr lang="zh-CN" altLang="en-US" sz="1600" kern="1200" dirty="0"/>
        </a:p>
      </dsp:txBody>
      <dsp:txXfrm>
        <a:off x="0" y="578788"/>
        <a:ext cx="6842934" cy="590876"/>
      </dsp:txXfrm>
    </dsp:sp>
    <dsp:sp modelId="{746970AA-A556-498F-906D-18432FDCB244}">
      <dsp:nvSpPr>
        <dsp:cNvPr id="0" name=""/>
        <dsp:cNvSpPr/>
      </dsp:nvSpPr>
      <dsp:spPr>
        <a:xfrm>
          <a:off x="0" y="1207131"/>
          <a:ext cx="68429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</a:t>
          </a:r>
          <a:r>
            <a:rPr lang="zh-CN" altLang="en-US" sz="2300" kern="1200" dirty="0" smtClean="0"/>
            <a:t>、</a:t>
          </a:r>
          <a:r>
            <a:rPr lang="en-US" altLang="zh-CN" sz="2300" kern="1200" dirty="0" err="1" smtClean="0"/>
            <a:t>redis</a:t>
          </a:r>
          <a:r>
            <a:rPr lang="zh-CN" altLang="en-US" sz="2300" kern="1200" dirty="0" smtClean="0"/>
            <a:t>内存模式</a:t>
          </a:r>
          <a:endParaRPr lang="zh-CN" altLang="en-US" sz="2300" kern="1200" dirty="0"/>
        </a:p>
      </dsp:txBody>
      <dsp:txXfrm>
        <a:off x="28243" y="1235374"/>
        <a:ext cx="6786448" cy="522079"/>
      </dsp:txXfrm>
    </dsp:sp>
    <dsp:sp modelId="{D98DE4DC-D9AC-41DE-B1B6-4971DDA30171}">
      <dsp:nvSpPr>
        <dsp:cNvPr id="0" name=""/>
        <dsp:cNvSpPr/>
      </dsp:nvSpPr>
      <dsp:spPr>
        <a:xfrm>
          <a:off x="0" y="1748229"/>
          <a:ext cx="684293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6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内存块模式，最好使用</a:t>
          </a:r>
          <a:r>
            <a:rPr lang="en-US" altLang="zh-CN" sz="1600" kern="1200" dirty="0" smtClean="0"/>
            <a:t>has</a:t>
          </a:r>
          <a:r>
            <a:rPr lang="zh-CN" altLang="en-US" sz="1600" kern="1200" dirty="0" smtClean="0"/>
            <a:t>存储，</a:t>
          </a:r>
          <a:endParaRPr lang="zh-CN" altLang="en-US" sz="1600" kern="1200" dirty="0"/>
        </a:p>
      </dsp:txBody>
      <dsp:txXfrm>
        <a:off x="0" y="1748229"/>
        <a:ext cx="6842934" cy="380880"/>
      </dsp:txXfrm>
    </dsp:sp>
    <dsp:sp modelId="{B0861EB5-78B8-4A51-996B-BEBDED59CDBB}">
      <dsp:nvSpPr>
        <dsp:cNvPr id="0" name=""/>
        <dsp:cNvSpPr/>
      </dsp:nvSpPr>
      <dsp:spPr>
        <a:xfrm>
          <a:off x="0" y="2129109"/>
          <a:ext cx="68429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3</a:t>
          </a:r>
          <a:r>
            <a:rPr lang="zh-CN" altLang="en-US" sz="2300" kern="1200" dirty="0" smtClean="0"/>
            <a:t>、单核</a:t>
          </a:r>
          <a:r>
            <a:rPr lang="en-US" altLang="zh-CN" sz="2300" kern="1200" dirty="0" err="1" smtClean="0"/>
            <a:t>cpu</a:t>
          </a:r>
          <a:r>
            <a:rPr lang="en-US" altLang="zh-CN" sz="2300" kern="1200" dirty="0" smtClean="0"/>
            <a:t>,</a:t>
          </a:r>
          <a:r>
            <a:rPr lang="zh-CN" altLang="en-US" sz="2300" kern="1200" dirty="0" smtClean="0"/>
            <a:t>操作</a:t>
          </a:r>
          <a:r>
            <a:rPr lang="zh-CN" altLang="en-US" sz="2300" b="0" i="0" kern="1200" dirty="0" smtClean="0"/>
            <a:t>原子性。</a:t>
          </a:r>
          <a:endParaRPr lang="zh-CN" altLang="en-US" sz="2300" kern="1200" dirty="0"/>
        </a:p>
      </dsp:txBody>
      <dsp:txXfrm>
        <a:off x="28243" y="2157352"/>
        <a:ext cx="6786448" cy="522079"/>
      </dsp:txXfrm>
    </dsp:sp>
    <dsp:sp modelId="{EDF22AF2-5C5F-4C3F-8173-8B8ED84D93B0}">
      <dsp:nvSpPr>
        <dsp:cNvPr id="0" name=""/>
        <dsp:cNvSpPr/>
      </dsp:nvSpPr>
      <dsp:spPr>
        <a:xfrm>
          <a:off x="0" y="2707674"/>
          <a:ext cx="684293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6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SETNX,DECR,INCR</a:t>
          </a:r>
          <a:endParaRPr lang="zh-CN" altLang="en-US" sz="1800" kern="1200" dirty="0"/>
        </a:p>
      </dsp:txBody>
      <dsp:txXfrm>
        <a:off x="0" y="2707674"/>
        <a:ext cx="6842934" cy="380880"/>
      </dsp:txXfrm>
    </dsp:sp>
    <dsp:sp modelId="{24A840F3-AA93-4084-B072-BD3E328EC6CB}">
      <dsp:nvSpPr>
        <dsp:cNvPr id="0" name=""/>
        <dsp:cNvSpPr/>
      </dsp:nvSpPr>
      <dsp:spPr>
        <a:xfrm>
          <a:off x="0" y="3088554"/>
          <a:ext cx="68429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4</a:t>
          </a:r>
          <a:r>
            <a:rPr lang="zh-CN" altLang="en-US" sz="2300" kern="1200" dirty="0" smtClean="0"/>
            <a:t>、分片及内在大小考虑</a:t>
          </a:r>
          <a:endParaRPr lang="zh-CN" altLang="en-US" sz="2300" kern="1200" dirty="0"/>
        </a:p>
      </dsp:txBody>
      <dsp:txXfrm>
        <a:off x="28243" y="3116797"/>
        <a:ext cx="6786448" cy="522079"/>
      </dsp:txXfrm>
    </dsp:sp>
    <dsp:sp modelId="{F497F5FB-E033-4285-B8DC-D4D63FF72FC0}">
      <dsp:nvSpPr>
        <dsp:cNvPr id="0" name=""/>
        <dsp:cNvSpPr/>
      </dsp:nvSpPr>
      <dsp:spPr>
        <a:xfrm>
          <a:off x="0" y="3667119"/>
          <a:ext cx="6842934" cy="654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6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/>
            <a:t>单核：充分考虑使用多</a:t>
          </a:r>
          <a:r>
            <a:rPr lang="en-US" altLang="zh-CN" sz="1800" kern="1200" dirty="0" err="1" smtClean="0"/>
            <a:t>cpu</a:t>
          </a:r>
          <a:r>
            <a:rPr lang="zh-CN" altLang="en-US" sz="1800" kern="1200" dirty="0" smtClean="0"/>
            <a:t>，当然</a:t>
          </a:r>
          <a:r>
            <a:rPr lang="en-US" altLang="zh-CN" sz="1800" kern="1200" dirty="0" err="1" smtClean="0"/>
            <a:t>cpu</a:t>
          </a:r>
          <a:r>
            <a:rPr lang="zh-CN" altLang="en-US" sz="1800" kern="1200" dirty="0" smtClean="0"/>
            <a:t>不是问题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/>
            <a:t>内存大小及交叉部署</a:t>
          </a:r>
          <a:endParaRPr lang="zh-CN" altLang="en-US" sz="1800" kern="1200" dirty="0"/>
        </a:p>
      </dsp:txBody>
      <dsp:txXfrm>
        <a:off x="0" y="3667119"/>
        <a:ext cx="6842934" cy="654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49774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、商品缓存</a:t>
          </a:r>
          <a:endParaRPr lang="zh-CN" altLang="en-US" sz="2400" kern="1200" dirty="0"/>
        </a:p>
      </dsp:txBody>
      <dsp:txXfrm>
        <a:off x="29471" y="79245"/>
        <a:ext cx="6037058" cy="544777"/>
      </dsp:txXfrm>
    </dsp:sp>
    <dsp:sp modelId="{47792687-8FEB-4305-8A30-E5DFA97B2705}">
      <dsp:nvSpPr>
        <dsp:cNvPr id="0" name=""/>
        <dsp:cNvSpPr/>
      </dsp:nvSpPr>
      <dsp:spPr>
        <a:xfrm>
          <a:off x="0" y="660795"/>
          <a:ext cx="6096000" cy="34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i="0" kern="1200" dirty="0" smtClean="0"/>
            <a:t>128</a:t>
          </a:r>
          <a:r>
            <a:rPr lang="zh-CN" altLang="en-US" sz="1600" b="0" i="0" kern="1200" dirty="0" smtClean="0"/>
            <a:t>片，</a:t>
          </a:r>
          <a:r>
            <a:rPr lang="en-US" altLang="zh-CN" sz="1600" b="0" i="0" kern="1200" dirty="0" smtClean="0"/>
            <a:t>384G</a:t>
          </a:r>
          <a:r>
            <a:rPr lang="zh-CN" altLang="en-US" sz="1600" b="0" i="0" kern="1200" dirty="0" smtClean="0"/>
            <a:t>，无主从；</a:t>
          </a:r>
          <a:r>
            <a:rPr lang="en-US" altLang="zh-CN" sz="1600" b="0" i="0" kern="1200" dirty="0" smtClean="0"/>
            <a:t>15</a:t>
          </a:r>
          <a:r>
            <a:rPr lang="zh-CN" altLang="en-US" sz="1600" b="0" i="0" kern="1200" dirty="0" smtClean="0"/>
            <a:t>天超时；内存被超哥搞暴过！</a:t>
          </a:r>
          <a:endParaRPr lang="zh-CN" altLang="en-US" sz="1600" kern="1200" dirty="0"/>
        </a:p>
      </dsp:txBody>
      <dsp:txXfrm>
        <a:off x="0" y="660795"/>
        <a:ext cx="6096000" cy="342648"/>
      </dsp:txXfrm>
    </dsp:sp>
    <dsp:sp modelId="{746970AA-A556-498F-906D-18432FDCB244}">
      <dsp:nvSpPr>
        <dsp:cNvPr id="0" name=""/>
        <dsp:cNvSpPr/>
      </dsp:nvSpPr>
      <dsp:spPr>
        <a:xfrm>
          <a:off x="0" y="1042540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r>
            <a:rPr lang="zh-CN" altLang="en-US" sz="2400" kern="1200" dirty="0" smtClean="0"/>
            <a:t>、</a:t>
          </a:r>
          <a:r>
            <a:rPr lang="en-US" altLang="zh-CN" sz="2400" kern="1200" dirty="0" err="1" smtClean="0"/>
            <a:t>sku</a:t>
          </a:r>
          <a:r>
            <a:rPr lang="zh-CN" altLang="en-US" sz="2400" kern="1200" dirty="0" smtClean="0"/>
            <a:t>缓存</a:t>
          </a:r>
          <a:endParaRPr lang="zh-CN" altLang="en-US" sz="2400" kern="1200" dirty="0"/>
        </a:p>
      </dsp:txBody>
      <dsp:txXfrm>
        <a:off x="29471" y="1072011"/>
        <a:ext cx="6037058" cy="544777"/>
      </dsp:txXfrm>
    </dsp:sp>
    <dsp:sp modelId="{D98DE4DC-D9AC-41DE-B1B6-4971DDA30171}">
      <dsp:nvSpPr>
        <dsp:cNvPr id="0" name=""/>
        <dsp:cNvSpPr/>
      </dsp:nvSpPr>
      <dsp:spPr>
        <a:xfrm>
          <a:off x="0" y="1607164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i="0" kern="1200" dirty="0" smtClean="0"/>
            <a:t>128</a:t>
          </a:r>
          <a:r>
            <a:rPr lang="zh-CN" altLang="en-US" sz="1600" b="0" i="0" kern="1200" dirty="0" smtClean="0"/>
            <a:t>片，</a:t>
          </a:r>
          <a:r>
            <a:rPr lang="en-US" altLang="zh-CN" sz="1600" b="0" i="0" kern="1200" dirty="0" smtClean="0"/>
            <a:t>384G</a:t>
          </a:r>
          <a:r>
            <a:rPr lang="zh-CN" altLang="en-US" sz="1600" b="0" i="0" kern="1200" dirty="0" smtClean="0"/>
            <a:t>，无主从；</a:t>
          </a:r>
          <a:r>
            <a:rPr lang="en-US" altLang="zh-CN" sz="1600" b="0" i="0" kern="1200" dirty="0" smtClean="0"/>
            <a:t>15</a:t>
          </a:r>
          <a:r>
            <a:rPr lang="zh-CN" altLang="en-US" sz="1600" b="0" i="0" kern="1200" dirty="0" smtClean="0"/>
            <a:t>天超时；</a:t>
          </a:r>
          <a:endParaRPr lang="zh-CN" altLang="en-US" sz="1600" kern="1200" dirty="0"/>
        </a:p>
      </dsp:txBody>
      <dsp:txXfrm>
        <a:off x="0" y="1607164"/>
        <a:ext cx="6096000" cy="397440"/>
      </dsp:txXfrm>
    </dsp:sp>
    <dsp:sp modelId="{B0861EB5-78B8-4A51-996B-BEBDED59CDBB}">
      <dsp:nvSpPr>
        <dsp:cNvPr id="0" name=""/>
        <dsp:cNvSpPr/>
      </dsp:nvSpPr>
      <dsp:spPr>
        <a:xfrm>
          <a:off x="0" y="2004604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r>
            <a:rPr lang="zh-CN" altLang="en-US" sz="2400" kern="1200" dirty="0" smtClean="0"/>
            <a:t>、缓存备分：应用内存</a:t>
          </a:r>
          <a:endParaRPr lang="zh-CN" altLang="en-US" sz="2400" kern="1200" dirty="0"/>
        </a:p>
      </dsp:txBody>
      <dsp:txXfrm>
        <a:off x="29471" y="2034075"/>
        <a:ext cx="6037058" cy="544777"/>
      </dsp:txXfrm>
    </dsp:sp>
    <dsp:sp modelId="{EDF22AF2-5C5F-4C3F-8173-8B8ED84D93B0}">
      <dsp:nvSpPr>
        <dsp:cNvPr id="0" name=""/>
        <dsp:cNvSpPr/>
      </dsp:nvSpPr>
      <dsp:spPr>
        <a:xfrm>
          <a:off x="0" y="2608324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当商品、</a:t>
          </a:r>
          <a:r>
            <a:rPr lang="en-US" altLang="zh-CN" sz="1900" kern="1200" dirty="0" err="1" smtClean="0"/>
            <a:t>sku</a:t>
          </a:r>
          <a:r>
            <a:rPr lang="zh-CN" altLang="en-US" sz="1900" kern="1200" dirty="0" smtClean="0"/>
            <a:t>异常，自动使用该备分</a:t>
          </a:r>
          <a:endParaRPr lang="zh-CN" altLang="en-US" sz="1900" kern="1200" dirty="0"/>
        </a:p>
      </dsp:txBody>
      <dsp:txXfrm>
        <a:off x="0" y="2608324"/>
        <a:ext cx="6096000" cy="397440"/>
      </dsp:txXfrm>
    </dsp:sp>
    <dsp:sp modelId="{24A840F3-AA93-4084-B072-BD3E328EC6CB}">
      <dsp:nvSpPr>
        <dsp:cNvPr id="0" name=""/>
        <dsp:cNvSpPr/>
      </dsp:nvSpPr>
      <dsp:spPr>
        <a:xfrm>
          <a:off x="0" y="3005764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r>
            <a:rPr lang="zh-CN" altLang="en-US" sz="2400" kern="1200" dirty="0" smtClean="0"/>
            <a:t>、商品共用缓存</a:t>
          </a:r>
          <a:r>
            <a:rPr lang="en-US" altLang="zh-CN" sz="2400" kern="1200" dirty="0" smtClean="0"/>
            <a:t>:</a:t>
          </a:r>
          <a:endParaRPr lang="zh-CN" altLang="en-US" sz="2400" kern="1200" dirty="0"/>
        </a:p>
      </dsp:txBody>
      <dsp:txXfrm>
        <a:off x="29471" y="3035235"/>
        <a:ext cx="6037058" cy="544777"/>
      </dsp:txXfrm>
    </dsp:sp>
    <dsp:sp modelId="{CB302340-6751-4494-9CD7-06308DE6247D}">
      <dsp:nvSpPr>
        <dsp:cNvPr id="0" name=""/>
        <dsp:cNvSpPr/>
      </dsp:nvSpPr>
      <dsp:spPr>
        <a:xfrm>
          <a:off x="0" y="3609484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b="0" i="0" kern="1200" dirty="0" smtClean="0"/>
            <a:t>128</a:t>
          </a:r>
          <a:r>
            <a:rPr lang="zh-CN" altLang="en-US" sz="1900" b="0" i="0" kern="1200" dirty="0" smtClean="0"/>
            <a:t>片，</a:t>
          </a:r>
          <a:r>
            <a:rPr lang="en-US" altLang="zh-CN" sz="1900" b="0" i="0" kern="1200" dirty="0" smtClean="0"/>
            <a:t>512G</a:t>
          </a:r>
          <a:r>
            <a:rPr lang="zh-CN" altLang="en-US" sz="1900" b="0" i="0" kern="1200" dirty="0" smtClean="0"/>
            <a:t>，无主从；使用方设置有效时间；</a:t>
          </a:r>
          <a:endParaRPr lang="zh-CN" altLang="en-US" sz="1900" kern="1200" dirty="0"/>
        </a:p>
      </dsp:txBody>
      <dsp:txXfrm>
        <a:off x="0" y="3609484"/>
        <a:ext cx="6096000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49774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、任务引擎适用</a:t>
          </a:r>
          <a:endParaRPr lang="zh-CN" altLang="en-US" sz="2400" kern="1200" dirty="0"/>
        </a:p>
      </dsp:txBody>
      <dsp:txXfrm>
        <a:off x="29471" y="79245"/>
        <a:ext cx="6037058" cy="544777"/>
      </dsp:txXfrm>
    </dsp:sp>
    <dsp:sp modelId="{47792687-8FEB-4305-8A30-E5DFA97B2705}">
      <dsp:nvSpPr>
        <dsp:cNvPr id="0" name=""/>
        <dsp:cNvSpPr/>
      </dsp:nvSpPr>
      <dsp:spPr>
        <a:xfrm>
          <a:off x="0" y="660795"/>
          <a:ext cx="6096000" cy="34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任务会重复读取，任务多时会出现堵塞</a:t>
          </a:r>
          <a:endParaRPr lang="zh-CN" altLang="en-US" sz="1600" kern="1200" dirty="0"/>
        </a:p>
      </dsp:txBody>
      <dsp:txXfrm>
        <a:off x="0" y="660795"/>
        <a:ext cx="6096000" cy="342648"/>
      </dsp:txXfrm>
    </dsp:sp>
    <dsp:sp modelId="{746970AA-A556-498F-906D-18432FDCB244}">
      <dsp:nvSpPr>
        <dsp:cNvPr id="0" name=""/>
        <dsp:cNvSpPr/>
      </dsp:nvSpPr>
      <dsp:spPr>
        <a:xfrm>
          <a:off x="0" y="1042540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r>
            <a:rPr lang="zh-CN" altLang="en-US" sz="2400" kern="1200" dirty="0" smtClean="0"/>
            <a:t>、选用</a:t>
          </a:r>
          <a:r>
            <a:rPr lang="en-US" altLang="zh-CN" sz="2400" kern="1200" dirty="0" smtClean="0"/>
            <a:t>mongo,</a:t>
          </a:r>
          <a:r>
            <a:rPr lang="zh-CN" altLang="en-US" sz="2400" kern="1200" dirty="0" smtClean="0"/>
            <a:t>操作时间为</a:t>
          </a:r>
          <a:r>
            <a:rPr lang="en-US" altLang="zh-CN" sz="2400" kern="1200" dirty="0" smtClean="0"/>
            <a:t>index</a:t>
          </a:r>
          <a:endParaRPr lang="zh-CN" altLang="en-US" sz="2400" kern="1200" dirty="0"/>
        </a:p>
      </dsp:txBody>
      <dsp:txXfrm>
        <a:off x="29471" y="1072011"/>
        <a:ext cx="6037058" cy="544777"/>
      </dsp:txXfrm>
    </dsp:sp>
    <dsp:sp modelId="{D98DE4DC-D9AC-41DE-B1B6-4971DDA30171}">
      <dsp:nvSpPr>
        <dsp:cNvPr id="0" name=""/>
        <dsp:cNvSpPr/>
      </dsp:nvSpPr>
      <dsp:spPr>
        <a:xfrm>
          <a:off x="0" y="1607164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定时查询当前时间前一段时间为执行任务。</a:t>
          </a:r>
          <a:endParaRPr lang="zh-CN" altLang="en-US" sz="1600" kern="1200" dirty="0"/>
        </a:p>
      </dsp:txBody>
      <dsp:txXfrm>
        <a:off x="0" y="1607164"/>
        <a:ext cx="6096000" cy="397440"/>
      </dsp:txXfrm>
    </dsp:sp>
    <dsp:sp modelId="{B0861EB5-78B8-4A51-996B-BEBDED59CDBB}">
      <dsp:nvSpPr>
        <dsp:cNvPr id="0" name=""/>
        <dsp:cNvSpPr/>
      </dsp:nvSpPr>
      <dsp:spPr>
        <a:xfrm>
          <a:off x="0" y="2004604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r>
            <a:rPr lang="zh-CN" altLang="en-US" sz="2400" kern="1200" dirty="0" smtClean="0"/>
            <a:t>、支持跨</a:t>
          </a:r>
          <a:r>
            <a:rPr lang="en-US" altLang="zh-CN" sz="2400" kern="1200" dirty="0" smtClean="0"/>
            <a:t>JVM</a:t>
          </a:r>
          <a:r>
            <a:rPr lang="zh-CN" altLang="en-US" sz="2400" kern="1200" dirty="0" smtClean="0"/>
            <a:t>执行</a:t>
          </a:r>
          <a:endParaRPr lang="zh-CN" altLang="en-US" sz="2400" kern="1200" dirty="0"/>
        </a:p>
      </dsp:txBody>
      <dsp:txXfrm>
        <a:off x="29471" y="2034075"/>
        <a:ext cx="6037058" cy="544777"/>
      </dsp:txXfrm>
    </dsp:sp>
    <dsp:sp modelId="{EDF22AF2-5C5F-4C3F-8173-8B8ED84D93B0}">
      <dsp:nvSpPr>
        <dsp:cNvPr id="0" name=""/>
        <dsp:cNvSpPr/>
      </dsp:nvSpPr>
      <dsp:spPr>
        <a:xfrm>
          <a:off x="0" y="2608324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通过字段状态，并修改</a:t>
          </a:r>
          <a:r>
            <a:rPr lang="en-US" altLang="zh-CN" sz="1900" kern="1200" dirty="0" err="1" smtClean="0"/>
            <a:t>mongoAPI</a:t>
          </a:r>
          <a:endParaRPr lang="zh-CN" altLang="en-US" sz="1900" kern="1200" dirty="0"/>
        </a:p>
      </dsp:txBody>
      <dsp:txXfrm>
        <a:off x="0" y="2608324"/>
        <a:ext cx="6096000" cy="397440"/>
      </dsp:txXfrm>
    </dsp:sp>
    <dsp:sp modelId="{24A840F3-AA93-4084-B072-BD3E328EC6CB}">
      <dsp:nvSpPr>
        <dsp:cNvPr id="0" name=""/>
        <dsp:cNvSpPr/>
      </dsp:nvSpPr>
      <dsp:spPr>
        <a:xfrm>
          <a:off x="0" y="3005764"/>
          <a:ext cx="6096000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r>
            <a:rPr lang="zh-CN" altLang="en-US" sz="2400" kern="1200" dirty="0" smtClean="0"/>
            <a:t>、抽象出公用代码，脱离业务</a:t>
          </a:r>
          <a:endParaRPr lang="zh-CN" altLang="en-US" sz="2400" kern="1200" dirty="0"/>
        </a:p>
      </dsp:txBody>
      <dsp:txXfrm>
        <a:off x="29471" y="3035235"/>
        <a:ext cx="6037058" cy="544777"/>
      </dsp:txXfrm>
    </dsp:sp>
    <dsp:sp modelId="{CB302340-6751-4494-9CD7-06308DE6247D}">
      <dsp:nvSpPr>
        <dsp:cNvPr id="0" name=""/>
        <dsp:cNvSpPr/>
      </dsp:nvSpPr>
      <dsp:spPr>
        <a:xfrm>
          <a:off x="0" y="3609484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b="0" i="0" kern="1200" dirty="0" smtClean="0"/>
            <a:t>返回任务数据，可以提供给大部分场景使用；</a:t>
          </a:r>
          <a:endParaRPr lang="zh-CN" altLang="en-US" sz="1900" kern="1200" dirty="0"/>
        </a:p>
      </dsp:txBody>
      <dsp:txXfrm>
        <a:off x="0" y="3609484"/>
        <a:ext cx="6096000" cy="397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11521"/>
          <a:ext cx="6096000" cy="518109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1</a:t>
          </a:r>
          <a:r>
            <a:rPr lang="zh-CN" altLang="en-US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、从</a:t>
          </a:r>
          <a:r>
            <a: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oracle</a:t>
          </a:r>
          <a:r>
            <a:rPr lang="zh-CN" altLang="en-US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移到</a:t>
          </a:r>
          <a:r>
            <a: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mongo</a:t>
          </a:r>
          <a:endParaRPr lang="zh-CN" altLang="en-US" sz="16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5292" y="36813"/>
        <a:ext cx="6045416" cy="467525"/>
      </dsp:txXfrm>
    </dsp:sp>
    <dsp:sp modelId="{47792687-8FEB-4305-8A30-E5DFA97B2705}">
      <dsp:nvSpPr>
        <dsp:cNvPr id="0" name=""/>
        <dsp:cNvSpPr/>
      </dsp:nvSpPr>
      <dsp:spPr>
        <a:xfrm>
          <a:off x="0" y="562029"/>
          <a:ext cx="6096000" cy="35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一个商品多线程并发执行</a:t>
          </a:r>
          <a:r>
            <a: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,</a:t>
          </a:r>
          <a:r>
            <a:rPr lang="zh-CN" altLang="en-US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导致</a:t>
          </a:r>
          <a:r>
            <a: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oracle</a:t>
          </a:r>
          <a:r>
            <a:rPr lang="zh-CN" altLang="en-US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及</a:t>
          </a:r>
          <a:r>
            <a: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mongo</a:t>
          </a:r>
          <a:r>
            <a:rPr lang="zh-CN" altLang="en-US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都没有</a:t>
          </a:r>
          <a:endParaRPr lang="zh-CN" altLang="en-US" sz="1600" kern="1200" dirty="0"/>
        </a:p>
      </dsp:txBody>
      <dsp:txXfrm>
        <a:off x="0" y="562029"/>
        <a:ext cx="6096000" cy="357114"/>
      </dsp:txXfrm>
    </dsp:sp>
    <dsp:sp modelId="{746970AA-A556-498F-906D-18432FDCB244}">
      <dsp:nvSpPr>
        <dsp:cNvPr id="0" name=""/>
        <dsp:cNvSpPr/>
      </dsp:nvSpPr>
      <dsp:spPr>
        <a:xfrm>
          <a:off x="0" y="1002987"/>
          <a:ext cx="6096000" cy="61731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2</a:t>
          </a: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、在移数据加</a:t>
          </a:r>
          <a:r>
            <a:rPr lang="en-US" altLang="zh-CN" sz="2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redis</a:t>
          </a: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锁</a:t>
          </a:r>
          <a:endParaRPr lang="zh-CN" altLang="en-US" sz="2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0135" y="1033122"/>
        <a:ext cx="6035730" cy="557048"/>
      </dsp:txXfrm>
    </dsp:sp>
    <dsp:sp modelId="{D98DE4DC-D9AC-41DE-B1B6-4971DDA30171}">
      <dsp:nvSpPr>
        <dsp:cNvPr id="0" name=""/>
        <dsp:cNvSpPr/>
      </dsp:nvSpPr>
      <dsp:spPr>
        <a:xfrm>
          <a:off x="0" y="1536462"/>
          <a:ext cx="6096000" cy="85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欧阳的</a:t>
          </a: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锁，但</a:t>
          </a:r>
          <a:r>
            <a:rPr lang="en-US" altLang="zh-CN" sz="1600" kern="1200" dirty="0" smtClean="0"/>
            <a:t>JVM</a:t>
          </a:r>
          <a:r>
            <a:rPr lang="zh-CN" altLang="en-US" sz="1600" kern="1200" dirty="0" smtClean="0"/>
            <a:t>时间不太一至。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使用操作次数及超时时间</a:t>
          </a:r>
          <a:endParaRPr lang="zh-CN" altLang="en-US" sz="1600" kern="1200" dirty="0"/>
        </a:p>
      </dsp:txBody>
      <dsp:txXfrm>
        <a:off x="0" y="1536462"/>
        <a:ext cx="6096000" cy="852322"/>
      </dsp:txXfrm>
    </dsp:sp>
    <dsp:sp modelId="{B0861EB5-78B8-4A51-996B-BEBDED59CDBB}">
      <dsp:nvSpPr>
        <dsp:cNvPr id="0" name=""/>
        <dsp:cNvSpPr/>
      </dsp:nvSpPr>
      <dsp:spPr>
        <a:xfrm>
          <a:off x="0" y="2388784"/>
          <a:ext cx="6096000" cy="709109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3</a:t>
          </a: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、</a:t>
          </a:r>
          <a:r>
            <a:rPr lang="en-US" altLang="zh-CN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mongo</a:t>
          </a: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读写配置</a:t>
          </a:r>
          <a:endParaRPr lang="zh-CN" altLang="en-US" sz="2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4616" y="2423400"/>
        <a:ext cx="6026768" cy="639877"/>
      </dsp:txXfrm>
    </dsp:sp>
    <dsp:sp modelId="{EDF22AF2-5C5F-4C3F-8173-8B8ED84D93B0}">
      <dsp:nvSpPr>
        <dsp:cNvPr id="0" name=""/>
        <dsp:cNvSpPr/>
      </dsp:nvSpPr>
      <dsp:spPr>
        <a:xfrm>
          <a:off x="0" y="3097894"/>
          <a:ext cx="6096000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err="1" smtClean="0"/>
            <a:t>mongoDB</a:t>
          </a:r>
          <a:r>
            <a:rPr lang="zh-CN" altLang="en-US" sz="1400" kern="1200" dirty="0" smtClean="0"/>
            <a:t>是有主从的，一般写主读从；而主从复制有一定的延时；</a:t>
          </a:r>
          <a:r>
            <a:rPr lang="en-US" altLang="zh-CN" sz="1400" kern="1200" dirty="0" err="1" smtClean="0"/>
            <a:t>slaveOk</a:t>
          </a:r>
          <a:r>
            <a:rPr lang="en-US" altLang="zh-CN" sz="1400" kern="1200" dirty="0" smtClean="0"/>
            <a:t> </a:t>
          </a:r>
          <a:r>
            <a:rPr lang="zh-CN" altLang="en-US" sz="1400" kern="1200" dirty="0" smtClean="0"/>
            <a:t>参数配置：</a:t>
          </a:r>
          <a:r>
            <a:rPr lang="en-US" altLang="zh-CN" sz="1400" kern="1200" dirty="0" smtClean="0"/>
            <a:t>true</a:t>
          </a:r>
          <a:r>
            <a:rPr lang="zh-CN" altLang="en-US" sz="1400" kern="1200" dirty="0" smtClean="0"/>
            <a:t>表示读从写主分离；</a:t>
          </a:r>
          <a:r>
            <a:rPr lang="en-US" altLang="zh-CN" sz="1400" kern="1200" dirty="0" smtClean="0"/>
            <a:t>false</a:t>
          </a:r>
          <a:r>
            <a:rPr lang="zh-CN" altLang="en-US" sz="1400" kern="1200" dirty="0" smtClean="0"/>
            <a:t>读写都为主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err="1" smtClean="0"/>
            <a:t>mongoDB</a:t>
          </a:r>
          <a:r>
            <a:rPr lang="en-US" altLang="zh-CN" sz="1400" kern="1200" dirty="0" smtClean="0"/>
            <a:t> API</a:t>
          </a:r>
          <a:r>
            <a:rPr lang="zh-CN" altLang="en-US" sz="1400" kern="1200" dirty="0" smtClean="0"/>
            <a:t>为异步处理机制：默认是异步处理；如插入操作不会等插入库中接口就会返回；参数配置：</a:t>
          </a:r>
          <a:r>
            <a:rPr lang="en-US" altLang="zh-CN" sz="1400" kern="1200" dirty="0" smtClean="0"/>
            <a:t>safe</a:t>
          </a:r>
          <a:r>
            <a:rPr lang="zh-CN" altLang="en-US" sz="1400" kern="1200" dirty="0" smtClean="0"/>
            <a:t>：</a:t>
          </a:r>
          <a:r>
            <a:rPr lang="en-US" altLang="zh-CN" sz="1400" kern="1200" dirty="0" smtClean="0"/>
            <a:t>true</a:t>
          </a:r>
          <a:r>
            <a:rPr lang="zh-CN" altLang="en-US" sz="1400" kern="1200" dirty="0" smtClean="0"/>
            <a:t>表示需等操作完成返回</a:t>
          </a:r>
          <a:endParaRPr lang="zh-CN" altLang="en-US" sz="1400" kern="1200" dirty="0"/>
        </a:p>
      </dsp:txBody>
      <dsp:txXfrm>
        <a:off x="0" y="3097894"/>
        <a:ext cx="6096000" cy="922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B699A-CC29-4DA8-9D35-A7F252A9B9E3}" type="datetimeFigureOut">
              <a:rPr lang="zh-CN" altLang="en-US"/>
              <a:pPr>
                <a:defRPr/>
              </a:pPr>
              <a:t>2014/8/7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38CB2C-5546-48E2-B3B2-28AA3F122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6CBDD-F32D-4EC0-99A0-AFB0D330434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wareExtNotesMongoDao.findWareExtNotes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com.mongodb.MongoInterruptedException</a:t>
            </a:r>
            <a:r>
              <a:rPr lang="en-US" altLang="zh-CN" dirty="0" smtClean="0"/>
              <a:t>: A driver operation has been interrupted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com.mongodb.DBPortPool.get</a:t>
            </a:r>
            <a:r>
              <a:rPr lang="en-US" altLang="zh-CN" dirty="0" smtClean="0"/>
              <a:t>(DBPortPool.java:234)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com.mongodb.DBTCPConnector$MyPort.get</a:t>
            </a:r>
            <a:r>
              <a:rPr lang="en-US" altLang="zh-CN" dirty="0" smtClean="0"/>
              <a:t>(DBTCPConnector.java:432)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com.mongodb.DBTCPConnector.call</a:t>
            </a:r>
            <a:r>
              <a:rPr lang="en-US" altLang="zh-CN" dirty="0" smtClean="0"/>
              <a:t>(DBTCPConnector.java:269)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com.mongodb.</a:t>
            </a:r>
            <a:r>
              <a:rPr lang="en-US" altLang="zh-CN" dirty="0" err="1" smtClean="0"/>
              <a:t>DBApiLayer$MyCollection</a:t>
            </a:r>
            <a:r>
              <a:rPr lang="en-US" altLang="zh-CN" dirty="0" smtClean="0"/>
              <a:t>.__find(DBApiLayer.java:289)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com.mongodb.</a:t>
            </a:r>
            <a:r>
              <a:rPr lang="en-US" altLang="zh-CN" dirty="0" err="1" smtClean="0"/>
              <a:t>DBApiLayer$MyCollection</a:t>
            </a:r>
            <a:r>
              <a:rPr lang="en-US" altLang="zh-CN" dirty="0" smtClean="0"/>
              <a:t>.__find(DBApiLayer.java:274)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com.mongodb.DBCollection.findOne</a:t>
            </a:r>
            <a:r>
              <a:rPr lang="en-US" altLang="zh-CN" dirty="0" smtClean="0"/>
              <a:t>(DBCollection.java:710)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com.mongodb.DBCollection.findOne</a:t>
            </a:r>
            <a:r>
              <a:rPr lang="en-US" altLang="zh-CN" dirty="0" smtClean="0"/>
              <a:t>(DBCollection.java:664)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com.jd.mongodbclient2.sample.SimpleMongoDBClient3.selectOne(SimpleMongoDBClient3.java:180)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sun.reflect.GeneratedMethodAccessor192.invoke(Unknown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sun.reflect.DelegatingMethodAccessorImpl.invoke</a:t>
            </a:r>
            <a:r>
              <a:rPr lang="en-US" altLang="zh-CN" dirty="0" smtClean="0"/>
              <a:t>(DelegatingMethodAccessorImpl.java:25)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java.lang.reflect.Method.invoke</a:t>
            </a:r>
            <a:r>
              <a:rPr lang="en-US" altLang="zh-CN" dirty="0" smtClean="0"/>
              <a:t>(Method.java:597)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org.springframework.aop.support.AopUtils.invokeJoinpointUsingReflection(AopUtils.java:307)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org.springframework.aop.framework.ReflectiveMethodInvocation.invokeJoinpoint(ReflectiveMethodInvocation.java:182)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org.springframework.aop.framework.ReflectiveMethodInvocation.proceed(ReflectiveMethodInvocation.java:149)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com.jd.synware.aop.TimeHandler.invoke</a:t>
            </a:r>
            <a:r>
              <a:rPr lang="en-US" altLang="zh-CN" dirty="0" smtClean="0"/>
              <a:t>(TimeHandler.java:47)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org.springframework.aop.framework.ReflectiveMethodInvocation.proceed(ReflectiveMethodInvocation.java:171)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org.springframework.aop.framework.JdkDynamicAopProxy.invoke</a:t>
            </a:r>
            <a:r>
              <a:rPr lang="en-US" altLang="zh-CN" dirty="0" smtClean="0"/>
              <a:t>(JdkDynamicAopProxy.java:204)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$Proxy9.selectOne(Unknown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com.jd.pop.dao.ware.impl.WareExtNotesMongoDaoImpl.findWareExtNotes(WareExtNotesMongoDaoImpl.java:26)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sun.reflect.GeneratedMethodAccessor191.invoke(Unknown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sun.reflect.DelegatingMethodAccessorImpl.invoke</a:t>
            </a:r>
            <a:r>
              <a:rPr lang="en-US" altLang="zh-CN" dirty="0" smtClean="0"/>
              <a:t>(DelegatingMethodAccessorImpl.java:25)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java.lang.reflect.Method.invoke</a:t>
            </a:r>
            <a:r>
              <a:rPr lang="en-US" altLang="zh-CN" dirty="0" smtClean="0"/>
              <a:t>(Method.java:597)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org.springframework.aop.support.AopUtils.invokeJoinpointUsingReflection(AopUtils.java:307)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org.springframework.aop.framework.ReflectiveMethodInvocation.invokeJoinpoint(ReflectiveMethodInvocation.java:182)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org.springframework.aop.framework.ReflectiveMethodInvocation.proceed(ReflectiveMethodInvocation.java:149)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com.jd.synware.aop.TimeHandler.invoke</a:t>
            </a:r>
            <a:r>
              <a:rPr lang="en-US" altLang="zh-CN" dirty="0" smtClean="0"/>
              <a:t>(TimeHandler.java:47)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org.springframework.aop.framework.ReflectiveMethodInvocation.proceed(ReflectiveMethodInvocation.java:171)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org.springframework.aop.framework.JdkDynamicAopProxy.invoke</a:t>
            </a:r>
            <a:r>
              <a:rPr lang="en-US" altLang="zh-CN" dirty="0" smtClean="0"/>
              <a:t>(JdkDynamicAopProxy.java:204)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$Proxy43.findWareExtNotes(Unknown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com.jd.pop.manager.ware.impl.WareManagerImpl.findWareAndExtById</a:t>
            </a:r>
            <a:r>
              <a:rPr lang="en-US" altLang="zh-CN" dirty="0" smtClean="0"/>
              <a:t>(WareManagerImpl.java:314)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com.jd.pop.syn.ware.spi.client.outside.item.impl.SynWareUpdateServiceImpl.synTaskProcessor(SynWareUpdateServiceImpl.java:126)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com.jd.pop.syn.ware.spi.client.outside.item.impl.SynWareUpdateServiceImpl.synTaskProcessor(SynWareUpdateServiceImpl.java:1369)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com.jd.pop.syn.ware.service.control.impl.ware.SynWareCompareProcessorImpl.process(SynWareCompareProcessorImpl.java:31)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com.jd.pop.syn.ware.service.control.impl.ware.WareCompareProcessorImpl.process(WareCompareProcessorImpl.java:57)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com.jd.pop.syn.ware.service.control.impl.CompareProcessorImpl.process(CompareProcessorImpl.java:72)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com.jd.pop.syn.ware.service.control.impl.CompareControlServiceImpl$CompareRunnable.run(CompareControlServiceImpl.java:123)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java.lang.Thread.run</a:t>
            </a:r>
            <a:r>
              <a:rPr lang="en-US" altLang="zh-CN" dirty="0" smtClean="0"/>
              <a:t>(Thread.java:619)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Caused by: </a:t>
            </a:r>
            <a:r>
              <a:rPr lang="en-US" altLang="zh-CN" dirty="0" err="1" smtClean="0"/>
              <a:t>java.lang.InterruptedException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java.util.concurrent.locks.AbstractQueuedSynchronizer.tryAcquireSharedNanos(AbstractQueuedSynchronizer.java:1238)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java.util.concurrent.Semaphore.tryAcquire</a:t>
            </a:r>
            <a:r>
              <a:rPr lang="en-US" altLang="zh-CN" dirty="0" smtClean="0"/>
              <a:t>(Semaphore.java:383)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com.mongodb.util.SimplePool.permitAcquired</a:t>
            </a:r>
            <a:r>
              <a:rPr lang="en-US" altLang="zh-CN" dirty="0" smtClean="0"/>
              <a:t>(SimplePool.java:154)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com.mongodb.util.SimplePool.get</a:t>
            </a:r>
            <a:r>
              <a:rPr lang="en-US" altLang="zh-CN" dirty="0" smtClean="0"/>
              <a:t>(SimplePool.java:116)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com.mongodb.DBPortPool.get</a:t>
            </a:r>
            <a:r>
              <a:rPr lang="en-US" altLang="zh-CN" dirty="0" smtClean="0"/>
              <a:t>(DBPortPool.java:232)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... 36 more</a:t>
            </a: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为无界队列，最后就成了单线程工作的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。典型的配置错误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6F26E-C025-4EDC-9F88-2506E0A6EE2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E463-C439-412B-A32E-BA33FCD13832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2D68-8794-41E5-9004-1E26F85E1D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4EA-FC42-4FD3-A987-12B0E73CF13E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074B-9030-4A7F-8DA5-CFF1797CE8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16FC-4900-41DF-BAC0-DA696843B4AC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629-55B0-40C4-95D9-30DBF5182B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53E1-5E14-4EF9-A8C4-249012765862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A60B7-8975-4CF6-9037-47D1FDE2D4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775A-8325-4DCE-9239-A64DA99512E6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7929-35CA-40DD-8601-94DFD96C5C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A6E-22D6-4585-8CE1-E0E798B8EBCD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35A-E732-4019-BBF2-57ACEDE264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EEDB5-4058-4BF4-B7CC-83FC146C4813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CE0-29F1-4732-82EF-B1393FC65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20E-AB38-49FC-A516-3617D57DCD95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C3BB-6580-4F83-A079-F585130828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FCB0-8F75-4591-8A5C-81CBAF94A177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0BB5-9A49-47B0-BAAC-544CC9046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560E-8606-4CF1-9CD4-5D713C01E583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AE1F-81BA-461A-BFE7-1589ED592E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45EA-D93C-46FC-9E07-2220D8B29D6D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141F1-E7B6-486B-828E-F1C748D62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1AEE-80A3-40DC-BDEB-4391E190C237}" type="datetime1">
              <a:rPr lang="zh-CN" altLang="en-US"/>
              <a:pPr>
                <a:defRPr/>
              </a:pPr>
              <a:t>2014/8/7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39802F-2B9E-4604-9A2D-00EE129C59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64638" cy="68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>
            <a:spLocks noChangeArrowheads="1"/>
          </p:cNvSpPr>
          <p:nvPr/>
        </p:nvSpPr>
        <p:spPr bwMode="auto">
          <a:xfrm>
            <a:off x="898525" y="1411288"/>
            <a:ext cx="6767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商品系统部署及案例分享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8"/>
          <p:cNvSpPr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2054" name="Text Box 7"/>
          <p:cNvSpPr>
            <a:spLocks noChangeArrowheads="1"/>
          </p:cNvSpPr>
          <p:nvPr/>
        </p:nvSpPr>
        <p:spPr bwMode="auto">
          <a:xfrm>
            <a:off x="2915241" y="3573066"/>
            <a:ext cx="3170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457200" eaLnBrk="1" hangingPunct="1">
              <a:lnSpc>
                <a:spcPct val="83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latin typeface="+mn-lt"/>
                <a:ea typeface="+mn-ea"/>
              </a:rPr>
              <a:t>徐贤军</a:t>
            </a:r>
            <a:endParaRPr kumimoji="1" lang="en-US" altLang="zh-CN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076231" y="1596832"/>
            <a:ext cx="0" cy="4137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异步重试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086" y="2132405"/>
            <a:ext cx="4394013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如何尽量保证请求重试？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3960" y="1195977"/>
            <a:ext cx="4394013" cy="400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异步请求由于</a:t>
            </a:r>
            <a:r>
              <a:rPr lang="en-US" altLang="zh-CN" dirty="0" smtClean="0"/>
              <a:t>DB</a:t>
            </a:r>
            <a:r>
              <a:rPr lang="zh-CN" altLang="en-US" dirty="0" smtClean="0"/>
              <a:t>或网络异常导致失败？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5400000">
            <a:off x="1984409" y="2919172"/>
            <a:ext cx="340667" cy="20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2407" y="3588737"/>
            <a:ext cx="4394013" cy="400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异常后，把参数保存入异常队列中？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4087" y="4653561"/>
            <a:ext cx="4610112" cy="400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下次请求查看异常队列！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可设置间隔时间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96" y="3023070"/>
            <a:ext cx="3581430" cy="23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94087" y="5477267"/>
            <a:ext cx="4394013" cy="400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执行异常队列请求？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4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" y="-28584"/>
            <a:ext cx="9180513" cy="687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88243" y="18751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charset="0"/>
              </a:rPr>
              <a:t>定时</a:t>
            </a:r>
            <a:r>
              <a:rPr lang="zh-CN" altLang="en-US" sz="2000" b="1" dirty="0" smtClean="0">
                <a:latin typeface="Arial" charset="0"/>
              </a:rPr>
              <a:t>任务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2229998731"/>
              </p:ext>
            </p:extLst>
          </p:nvPr>
        </p:nvGraphicFramePr>
        <p:xfrm>
          <a:off x="1618647" y="1123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19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回收站问题</a:t>
            </a:r>
            <a:r>
              <a:rPr lang="en-US" altLang="zh-CN" sz="2000" b="1" dirty="0" smtClean="0">
                <a:latin typeface="Arial" charset="0"/>
                <a:ea typeface="微软雅黑" pitchFamily="34" charset="-122"/>
              </a:rPr>
              <a:t>: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725703198"/>
              </p:ext>
            </p:extLst>
          </p:nvPr>
        </p:nvGraphicFramePr>
        <p:xfrm>
          <a:off x="1618647" y="1123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18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47" y="1123944"/>
            <a:ext cx="6050772" cy="509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10" y="1268010"/>
            <a:ext cx="33242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076" y="558999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分布式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应用：基础与实践</a:t>
            </a:r>
          </a:p>
        </p:txBody>
      </p:sp>
    </p:spTree>
    <p:extLst>
      <p:ext uri="{BB962C8B-B14F-4D97-AF65-F5344CB8AC3E}">
        <p14:creationId xmlns:p14="http://schemas.microsoft.com/office/powerpoint/2010/main" val="2997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>
            <a:spLocks noChangeArrowheads="1"/>
          </p:cNvSpPr>
          <p:nvPr/>
        </p:nvSpPr>
        <p:spPr bwMode="auto">
          <a:xfrm>
            <a:off x="612775" y="1773238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</a:rPr>
              <a:t>Thanks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" y="-28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en-US" altLang="zh-CN" sz="1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418836895"/>
              </p:ext>
            </p:extLst>
          </p:nvPr>
        </p:nvGraphicFramePr>
        <p:xfrm>
          <a:off x="1645452" y="12378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商品系统部署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952500"/>
            <a:ext cx="56673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商品系统部署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5" y="1051911"/>
            <a:ext cx="3265539" cy="49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85088894"/>
              </p:ext>
            </p:extLst>
          </p:nvPr>
        </p:nvGraphicFramePr>
        <p:xfrm>
          <a:off x="4283868" y="1123944"/>
          <a:ext cx="4466046" cy="43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 smtClean="0">
              <a:latin typeface="Arial" charset="0"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76707699"/>
              </p:ext>
            </p:extLst>
          </p:nvPr>
        </p:nvGraphicFramePr>
        <p:xfrm>
          <a:off x="1330515" y="1195977"/>
          <a:ext cx="6842934" cy="43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65467719"/>
              </p:ext>
            </p:extLst>
          </p:nvPr>
        </p:nvGraphicFramePr>
        <p:xfrm>
          <a:off x="1618647" y="1123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使用技巧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" y="988926"/>
            <a:ext cx="7933777" cy="53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04" y="3696997"/>
            <a:ext cx="5363062" cy="265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659563" y="1051911"/>
            <a:ext cx="2160991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70" y="907845"/>
            <a:ext cx="1080495" cy="9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2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6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计数或结果缓存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350" y="1195977"/>
            <a:ext cx="5258409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、按商家统计商品、</a:t>
            </a:r>
            <a:r>
              <a:rPr lang="en-US" altLang="zh-CN" dirty="0" err="1" smtClean="0"/>
              <a:t>sku</a:t>
            </a:r>
            <a:r>
              <a:rPr lang="zh-CN" altLang="en-US" dirty="0" smtClean="0"/>
              <a:t>的修改及查询请求量！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 rot="5400000">
            <a:off x="3861690" y="2578504"/>
            <a:ext cx="340667" cy="20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81422" y="2887260"/>
            <a:ext cx="3194394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借鉴</a:t>
            </a:r>
            <a:r>
              <a:rPr lang="en-US" altLang="zh-CN" dirty="0" smtClean="0"/>
              <a:t>UMP,</a:t>
            </a:r>
            <a:r>
              <a:rPr lang="zh-CN" altLang="en-US" dirty="0" smtClean="0"/>
              <a:t>本地统计再统一输出！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70349" y="1916307"/>
            <a:ext cx="6771103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(INCR),</a:t>
            </a:r>
            <a:r>
              <a:rPr lang="zh-CN" altLang="en-US" dirty="0" smtClean="0"/>
              <a:t>但热点商家会导致热点分片。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88099" y="2885818"/>
            <a:ext cx="3823828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问题：</a:t>
            </a:r>
            <a:r>
              <a:rPr lang="en-US" altLang="zh-CN" dirty="0" smtClean="0"/>
              <a:t>UMP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TimerThread</a:t>
            </a:r>
            <a:r>
              <a:rPr lang="zh-CN" altLang="en-US" dirty="0" smtClean="0"/>
              <a:t>定时处理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4303366" y="3035477"/>
            <a:ext cx="340667" cy="20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3861689" y="3504961"/>
            <a:ext cx="340667" cy="20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1421" y="3861198"/>
            <a:ext cx="6832063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本地累计，达到阀值把当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累加至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中！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81423" y="4725594"/>
            <a:ext cx="2870248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统一刷新所有缓存至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03366" y="4725594"/>
            <a:ext cx="44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?</a:t>
            </a:r>
            <a:endParaRPr lang="zh-CN" alt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0348" y="5734056"/>
            <a:ext cx="7059235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记住上次刷新时间，由下次请求校验是否需要缓存！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617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7" y="1978065"/>
            <a:ext cx="3097419" cy="271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49" y="902730"/>
            <a:ext cx="3379628" cy="237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45" y="4509495"/>
            <a:ext cx="3238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" y="902730"/>
            <a:ext cx="360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95" y="3861198"/>
            <a:ext cx="2874766" cy="232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47143" y="1143742"/>
            <a:ext cx="44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21113" y="3140868"/>
            <a:ext cx="44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381287" y="2492571"/>
            <a:ext cx="44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127820" y="4697750"/>
            <a:ext cx="44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>
          <a:buFont typeface="Wingdings" pitchFamily="2" charset="2"/>
          <a:buChar char="l"/>
          <a:defRPr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Pages>0</Pages>
  <Words>733</Words>
  <Characters>0</Characters>
  <Application>Microsoft Office PowerPoint</Application>
  <DocSecurity>0</DocSecurity>
  <PresentationFormat>全屏显示(4:3)</PresentationFormat>
  <Lines>0</Lines>
  <Paragraphs>152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徐贤军</cp:lastModifiedBy>
  <cp:revision>475</cp:revision>
  <dcterms:created xsi:type="dcterms:W3CDTF">2013-03-28T01:11:00Z</dcterms:created>
  <dcterms:modified xsi:type="dcterms:W3CDTF">2014-08-07T08:27:24Z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