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dd791cc3e4fc456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98" r:id="rId3"/>
    <p:sldId id="317" r:id="rId4"/>
    <p:sldId id="302" r:id="rId5"/>
    <p:sldId id="319" r:id="rId6"/>
    <p:sldId id="301" r:id="rId7"/>
    <p:sldId id="320" r:id="rId8"/>
    <p:sldId id="322" r:id="rId9"/>
    <p:sldId id="321" r:id="rId10"/>
    <p:sldId id="299" r:id="rId11"/>
    <p:sldId id="323" r:id="rId12"/>
    <p:sldId id="318" r:id="rId13"/>
    <p:sldId id="306" r:id="rId14"/>
    <p:sldId id="268" r:id="rId15"/>
  </p:sldIdLst>
  <p:sldSz cx="9144000" cy="6858000" type="screen4x3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52" y="-72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AA3EE6-3851-4A0D-BAD0-A38D7299592B}">
      <dgm:prSet/>
      <dgm:spPr>
        <a:noFill/>
      </dgm:spPr>
      <dgm:t>
        <a:bodyPr/>
        <a:lstStyle/>
        <a:p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、线程中止：</a:t>
          </a:r>
        </a:p>
      </dgm:t>
    </dgm:pt>
    <dgm:pt modelId="{8EBF9D0B-2C62-437F-9733-954D39ED3031}" type="parTrans" cxnId="{B392AB81-E64F-46A0-A3CA-BCCC19285FD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05735AA-74CA-4D09-9D34-3ED8479D9683}" type="sibTrans" cxnId="{B392AB81-E64F-46A0-A3CA-BCCC19285FD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5A52723-5591-4D30-A3EB-3857893E7699}">
      <dgm:prSet/>
      <dgm:spPr>
        <a:noFill/>
      </dgm:spPr>
      <dgm:t>
        <a:bodyPr/>
        <a:lstStyle/>
        <a:p>
          <a:r>
            <a:rPr lang="en-US" altLang="zh-CN" b="0" dirty="0" smtClean="0">
              <a:solidFill>
                <a:schemeClr val="tx1"/>
              </a:solidFill>
            </a:rPr>
            <a:t>1</a:t>
          </a:r>
          <a:r>
            <a:rPr lang="zh-CN" altLang="en-US" b="0" dirty="0" smtClean="0">
              <a:solidFill>
                <a:schemeClr val="tx1"/>
              </a:solidFill>
            </a:rPr>
            <a:t>、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遍历商品或</a:t>
          </a:r>
          <a:r>
            <a:rPr lang="en-US" altLang="zh-CN" b="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sku</a:t>
          </a:r>
          <a:endParaRPr lang="zh-CN" altLang="en-US" b="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F6D86-D465-444C-B4CB-E3485840A2FC}" type="par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F701C32-1FC2-4CCC-9B94-5274418128F3}" type="sibTrans" cxnId="{9C2B7E08-0B00-4D8B-A31E-78BC8802BF7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E4C5CA-D864-4BDB-9F5A-3972FCD71D7A}">
      <dgm:prSet/>
      <dgm:spPr/>
      <dgm:t>
        <a:bodyPr/>
        <a:lstStyle/>
        <a:p>
          <a:r>
            <a:rPr lang="en-US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、三级分页查询：搞库，宕机</a:t>
          </a:r>
        </a:p>
      </dgm:t>
    </dgm:pt>
    <dgm:pt modelId="{AA48F029-D28B-421B-953C-A74FCDCD0DEC}" type="parTrans" cxnId="{E7963B2C-7536-433B-967F-3FA13122C0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01CE2D7-0FDC-450E-A4DA-7E7D6FB3F22C}" type="sibTrans" cxnId="{E7963B2C-7536-433B-967F-3FA13122C0D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A67737C-6C3D-4D47-B95D-B2A5C38D929D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、线程协同、中止</a:t>
          </a:r>
        </a:p>
      </dgm:t>
    </dgm:pt>
    <dgm:pt modelId="{4A960838-475C-4215-9FD2-B96E99895187}" type="parTrans" cxnId="{7C819964-C13E-4251-8CD9-8E6ECA57FE1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B8058E-7D41-44AC-A08A-1B36CB814A2E}" type="sibTrans" cxnId="{7C819964-C13E-4251-8CD9-8E6ECA57FE1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8C8DAC-4A44-4952-B017-69D4F46581C2}">
      <dgm:prSet/>
      <dgm:spPr/>
      <dgm:t>
        <a:bodyPr/>
        <a:lstStyle/>
        <a:p>
          <a:r>
            <a:rPr lang="en-US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、主键分段查询：</a:t>
          </a:r>
          <a:r>
            <a: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起止，无法支持分库分表啥的</a:t>
          </a:r>
        </a:p>
      </dgm:t>
    </dgm:pt>
    <dgm:pt modelId="{8F956287-3D07-40E7-8BC2-B7E044D0ACC1}" type="parTrans" cxnId="{E98827D5-75C6-4F87-8B6C-9F2E42ADD227}">
      <dgm:prSet/>
      <dgm:spPr/>
      <dgm:t>
        <a:bodyPr/>
        <a:lstStyle/>
        <a:p>
          <a:endParaRPr lang="zh-CN" altLang="en-US"/>
        </a:p>
      </dgm:t>
    </dgm:pt>
    <dgm:pt modelId="{38B8DD5D-3443-41D0-9A12-2AF6D09B2EE4}" type="sibTrans" cxnId="{E98827D5-75C6-4F87-8B6C-9F2E42ADD227}">
      <dgm:prSet/>
      <dgm:spPr/>
      <dgm:t>
        <a:bodyPr/>
        <a:lstStyle/>
        <a:p>
          <a:endParaRPr lang="zh-CN" altLang="en-US"/>
        </a:p>
      </dgm:t>
    </dgm:pt>
    <dgm:pt modelId="{37716A55-3A7E-49C8-BBCF-9768428FA940}">
      <dgm:prSet/>
      <dgm:spPr/>
      <dgm:t>
        <a:bodyPr/>
        <a:lstStyle/>
        <a:p>
          <a:r>
            <a: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c)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查询：支持拆表；慢，无法提速</a:t>
          </a:r>
        </a:p>
      </dgm:t>
    </dgm:pt>
    <dgm:pt modelId="{73124B25-E5D7-400C-843B-5DEA3D0D15EB}" type="parTrans" cxnId="{A3FF024E-60A4-4366-9A52-EB1A35AD4D0E}">
      <dgm:prSet/>
      <dgm:spPr/>
      <dgm:t>
        <a:bodyPr/>
        <a:lstStyle/>
        <a:p>
          <a:endParaRPr lang="zh-CN" altLang="en-US"/>
        </a:p>
      </dgm:t>
    </dgm:pt>
    <dgm:pt modelId="{E4E7C5FD-484F-4BDA-923E-AC3E1A0D25C5}" type="sibTrans" cxnId="{A3FF024E-60A4-4366-9A52-EB1A35AD4D0E}">
      <dgm:prSet/>
      <dgm:spPr/>
      <dgm:t>
        <a:bodyPr/>
        <a:lstStyle/>
        <a:p>
          <a:endParaRPr lang="zh-CN" altLang="en-US"/>
        </a:p>
      </dgm:t>
    </dgm:pt>
    <dgm:pt modelId="{AF834B8E-C509-4D0B-B713-638A700B2E36}">
      <dgm:prSet/>
      <dgm:spPr/>
      <dgm:t>
        <a:bodyPr/>
        <a:lstStyle/>
        <a:p>
          <a:r>
            <a: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d)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、多线程</a:t>
          </a:r>
          <a:r>
            <a: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查询：</a:t>
          </a:r>
        </a:p>
      </dgm:t>
    </dgm:pt>
    <dgm:pt modelId="{CF852809-CB91-4270-93AB-135865E15EC9}" type="parTrans" cxnId="{06D3950A-7CF9-467C-9E8A-102C17EB0926}">
      <dgm:prSet/>
      <dgm:spPr/>
      <dgm:t>
        <a:bodyPr/>
        <a:lstStyle/>
        <a:p>
          <a:endParaRPr lang="zh-CN" altLang="en-US"/>
        </a:p>
      </dgm:t>
    </dgm:pt>
    <dgm:pt modelId="{CB3BACBD-1052-4EFC-9FF3-203765996161}" type="sibTrans" cxnId="{06D3950A-7CF9-467C-9E8A-102C17EB0926}">
      <dgm:prSet/>
      <dgm:spPr/>
      <dgm:t>
        <a:bodyPr/>
        <a:lstStyle/>
        <a:p>
          <a:endParaRPr lang="zh-CN" altLang="en-US"/>
        </a:p>
      </dgm:t>
    </dgm:pt>
    <dgm:pt modelId="{989CF69D-EBBC-4D2A-B9EA-7D28EB49DEEB}">
      <dgm:prSet/>
      <dgm:spPr>
        <a:noFill/>
      </dgm:spPr>
      <dgm:t>
        <a:bodyPr/>
        <a:lstStyle/>
        <a:p>
          <a:r>
            <a:rPr lang="en-US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、线程协同：统一管理、线程独立；</a:t>
          </a:r>
        </a:p>
      </dgm:t>
    </dgm:pt>
    <dgm:pt modelId="{3096ADCB-8F43-40CC-9F40-B1BD1AF3EF07}" type="parTrans" cxnId="{51DD7E5A-792F-4A1E-980F-13877188B879}">
      <dgm:prSet/>
      <dgm:spPr/>
      <dgm:t>
        <a:bodyPr/>
        <a:lstStyle/>
        <a:p>
          <a:endParaRPr lang="zh-CN" altLang="en-US"/>
        </a:p>
      </dgm:t>
    </dgm:pt>
    <dgm:pt modelId="{03C04C57-C772-4B2A-BB6E-94ABDD2AEEFC}" type="sibTrans" cxnId="{51DD7E5A-792F-4A1E-980F-13877188B879}">
      <dgm:prSet/>
      <dgm:spPr/>
      <dgm:t>
        <a:bodyPr/>
        <a:lstStyle/>
        <a:p>
          <a:endParaRPr lang="zh-CN" altLang="en-US"/>
        </a:p>
      </dgm:t>
    </dgm:pt>
    <dgm:pt modelId="{E5A0E8A9-EA1C-4F8E-A909-B7513ED42AEB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、代码</a:t>
          </a:r>
        </a:p>
      </dgm:t>
    </dgm:pt>
    <dgm:pt modelId="{FFD1EB5B-BEFB-4E5C-B62F-F803C9B26226}" type="parTrans" cxnId="{1D24554A-5BD8-4ECF-9179-5F0C4B9D98C2}">
      <dgm:prSet/>
      <dgm:spPr/>
      <dgm:t>
        <a:bodyPr/>
        <a:lstStyle/>
        <a:p>
          <a:endParaRPr lang="zh-CN" altLang="en-US"/>
        </a:p>
      </dgm:t>
    </dgm:pt>
    <dgm:pt modelId="{135DF737-89F5-4E22-B53E-6D77DF180002}" type="sibTrans" cxnId="{1D24554A-5BD8-4ECF-9179-5F0C4B9D98C2}">
      <dgm:prSet/>
      <dgm:spPr/>
      <dgm:t>
        <a:bodyPr/>
        <a:lstStyle/>
        <a:p>
          <a:endParaRPr lang="zh-CN" altLang="en-US"/>
        </a:p>
      </dgm:t>
    </dgm:pt>
    <dgm:pt modelId="{617FC62A-7EF0-4FE4-8C9C-CD0F2BD7737D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）、不断修改完善，勇于删除自个代码</a:t>
          </a:r>
        </a:p>
      </dgm:t>
    </dgm:pt>
    <dgm:pt modelId="{9A221BAF-34C8-4D9B-931C-A23C3D750809}" type="parTrans" cxnId="{180D67FB-81D1-4D99-AB94-1938A4720476}">
      <dgm:prSet/>
      <dgm:spPr/>
      <dgm:t>
        <a:bodyPr/>
        <a:lstStyle/>
        <a:p>
          <a:endParaRPr lang="zh-CN" altLang="en-US"/>
        </a:p>
      </dgm:t>
    </dgm:pt>
    <dgm:pt modelId="{953CF072-2ED9-4476-B631-9776CC04B173}" type="sibTrans" cxnId="{180D67FB-81D1-4D99-AB94-1938A4720476}">
      <dgm:prSet/>
      <dgm:spPr/>
      <dgm:t>
        <a:bodyPr/>
        <a:lstStyle/>
        <a:p>
          <a:endParaRPr lang="zh-CN" altLang="en-US"/>
        </a:p>
      </dgm:t>
    </dgm:pt>
    <dgm:pt modelId="{7A84C377-3E00-4727-893A-01F8A13F2A6C}">
      <dgm:prSet/>
      <dgm:spPr>
        <a:noFill/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）、常量尽量统一或使用枚举，便于管理及维护</a:t>
          </a:r>
        </a:p>
      </dgm:t>
    </dgm:pt>
    <dgm:pt modelId="{473258C9-89F1-4AAE-BEEC-B47588F420D5}" type="parTrans" cxnId="{359CD63B-4096-4C07-B86F-550ADA226713}">
      <dgm:prSet/>
      <dgm:spPr/>
      <dgm:t>
        <a:bodyPr/>
        <a:lstStyle/>
        <a:p>
          <a:endParaRPr lang="zh-CN" altLang="en-US"/>
        </a:p>
      </dgm:t>
    </dgm:pt>
    <dgm:pt modelId="{E3BFB0D9-05F3-4D42-89BE-C97840164876}" type="sibTrans" cxnId="{359CD63B-4096-4C07-B86F-550ADA226713}">
      <dgm:prSet/>
      <dgm:spPr/>
      <dgm:t>
        <a:bodyPr/>
        <a:lstStyle/>
        <a:p>
          <a:endParaRPr lang="zh-CN" altLang="en-US"/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41718F-3E80-4077-AB4F-F29C29A98C97}" type="pres">
      <dgm:prSet presAssocID="{55A52723-5591-4D30-A3EB-3857893E76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E9255-6C10-4D35-A2B3-B7C8BC4496EC}" type="pres">
      <dgm:prSet presAssocID="{55A52723-5591-4D30-A3EB-3857893E769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703DA-265F-4F4F-8A62-5F21484E04F4}" type="pres">
      <dgm:prSet presAssocID="{7A67737C-6C3D-4D47-B95D-B2A5C38D929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279FD-B77B-429A-A89C-76D25172AB4E}" type="pres">
      <dgm:prSet presAssocID="{7A67737C-6C3D-4D47-B95D-B2A5C38D929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F41C4-C681-4844-B17C-200AEC17C4A0}" type="pres">
      <dgm:prSet presAssocID="{E5A0E8A9-EA1C-4F8E-A909-B7513ED42AE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CA72C-6B03-4D80-B431-DD59951F05ED}" type="pres">
      <dgm:prSet presAssocID="{E5A0E8A9-EA1C-4F8E-A909-B7513ED42AE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0A8E0E-5BC3-486C-85B3-B560D8BEAFF4}" type="presOf" srcId="{989CF69D-EBBC-4D2A-B9EA-7D28EB49DEEB}" destId="{DFD279FD-B77B-429A-A89C-76D25172AB4E}" srcOrd="0" destOrd="0" presId="urn:microsoft.com/office/officeart/2005/8/layout/vList2"/>
    <dgm:cxn modelId="{359CD63B-4096-4C07-B86F-550ADA226713}" srcId="{E5A0E8A9-EA1C-4F8E-A909-B7513ED42AEB}" destId="{7A84C377-3E00-4727-893A-01F8A13F2A6C}" srcOrd="1" destOrd="0" parTransId="{473258C9-89F1-4AAE-BEEC-B47588F420D5}" sibTransId="{E3BFB0D9-05F3-4D42-89BE-C97840164876}"/>
    <dgm:cxn modelId="{164A560D-9867-49A3-A417-972E18656EB6}" type="presOf" srcId="{748C8DAC-4A44-4952-B017-69D4F46581C2}" destId="{3EEE9255-6C10-4D35-A2B3-B7C8BC4496EC}" srcOrd="0" destOrd="1" presId="urn:microsoft.com/office/officeart/2005/8/layout/vList2"/>
    <dgm:cxn modelId="{A3FF024E-60A4-4366-9A52-EB1A35AD4D0E}" srcId="{55A52723-5591-4D30-A3EB-3857893E7699}" destId="{37716A55-3A7E-49C8-BBCF-9768428FA940}" srcOrd="2" destOrd="0" parTransId="{73124B25-E5D7-400C-843B-5DEA3D0D15EB}" sibTransId="{E4E7C5FD-484F-4BDA-923E-AC3E1A0D25C5}"/>
    <dgm:cxn modelId="{7C819964-C13E-4251-8CD9-8E6ECA57FE1D}" srcId="{AAA982A4-2AAB-4582-9288-CE381FC09386}" destId="{7A67737C-6C3D-4D47-B95D-B2A5C38D929D}" srcOrd="1" destOrd="0" parTransId="{4A960838-475C-4215-9FD2-B96E99895187}" sibTransId="{04B8058E-7D41-44AC-A08A-1B36CB814A2E}"/>
    <dgm:cxn modelId="{22CD9466-E060-4425-B581-FBF3551BD1CE}" type="presOf" srcId="{55A52723-5591-4D30-A3EB-3857893E7699}" destId="{4D41718F-3E80-4077-AB4F-F29C29A98C97}" srcOrd="0" destOrd="0" presId="urn:microsoft.com/office/officeart/2005/8/layout/vList2"/>
    <dgm:cxn modelId="{E7963B2C-7536-433B-967F-3FA13122C0DA}" srcId="{55A52723-5591-4D30-A3EB-3857893E7699}" destId="{19E4C5CA-D864-4BDB-9F5A-3972FCD71D7A}" srcOrd="0" destOrd="0" parTransId="{AA48F029-D28B-421B-953C-A74FCDCD0DEC}" sibTransId="{001CE2D7-0FDC-450E-A4DA-7E7D6FB3F22C}"/>
    <dgm:cxn modelId="{9C2B7E08-0B00-4D8B-A31E-78BC8802BF7C}" srcId="{AAA982A4-2AAB-4582-9288-CE381FC09386}" destId="{55A52723-5591-4D30-A3EB-3857893E7699}" srcOrd="0" destOrd="0" parTransId="{4C7F6D86-D465-444C-B4CB-E3485840A2FC}" sibTransId="{EF701C32-1FC2-4CCC-9B94-5274418128F3}"/>
    <dgm:cxn modelId="{B392AB81-E64F-46A0-A3CA-BCCC19285FD4}" srcId="{7A67737C-6C3D-4D47-B95D-B2A5C38D929D}" destId="{2EAA3EE6-3851-4A0D-BAD0-A38D7299592B}" srcOrd="1" destOrd="0" parTransId="{8EBF9D0B-2C62-437F-9733-954D39ED3031}" sibTransId="{605735AA-74CA-4D09-9D34-3ED8479D9683}"/>
    <dgm:cxn modelId="{B3481480-AA37-4094-B153-BA7268289528}" type="presOf" srcId="{7A67737C-6C3D-4D47-B95D-B2A5C38D929D}" destId="{DDE703DA-265F-4F4F-8A62-5F21484E04F4}" srcOrd="0" destOrd="0" presId="urn:microsoft.com/office/officeart/2005/8/layout/vList2"/>
    <dgm:cxn modelId="{E98827D5-75C6-4F87-8B6C-9F2E42ADD227}" srcId="{55A52723-5591-4D30-A3EB-3857893E7699}" destId="{748C8DAC-4A44-4952-B017-69D4F46581C2}" srcOrd="1" destOrd="0" parTransId="{8F956287-3D07-40E7-8BC2-B7E044D0ACC1}" sibTransId="{38B8DD5D-3443-41D0-9A12-2AF6D09B2EE4}"/>
    <dgm:cxn modelId="{C989D62E-2392-48CA-9530-8F35F773E15F}" type="presOf" srcId="{E5A0E8A9-EA1C-4F8E-A909-B7513ED42AEB}" destId="{B61F41C4-C681-4844-B17C-200AEC17C4A0}" srcOrd="0" destOrd="0" presId="urn:microsoft.com/office/officeart/2005/8/layout/vList2"/>
    <dgm:cxn modelId="{51E0B608-D3AC-4A78-9FBF-839653B84AAE}" type="presOf" srcId="{617FC62A-7EF0-4FE4-8C9C-CD0F2BD7737D}" destId="{C3FCA72C-6B03-4D80-B431-DD59951F05ED}" srcOrd="0" destOrd="0" presId="urn:microsoft.com/office/officeart/2005/8/layout/vList2"/>
    <dgm:cxn modelId="{51DD7E5A-792F-4A1E-980F-13877188B879}" srcId="{7A67737C-6C3D-4D47-B95D-B2A5C38D929D}" destId="{989CF69D-EBBC-4D2A-B9EA-7D28EB49DEEB}" srcOrd="0" destOrd="0" parTransId="{3096ADCB-8F43-40CC-9F40-B1BD1AF3EF07}" sibTransId="{03C04C57-C772-4B2A-BB6E-94ABDD2AEEFC}"/>
    <dgm:cxn modelId="{1D24554A-5BD8-4ECF-9179-5F0C4B9D98C2}" srcId="{AAA982A4-2AAB-4582-9288-CE381FC09386}" destId="{E5A0E8A9-EA1C-4F8E-A909-B7513ED42AEB}" srcOrd="2" destOrd="0" parTransId="{FFD1EB5B-BEFB-4E5C-B62F-F803C9B26226}" sibTransId="{135DF737-89F5-4E22-B53E-6D77DF180002}"/>
    <dgm:cxn modelId="{034E9659-E72E-4AF0-A2F8-F7DCFDC54EFD}" type="presOf" srcId="{37716A55-3A7E-49C8-BBCF-9768428FA940}" destId="{3EEE9255-6C10-4D35-A2B3-B7C8BC4496EC}" srcOrd="0" destOrd="2" presId="urn:microsoft.com/office/officeart/2005/8/layout/vList2"/>
    <dgm:cxn modelId="{180D67FB-81D1-4D99-AB94-1938A4720476}" srcId="{E5A0E8A9-EA1C-4F8E-A909-B7513ED42AEB}" destId="{617FC62A-7EF0-4FE4-8C9C-CD0F2BD7737D}" srcOrd="0" destOrd="0" parTransId="{9A221BAF-34C8-4D9B-931C-A23C3D750809}" sibTransId="{953CF072-2ED9-4476-B631-9776CC04B173}"/>
    <dgm:cxn modelId="{FF2D1EC0-8233-4195-B91F-A43BD7063D70}" type="presOf" srcId="{AAA982A4-2AAB-4582-9288-CE381FC09386}" destId="{EE9E927A-D2EA-4B4A-A76C-59DDD81E82B7}" srcOrd="0" destOrd="0" presId="urn:microsoft.com/office/officeart/2005/8/layout/vList2"/>
    <dgm:cxn modelId="{06D3950A-7CF9-467C-9E8A-102C17EB0926}" srcId="{55A52723-5591-4D30-A3EB-3857893E7699}" destId="{AF834B8E-C509-4D0B-B713-638A700B2E36}" srcOrd="3" destOrd="0" parTransId="{CF852809-CB91-4270-93AB-135865E15EC9}" sibTransId="{CB3BACBD-1052-4EFC-9FF3-203765996161}"/>
    <dgm:cxn modelId="{14E7C68C-B8E6-4E39-870A-9E47C8FB3BB5}" type="presOf" srcId="{7A84C377-3E00-4727-893A-01F8A13F2A6C}" destId="{C3FCA72C-6B03-4D80-B431-DD59951F05ED}" srcOrd="0" destOrd="1" presId="urn:microsoft.com/office/officeart/2005/8/layout/vList2"/>
    <dgm:cxn modelId="{FEB18046-653C-4E0B-B057-2B5F4834FCA7}" type="presOf" srcId="{19E4C5CA-D864-4BDB-9F5A-3972FCD71D7A}" destId="{3EEE9255-6C10-4D35-A2B3-B7C8BC4496EC}" srcOrd="0" destOrd="0" presId="urn:microsoft.com/office/officeart/2005/8/layout/vList2"/>
    <dgm:cxn modelId="{88678A82-DCE4-4E31-BF63-54501BFA9AB8}" type="presOf" srcId="{AF834B8E-C509-4D0B-B713-638A700B2E36}" destId="{3EEE9255-6C10-4D35-A2B3-B7C8BC4496EC}" srcOrd="0" destOrd="3" presId="urn:microsoft.com/office/officeart/2005/8/layout/vList2"/>
    <dgm:cxn modelId="{3384F71D-38D7-4962-B482-8AEBFF9B674F}" type="presOf" srcId="{2EAA3EE6-3851-4A0D-BAD0-A38D7299592B}" destId="{DFD279FD-B77B-429A-A89C-76D25172AB4E}" srcOrd="0" destOrd="1" presId="urn:microsoft.com/office/officeart/2005/8/layout/vList2"/>
    <dgm:cxn modelId="{D3782E4C-097B-4FE2-BB97-41CD310F06FE}" type="presParOf" srcId="{EE9E927A-D2EA-4B4A-A76C-59DDD81E82B7}" destId="{4D41718F-3E80-4077-AB4F-F29C29A98C97}" srcOrd="0" destOrd="0" presId="urn:microsoft.com/office/officeart/2005/8/layout/vList2"/>
    <dgm:cxn modelId="{6EBFA738-F90A-4392-A69D-1FD89EA47181}" type="presParOf" srcId="{EE9E927A-D2EA-4B4A-A76C-59DDD81E82B7}" destId="{3EEE9255-6C10-4D35-A2B3-B7C8BC4496EC}" srcOrd="1" destOrd="0" presId="urn:microsoft.com/office/officeart/2005/8/layout/vList2"/>
    <dgm:cxn modelId="{06E9E8D3-6FB8-431C-88D0-C149BCB0B668}" type="presParOf" srcId="{EE9E927A-D2EA-4B4A-A76C-59DDD81E82B7}" destId="{DDE703DA-265F-4F4F-8A62-5F21484E04F4}" srcOrd="2" destOrd="0" presId="urn:microsoft.com/office/officeart/2005/8/layout/vList2"/>
    <dgm:cxn modelId="{7E5CB408-5488-4D07-AF25-456994050558}" type="presParOf" srcId="{EE9E927A-D2EA-4B4A-A76C-59DDD81E82B7}" destId="{DFD279FD-B77B-429A-A89C-76D25172AB4E}" srcOrd="3" destOrd="0" presId="urn:microsoft.com/office/officeart/2005/8/layout/vList2"/>
    <dgm:cxn modelId="{415BDCCC-93FC-410C-B3C0-0BE975D43819}" type="presParOf" srcId="{EE9E927A-D2EA-4B4A-A76C-59DDD81E82B7}" destId="{B61F41C4-C681-4844-B17C-200AEC17C4A0}" srcOrd="4" destOrd="0" presId="urn:microsoft.com/office/officeart/2005/8/layout/vList2"/>
    <dgm:cxn modelId="{678D7829-762C-406B-A051-38F461509B5C}" type="presParOf" srcId="{EE9E927A-D2EA-4B4A-A76C-59DDD81E82B7}" destId="{C3FCA72C-6B03-4D80-B431-DD59951F05ED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</a:t>
          </a:r>
          <a:endParaRPr lang="zh-CN" altLang="en-US" sz="1800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b="0" i="0" dirty="0" smtClean="0"/>
            <a:t>统一管理：线程相互等待执行，统一获取执行资源</a:t>
          </a:r>
          <a:endParaRPr lang="zh-CN" altLang="en-US" sz="1600" b="0" i="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、中止线程</a:t>
          </a:r>
          <a:endParaRPr lang="zh-CN" altLang="en-US" sz="18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D54E82E5-322D-4B96-A2FF-EC784C1F3BDF}">
      <dgm:prSet phldrT="[文本]" custT="1"/>
      <dgm:spPr/>
      <dgm:t>
        <a:bodyPr/>
        <a:lstStyle/>
        <a:p>
          <a:r>
            <a:rPr lang="zh-CN" altLang="en-US" sz="1600" b="0" i="0" dirty="0" smtClean="0"/>
            <a:t>线程独立：线程各获取执行资源，不相互影响</a:t>
          </a:r>
          <a:endParaRPr lang="zh-CN" altLang="en-US" sz="1600" b="0" i="0" dirty="0"/>
        </a:p>
      </dgm:t>
    </dgm:pt>
    <dgm:pt modelId="{7E3E8E79-5862-4EBB-B4D9-4D8C6B27770B}" type="par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DB051E1E-9118-475E-84E4-31EB5FD65065}" type="sib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zh-CN" altLang="en-US" sz="1600" b="0" i="0" dirty="0" smtClean="0"/>
            <a:t>异常：被业务代码</a:t>
          </a:r>
          <a:r>
            <a:rPr lang="en-US" altLang="zh-CN" sz="1600" b="0" i="0" dirty="0" smtClean="0"/>
            <a:t>catch</a:t>
          </a:r>
          <a:r>
            <a:rPr lang="zh-CN" altLang="en-US" sz="1600" b="0" i="0" dirty="0" smtClean="0"/>
            <a:t>；</a:t>
          </a:r>
          <a:endParaRPr lang="zh-CN" altLang="en-US" sz="1600" dirty="0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E8B28309-14CA-4130-96A4-8E60C6B1E5B6}">
      <dgm:prSet phldrT="[文本]" custT="1"/>
      <dgm:spPr/>
      <dgm:t>
        <a:bodyPr/>
        <a:lstStyle/>
        <a:p>
          <a:r>
            <a:rPr lang="en-US" altLang="en-US" sz="1600" dirty="0" smtClean="0"/>
            <a:t>Interrupt()</a:t>
          </a:r>
          <a:r>
            <a:rPr lang="zh-CN" altLang="en-US" sz="1600" dirty="0" smtClean="0"/>
            <a:t>与</a:t>
          </a:r>
          <a:r>
            <a:rPr lang="en-US" altLang="en-US" sz="1600" dirty="0" err="1" smtClean="0"/>
            <a:t>isInterrupted</a:t>
          </a:r>
          <a:r>
            <a:rPr lang="en-US" altLang="en-US" sz="1600" dirty="0" smtClean="0"/>
            <a:t>()</a:t>
          </a:r>
          <a:r>
            <a:rPr lang="zh-CN" altLang="en-US" sz="1600" dirty="0" smtClean="0"/>
            <a:t>方法</a:t>
          </a:r>
          <a:endParaRPr lang="zh-CN" altLang="en-US" sz="1600" dirty="0"/>
        </a:p>
      </dgm:t>
    </dgm:pt>
    <dgm:pt modelId="{14172AE7-0721-49FF-A4A9-98B105F51918}" type="par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6C28941F-8552-4028-BC40-18B38E449983}" type="sib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CB6A5ED9-534C-4734-A126-61101EBBE2ED}">
      <dgm:prSet phldrT="[文本]" custT="1"/>
      <dgm:spPr/>
      <dgm:t>
        <a:bodyPr/>
        <a:lstStyle/>
        <a:p>
          <a:r>
            <a:rPr lang="zh-CN" altLang="en-US" sz="1600" dirty="0" smtClean="0"/>
            <a:t>设置执行标识</a:t>
          </a:r>
          <a:endParaRPr lang="zh-CN" altLang="en-US" sz="1600" dirty="0"/>
        </a:p>
      </dgm:t>
    </dgm:pt>
    <dgm:pt modelId="{3F126550-6701-4174-BF62-BA97A2FE1282}" type="parTrans" cxnId="{0469B384-9BDA-401A-8720-0C36677D33B1}">
      <dgm:prSet/>
      <dgm:spPr/>
      <dgm:t>
        <a:bodyPr/>
        <a:lstStyle/>
        <a:p>
          <a:endParaRPr lang="zh-CN" altLang="en-US"/>
        </a:p>
      </dgm:t>
    </dgm:pt>
    <dgm:pt modelId="{C5747AF0-7015-48E0-A76D-8B6AA2CD306B}" type="sibTrans" cxnId="{0469B384-9BDA-401A-8720-0C36677D33B1}">
      <dgm:prSet/>
      <dgm:spPr/>
      <dgm:t>
        <a:bodyPr/>
        <a:lstStyle/>
        <a:p>
          <a:endParaRPr lang="zh-CN" altLang="en-US"/>
        </a:p>
      </dgm:t>
    </dgm:pt>
    <dgm:pt modelId="{374154C5-FD29-4CB3-8B60-60B61C574EBE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A11A6A1E-30BE-4B13-8C36-A9B0AA46EEED}" type="par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05A43F51-8D6B-4DF7-B164-B2BE742598B6}" type="sib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2" custLinFactNeighborY="-30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2" custScaleY="86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2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2DE42B-BF34-4C0C-A378-F3D503DDA567}" type="presOf" srcId="{85AB7E43-92C2-40ED-913C-EA54106D5EBB}" destId="{353CBC25-433B-49F9-A40D-F0C2446676F7}" srcOrd="0" destOrd="0" presId="urn:microsoft.com/office/officeart/2005/8/layout/vList2"/>
    <dgm:cxn modelId="{A484A14C-B32D-4F23-9752-6B7DCE93ED49}" type="presOf" srcId="{FA40F106-DAD6-48CF-A886-B5E42B84EBDF}" destId="{D98DE4DC-D9AC-41DE-B1B6-4971DDA30171}" srcOrd="0" destOrd="0" presId="urn:microsoft.com/office/officeart/2005/8/layout/vList2"/>
    <dgm:cxn modelId="{580D935E-166C-42E1-8C6E-E05CA571CDD2}" type="presOf" srcId="{8F69EDF2-1A58-4C6E-9F5F-C84DE52EEF86}" destId="{746970AA-A556-498F-906D-18432FDCB244}" srcOrd="0" destOrd="0" presId="urn:microsoft.com/office/officeart/2005/8/layout/vList2"/>
    <dgm:cxn modelId="{A954817B-1D73-433F-92E5-FCEC2AD4AF02}" srcId="{A1A884A1-92B8-41BF-93FF-09C7496C7A1D}" destId="{D54E82E5-322D-4B96-A2FF-EC784C1F3BDF}" srcOrd="1" destOrd="0" parTransId="{7E3E8E79-5862-4EBB-B4D9-4D8C6B27770B}" sibTransId="{DB051E1E-9118-475E-84E4-31EB5FD65065}"/>
    <dgm:cxn modelId="{A71B56A9-7EF1-4286-AE93-162652EFE104}" srcId="{8F69EDF2-1A58-4C6E-9F5F-C84DE52EEF86}" destId="{E8B28309-14CA-4130-96A4-8E60C6B1E5B6}" srcOrd="1" destOrd="0" parTransId="{14172AE7-0721-49FF-A4A9-98B105F51918}" sibTransId="{6C28941F-8552-4028-BC40-18B38E449983}"/>
    <dgm:cxn modelId="{0ABDB5DD-DACF-46FC-BBB3-13377C9DE195}" type="presOf" srcId="{A1A884A1-92B8-41BF-93FF-09C7496C7A1D}" destId="{CB28D7C4-0B5E-4084-9E3C-9BA1C8FFFF3A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3BFE31DD-DA92-41C2-9B64-2A423309BB27}" type="presOf" srcId="{D54E82E5-322D-4B96-A2FF-EC784C1F3BDF}" destId="{47792687-8FEB-4305-8A30-E5DFA97B2705}" srcOrd="0" destOrd="1" presId="urn:microsoft.com/office/officeart/2005/8/layout/vList2"/>
    <dgm:cxn modelId="{A134CDE2-40E0-46EF-BBCA-298E9F3E27CC}" type="presOf" srcId="{E8B28309-14CA-4130-96A4-8E60C6B1E5B6}" destId="{D98DE4DC-D9AC-41DE-B1B6-4971DDA30171}" srcOrd="0" destOrd="1" presId="urn:microsoft.com/office/officeart/2005/8/layout/vList2"/>
    <dgm:cxn modelId="{A37C9004-CC16-4412-BE34-30251EC89261}" type="presOf" srcId="{DCCA44F8-8FDD-49CF-B0C0-AC5E174768ED}" destId="{47792687-8FEB-4305-8A30-E5DFA97B2705}" srcOrd="0" destOrd="0" presId="urn:microsoft.com/office/officeart/2005/8/layout/vList2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0469B384-9BDA-401A-8720-0C36677D33B1}" srcId="{8F69EDF2-1A58-4C6E-9F5F-C84DE52EEF86}" destId="{CB6A5ED9-534C-4734-A126-61101EBBE2ED}" srcOrd="2" destOrd="0" parTransId="{3F126550-6701-4174-BF62-BA97A2FE1282}" sibTransId="{C5747AF0-7015-48E0-A76D-8B6AA2CD306B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9EA1F59E-0C08-459F-A5EE-1378CB4BAAD4}" type="presOf" srcId="{CB6A5ED9-534C-4734-A126-61101EBBE2ED}" destId="{D98DE4DC-D9AC-41DE-B1B6-4971DDA30171}" srcOrd="0" destOrd="2" presId="urn:microsoft.com/office/officeart/2005/8/layout/vList2"/>
    <dgm:cxn modelId="{C0ED9AA0-C9AF-4716-9599-7A1BF6AC0962}" srcId="{8F69EDF2-1A58-4C6E-9F5F-C84DE52EEF86}" destId="{374154C5-FD29-4CB3-8B60-60B61C574EBE}" srcOrd="3" destOrd="0" parTransId="{A11A6A1E-30BE-4B13-8C36-A9B0AA46EEED}" sibTransId="{05A43F51-8D6B-4DF7-B164-B2BE742598B6}"/>
    <dgm:cxn modelId="{AEB3BBBC-9709-42F4-9300-66FABB82DCEE}" type="presOf" srcId="{374154C5-FD29-4CB3-8B60-60B61C574EBE}" destId="{D98DE4DC-D9AC-41DE-B1B6-4971DDA30171}" srcOrd="0" destOrd="3" presId="urn:microsoft.com/office/officeart/2005/8/layout/vList2"/>
    <dgm:cxn modelId="{3A0538D4-63E4-46A7-B4F6-2E721E63A1AB}" type="presParOf" srcId="{353CBC25-433B-49F9-A40D-F0C2446676F7}" destId="{CB28D7C4-0B5E-4084-9E3C-9BA1C8FFFF3A}" srcOrd="0" destOrd="0" presId="urn:microsoft.com/office/officeart/2005/8/layout/vList2"/>
    <dgm:cxn modelId="{08609CDC-4A6E-4936-B1DE-1B64C061D750}" type="presParOf" srcId="{353CBC25-433B-49F9-A40D-F0C2446676F7}" destId="{47792687-8FEB-4305-8A30-E5DFA97B2705}" srcOrd="1" destOrd="0" presId="urn:microsoft.com/office/officeart/2005/8/layout/vList2"/>
    <dgm:cxn modelId="{3176A31F-7208-4976-9850-C9EE4D03064C}" type="presParOf" srcId="{353CBC25-433B-49F9-A40D-F0C2446676F7}" destId="{746970AA-A556-498F-906D-18432FDCB244}" srcOrd="2" destOrd="0" presId="urn:microsoft.com/office/officeart/2005/8/layout/vList2"/>
    <dgm:cxn modelId="{2C0A802C-B4B6-4106-A1B7-0854474EB1FE}" type="presParOf" srcId="{353CBC25-433B-49F9-A40D-F0C2446676F7}" destId="{D98DE4DC-D9AC-41DE-B1B6-4971DDA301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、好代码</a:t>
          </a:r>
          <a:endParaRPr lang="zh-CN" altLang="en-US" sz="1800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b="0" i="0" dirty="0" smtClean="0"/>
            <a:t>不断修改完善，勇于更改、删除代码</a:t>
          </a:r>
          <a:endParaRPr lang="zh-CN" altLang="en-US" sz="1600" b="0" i="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 custT="1"/>
      <dgm:spPr>
        <a:noFill/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、苦中做乐</a:t>
          </a:r>
          <a:endParaRPr lang="zh-CN" altLang="en-US" sz="18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D54E82E5-322D-4B96-A2FF-EC784C1F3BDF}">
      <dgm:prSet phldrT="[文本]" custT="1"/>
      <dgm:spPr/>
      <dgm:t>
        <a:bodyPr/>
        <a:lstStyle/>
        <a:p>
          <a:r>
            <a:rPr lang="zh-CN" altLang="en-US" sz="1600" b="0" i="0" dirty="0" smtClean="0"/>
            <a:t>常量尽量统一或使用枚举，便于管理及维护</a:t>
          </a:r>
          <a:endParaRPr lang="zh-CN" altLang="en-US" sz="1600" b="0" i="0" dirty="0"/>
        </a:p>
      </dgm:t>
    </dgm:pt>
    <dgm:pt modelId="{7E3E8E79-5862-4EBB-B4D9-4D8C6B27770B}" type="par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DB051E1E-9118-475E-84E4-31EB5FD65065}" type="sibTrans" cxnId="{A954817B-1D73-433F-92E5-FCEC2AD4AF02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en-US" altLang="zh-CN" sz="1600" b="0" i="0" dirty="0" smtClean="0"/>
            <a:t>Copy</a:t>
          </a:r>
          <a:r>
            <a:rPr lang="zh-CN" altLang="en-US" sz="1600" b="0" i="0" dirty="0" smtClean="0"/>
            <a:t>代码时，可以加自己的功能想法，如</a:t>
          </a:r>
          <a:r>
            <a:rPr lang="en-US" altLang="zh-CN" sz="1600" b="0" i="0" dirty="0" smtClean="0"/>
            <a:t>UMP</a:t>
          </a:r>
          <a:r>
            <a:rPr lang="zh-CN" altLang="en-US" sz="1600" b="0" i="0" dirty="0" smtClean="0"/>
            <a:t>可用率；</a:t>
          </a:r>
          <a:endParaRPr lang="zh-CN" altLang="en-US" sz="1600" dirty="0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E8B28309-14CA-4130-96A4-8E60C6B1E5B6}">
      <dgm:prSet phldrT="[文本]" custT="1"/>
      <dgm:spPr/>
      <dgm:t>
        <a:bodyPr/>
        <a:lstStyle/>
        <a:p>
          <a:r>
            <a:rPr lang="zh-CN" altLang="en-US" sz="1600" b="0" i="0" dirty="0" smtClean="0"/>
            <a:t>思路是可以借鉴的，解决问题能力是自己的；</a:t>
          </a:r>
          <a:endParaRPr lang="zh-CN" altLang="en-US" sz="1600" dirty="0"/>
        </a:p>
      </dgm:t>
    </dgm:pt>
    <dgm:pt modelId="{14172AE7-0721-49FF-A4A9-98B105F51918}" type="par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6C28941F-8552-4028-BC40-18B38E449983}" type="sibTrans" cxnId="{A71B56A9-7EF1-4286-AE93-162652EFE104}">
      <dgm:prSet/>
      <dgm:spPr/>
      <dgm:t>
        <a:bodyPr/>
        <a:lstStyle/>
        <a:p>
          <a:endParaRPr lang="zh-CN" altLang="en-US"/>
        </a:p>
      </dgm:t>
    </dgm:pt>
    <dgm:pt modelId="{374154C5-FD29-4CB3-8B60-60B61C574EBE}">
      <dgm:prSet phldrT="[文本]" custT="1"/>
      <dgm:spPr/>
      <dgm:t>
        <a:bodyPr/>
        <a:lstStyle/>
        <a:p>
          <a:r>
            <a:rPr lang="en-US" altLang="zh-CN" sz="1600" dirty="0" smtClean="0"/>
            <a:t>API</a:t>
          </a:r>
          <a:r>
            <a:rPr lang="zh-CN" altLang="en-US" sz="1600" dirty="0" smtClean="0"/>
            <a:t>多知道些吧，了解有就行！</a:t>
          </a:r>
          <a:endParaRPr lang="zh-CN" altLang="en-US" sz="1600" dirty="0"/>
        </a:p>
      </dgm:t>
    </dgm:pt>
    <dgm:pt modelId="{A11A6A1E-30BE-4B13-8C36-A9B0AA46EEED}" type="par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05A43F51-8D6B-4DF7-B164-B2BE742598B6}" type="sibTrans" cxnId="{C0ED9AA0-C9AF-4716-9599-7A1BF6AC0962}">
      <dgm:prSet/>
      <dgm:spPr/>
      <dgm:t>
        <a:bodyPr/>
        <a:lstStyle/>
        <a:p>
          <a:endParaRPr lang="zh-CN" altLang="en-US"/>
        </a:p>
      </dgm:t>
    </dgm:pt>
    <dgm:pt modelId="{47E48569-04FB-401A-8A65-DE6BEA904D58}">
      <dgm:prSet phldrT="[文本]" custT="1"/>
      <dgm:spPr/>
      <dgm:t>
        <a:bodyPr/>
        <a:lstStyle/>
        <a:p>
          <a:r>
            <a:rPr lang="zh-CN" altLang="en-US" sz="1600" b="0" i="0" dirty="0" smtClean="0"/>
            <a:t>问、抄；</a:t>
          </a:r>
          <a:endParaRPr lang="zh-CN" altLang="en-US" sz="1600" b="0" i="0" dirty="0"/>
        </a:p>
      </dgm:t>
    </dgm:pt>
    <dgm:pt modelId="{49941C57-276B-4C60-B7BB-C2584FBC176B}" type="parTrans" cxnId="{E70C59FF-4D47-4BCE-922F-0AE158A6683D}">
      <dgm:prSet/>
      <dgm:spPr/>
      <dgm:t>
        <a:bodyPr/>
        <a:lstStyle/>
        <a:p>
          <a:endParaRPr lang="zh-CN" altLang="en-US"/>
        </a:p>
      </dgm:t>
    </dgm:pt>
    <dgm:pt modelId="{252C3B08-B853-416D-A740-C24E398D5D28}" type="sibTrans" cxnId="{E70C59FF-4D47-4BCE-922F-0AE158A6683D}">
      <dgm:prSet/>
      <dgm:spPr/>
      <dgm:t>
        <a:bodyPr/>
        <a:lstStyle/>
        <a:p>
          <a:endParaRPr lang="zh-CN" altLang="en-US"/>
        </a:p>
      </dgm:t>
    </dgm:pt>
    <dgm:pt modelId="{298F29E8-9665-4B00-9C73-31140839D778}">
      <dgm:prSet phldrT="[文本]" custT="1"/>
      <dgm:spPr/>
      <dgm:t>
        <a:bodyPr/>
        <a:lstStyle/>
        <a:p>
          <a:r>
            <a:rPr lang="zh-CN" altLang="en-US" sz="1600" b="0" i="0" dirty="0" smtClean="0"/>
            <a:t>逻辑清晰，代码结构就会干净</a:t>
          </a:r>
          <a:endParaRPr lang="zh-CN" altLang="en-US" sz="1600" b="0" i="0" dirty="0"/>
        </a:p>
      </dgm:t>
    </dgm:pt>
    <dgm:pt modelId="{61E28907-FAA2-4AE7-BE76-B3F00F28636D}" type="parTrans" cxnId="{014CB05B-3CAD-466C-B0BD-DC2C091B5791}">
      <dgm:prSet/>
      <dgm:spPr/>
      <dgm:t>
        <a:bodyPr/>
        <a:lstStyle/>
        <a:p>
          <a:endParaRPr lang="zh-CN" altLang="en-US"/>
        </a:p>
      </dgm:t>
    </dgm:pt>
    <dgm:pt modelId="{A19AD248-2D3F-45CE-B35E-A3DA2070F5E3}" type="sibTrans" cxnId="{014CB05B-3CAD-466C-B0BD-DC2C091B5791}">
      <dgm:prSet/>
      <dgm:spPr/>
      <dgm:t>
        <a:bodyPr/>
        <a:lstStyle/>
        <a:p>
          <a:endParaRPr lang="zh-CN" altLang="en-US"/>
        </a:p>
      </dgm:t>
    </dgm:pt>
    <dgm:pt modelId="{98FC070D-C65E-43FD-A16B-AE08BE930697}">
      <dgm:prSet phldrT="[文本]" custT="1"/>
      <dgm:spPr/>
      <dgm:t>
        <a:bodyPr/>
        <a:lstStyle/>
        <a:p>
          <a:r>
            <a:rPr lang="zh-CN" altLang="en-US" sz="1600" b="0" i="0" dirty="0" smtClean="0"/>
            <a:t>反射，枚举，</a:t>
          </a:r>
          <a:r>
            <a:rPr lang="en-US" altLang="en-US" sz="1600" b="0" i="0" dirty="0" err="1" smtClean="0"/>
            <a:t>SpringContextHolder</a:t>
          </a:r>
          <a:r>
            <a:rPr lang="zh-CN" altLang="en-US" sz="1600" b="0" i="0" dirty="0" smtClean="0"/>
            <a:t>是个好东西</a:t>
          </a:r>
          <a:endParaRPr lang="zh-CN" altLang="en-US" sz="1600" b="0" i="0" dirty="0"/>
        </a:p>
      </dgm:t>
    </dgm:pt>
    <dgm:pt modelId="{8C282B84-6CE3-4A8C-80C7-D77A8A02EE38}" type="parTrans" cxnId="{74EACE9D-FDF2-48AE-B7C5-B2B16A0AE599}">
      <dgm:prSet/>
      <dgm:spPr/>
      <dgm:t>
        <a:bodyPr/>
        <a:lstStyle/>
        <a:p>
          <a:endParaRPr lang="zh-CN" altLang="en-US"/>
        </a:p>
      </dgm:t>
    </dgm:pt>
    <dgm:pt modelId="{8CD02B55-E37D-4101-B644-347986381A1A}" type="sibTrans" cxnId="{74EACE9D-FDF2-48AE-B7C5-B2B16A0AE599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2" custLinFactNeighborY="-30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2" custScaleY="1384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2" custLinFactNeighborX="1205" custLinFactNeighborY="-7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2" custLinFactNeighborX="-772" custLinFactNeighborY="605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EACE9D-FDF2-48AE-B7C5-B2B16A0AE599}" srcId="{A1A884A1-92B8-41BF-93FF-09C7496C7A1D}" destId="{98FC070D-C65E-43FD-A16B-AE08BE930697}" srcOrd="4" destOrd="0" parTransId="{8C282B84-6CE3-4A8C-80C7-D77A8A02EE38}" sibTransId="{8CD02B55-E37D-4101-B644-347986381A1A}"/>
    <dgm:cxn modelId="{71264992-68FC-4BF1-8C06-BA02FAB22000}" type="presOf" srcId="{8F69EDF2-1A58-4C6E-9F5F-C84DE52EEF86}" destId="{746970AA-A556-498F-906D-18432FDCB244}" srcOrd="0" destOrd="0" presId="urn:microsoft.com/office/officeart/2005/8/layout/vList2"/>
    <dgm:cxn modelId="{C0ED9AA0-C9AF-4716-9599-7A1BF6AC0962}" srcId="{8F69EDF2-1A58-4C6E-9F5F-C84DE52EEF86}" destId="{374154C5-FD29-4CB3-8B60-60B61C574EBE}" srcOrd="2" destOrd="0" parTransId="{A11A6A1E-30BE-4B13-8C36-A9B0AA46EEED}" sibTransId="{05A43F51-8D6B-4DF7-B164-B2BE742598B6}"/>
    <dgm:cxn modelId="{014CB05B-3CAD-466C-B0BD-DC2C091B5791}" srcId="{A1A884A1-92B8-41BF-93FF-09C7496C7A1D}" destId="{298F29E8-9665-4B00-9C73-31140839D778}" srcOrd="2" destOrd="0" parTransId="{61E28907-FAA2-4AE7-BE76-B3F00F28636D}" sibTransId="{A19AD248-2D3F-45CE-B35E-A3DA2070F5E3}"/>
    <dgm:cxn modelId="{A954817B-1D73-433F-92E5-FCEC2AD4AF02}" srcId="{A1A884A1-92B8-41BF-93FF-09C7496C7A1D}" destId="{D54E82E5-322D-4B96-A2FF-EC784C1F3BDF}" srcOrd="1" destOrd="0" parTransId="{7E3E8E79-5862-4EBB-B4D9-4D8C6B27770B}" sibTransId="{DB051E1E-9118-475E-84E4-31EB5FD65065}"/>
    <dgm:cxn modelId="{2587C1F9-1C72-4C48-862B-EA4E818DB8F8}" type="presOf" srcId="{298F29E8-9665-4B00-9C73-31140839D778}" destId="{47792687-8FEB-4305-8A30-E5DFA97B2705}" srcOrd="0" destOrd="2" presId="urn:microsoft.com/office/officeart/2005/8/layout/vList2"/>
    <dgm:cxn modelId="{DF64DB02-526E-4193-A860-42BC52E7C045}" type="presOf" srcId="{374154C5-FD29-4CB3-8B60-60B61C574EBE}" destId="{D98DE4DC-D9AC-41DE-B1B6-4971DDA30171}" srcOrd="0" destOrd="2" presId="urn:microsoft.com/office/officeart/2005/8/layout/vList2"/>
    <dgm:cxn modelId="{1D49FE63-EC91-4404-A104-7E611BB70FC3}" type="presOf" srcId="{47E48569-04FB-401A-8A65-DE6BEA904D58}" destId="{47792687-8FEB-4305-8A30-E5DFA97B2705}" srcOrd="0" destOrd="3" presId="urn:microsoft.com/office/officeart/2005/8/layout/vList2"/>
    <dgm:cxn modelId="{47415857-7AD8-4887-B662-0928AEE7269F}" type="presOf" srcId="{FA40F106-DAD6-48CF-A886-B5E42B84EBDF}" destId="{D98DE4DC-D9AC-41DE-B1B6-4971DDA30171}" srcOrd="0" destOrd="0" presId="urn:microsoft.com/office/officeart/2005/8/layout/vList2"/>
    <dgm:cxn modelId="{F9E834C3-704B-4EF2-8BBD-F0055300B940}" type="presOf" srcId="{DCCA44F8-8FDD-49CF-B0C0-AC5E174768ED}" destId="{47792687-8FEB-4305-8A30-E5DFA97B2705}" srcOrd="0" destOrd="0" presId="urn:microsoft.com/office/officeart/2005/8/layout/vList2"/>
    <dgm:cxn modelId="{706B51AC-8A95-4FFF-BD59-6F8234FE4EA0}" type="presOf" srcId="{E8B28309-14CA-4130-96A4-8E60C6B1E5B6}" destId="{D98DE4DC-D9AC-41DE-B1B6-4971DDA30171}" srcOrd="0" destOrd="1" presId="urn:microsoft.com/office/officeart/2005/8/layout/vList2"/>
    <dgm:cxn modelId="{235BA6D7-8B61-48BE-A2B5-25CADB096C43}" type="presOf" srcId="{D54E82E5-322D-4B96-A2FF-EC784C1F3BDF}" destId="{47792687-8FEB-4305-8A30-E5DFA97B2705}" srcOrd="0" destOrd="1" presId="urn:microsoft.com/office/officeart/2005/8/layout/vList2"/>
    <dgm:cxn modelId="{E5A50B04-268F-45C6-B71C-29D99539C8B0}" type="presOf" srcId="{A1A884A1-92B8-41BF-93FF-09C7496C7A1D}" destId="{CB28D7C4-0B5E-4084-9E3C-9BA1C8FFFF3A}" srcOrd="0" destOrd="0" presId="urn:microsoft.com/office/officeart/2005/8/layout/vList2"/>
    <dgm:cxn modelId="{2F2417D5-ED91-4454-8DFE-DD0023904C12}" type="presOf" srcId="{85AB7E43-92C2-40ED-913C-EA54106D5EBB}" destId="{353CBC25-433B-49F9-A40D-F0C2446676F7}" srcOrd="0" destOrd="0" presId="urn:microsoft.com/office/officeart/2005/8/layout/vList2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E70C59FF-4D47-4BCE-922F-0AE158A6683D}" srcId="{A1A884A1-92B8-41BF-93FF-09C7496C7A1D}" destId="{47E48569-04FB-401A-8A65-DE6BEA904D58}" srcOrd="3" destOrd="0" parTransId="{49941C57-276B-4C60-B7BB-C2584FBC176B}" sibTransId="{252C3B08-B853-416D-A740-C24E398D5D28}"/>
    <dgm:cxn modelId="{02A3CB1E-784E-4826-A775-D7DD04E352F6}" type="presOf" srcId="{98FC070D-C65E-43FD-A16B-AE08BE930697}" destId="{47792687-8FEB-4305-8A30-E5DFA97B2705}" srcOrd="0" destOrd="4" presId="urn:microsoft.com/office/officeart/2005/8/layout/vList2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A71B56A9-7EF1-4286-AE93-162652EFE104}" srcId="{8F69EDF2-1A58-4C6E-9F5F-C84DE52EEF86}" destId="{E8B28309-14CA-4130-96A4-8E60C6B1E5B6}" srcOrd="1" destOrd="0" parTransId="{14172AE7-0721-49FF-A4A9-98B105F51918}" sibTransId="{6C28941F-8552-4028-BC40-18B38E449983}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29D62886-DCC5-4224-A5B0-4034A1450051}" type="presParOf" srcId="{353CBC25-433B-49F9-A40D-F0C2446676F7}" destId="{CB28D7C4-0B5E-4084-9E3C-9BA1C8FFFF3A}" srcOrd="0" destOrd="0" presId="urn:microsoft.com/office/officeart/2005/8/layout/vList2"/>
    <dgm:cxn modelId="{8E9E19BA-E0E5-4F1D-8987-7CBCC32B9509}" type="presParOf" srcId="{353CBC25-433B-49F9-A40D-F0C2446676F7}" destId="{47792687-8FEB-4305-8A30-E5DFA97B2705}" srcOrd="1" destOrd="0" presId="urn:microsoft.com/office/officeart/2005/8/layout/vList2"/>
    <dgm:cxn modelId="{BE7A0B87-C5EF-4C9A-B91A-F6A4B0DC4B4D}" type="presParOf" srcId="{353CBC25-433B-49F9-A40D-F0C2446676F7}" destId="{746970AA-A556-498F-906D-18432FDCB244}" srcOrd="2" destOrd="0" presId="urn:microsoft.com/office/officeart/2005/8/layout/vList2"/>
    <dgm:cxn modelId="{649227EC-6181-47B4-919C-8FDD680FFA4C}" type="presParOf" srcId="{353CBC25-433B-49F9-A40D-F0C2446676F7}" destId="{D98DE4DC-D9AC-41DE-B1B6-4971DDA301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718F-3E80-4077-AB4F-F29C29A98C97}">
      <dsp:nvSpPr>
        <dsp:cNvPr id="0" name=""/>
        <dsp:cNvSpPr/>
      </dsp:nvSpPr>
      <dsp:spPr>
        <a:xfrm>
          <a:off x="0" y="119905"/>
          <a:ext cx="6096000" cy="50193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solidFill>
                <a:schemeClr val="tx1"/>
              </a:solidFill>
            </a:rPr>
            <a:t>1</a:t>
          </a:r>
          <a:r>
            <a:rPr lang="zh-CN" altLang="en-US" sz="1600" b="0" kern="1200" dirty="0" smtClean="0">
              <a:solidFill>
                <a:schemeClr val="tx1"/>
              </a:solidFill>
            </a:rPr>
            <a:t>、</a:t>
          </a:r>
          <a:r>
            <a:rPr lang="zh-CN" altLang="en-US" sz="16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遍历商品或</a:t>
          </a:r>
          <a:r>
            <a:rPr lang="en-US" altLang="zh-CN" sz="1600" b="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sku</a:t>
          </a:r>
          <a:endParaRPr lang="zh-CN" altLang="en-US" sz="1600" b="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2" y="144407"/>
        <a:ext cx="6046996" cy="452926"/>
      </dsp:txXfrm>
    </dsp:sp>
    <dsp:sp modelId="{3EEE9255-6C10-4D35-A2B3-B7C8BC4496EC}">
      <dsp:nvSpPr>
        <dsp:cNvPr id="0" name=""/>
        <dsp:cNvSpPr/>
      </dsp:nvSpPr>
      <dsp:spPr>
        <a:xfrm>
          <a:off x="0" y="621835"/>
          <a:ext cx="60960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a)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、三级分页查询：搞库，宕机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、主键分段查询：</a:t>
          </a:r>
          <a:r>
            <a:rPr lang="en-US" altLang="zh-CN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起止，无法支持分库分表啥的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c)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查询：支持拆表；慢，无法提速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d)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、多线程</a:t>
          </a:r>
          <a:r>
            <a:rPr lang="en-US" altLang="zh-CN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sz="12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查询：</a:t>
          </a:r>
        </a:p>
      </dsp:txBody>
      <dsp:txXfrm>
        <a:off x="0" y="621835"/>
        <a:ext cx="6096000" cy="1159200"/>
      </dsp:txXfrm>
    </dsp:sp>
    <dsp:sp modelId="{DDE703DA-265F-4F4F-8A62-5F21484E04F4}">
      <dsp:nvSpPr>
        <dsp:cNvPr id="0" name=""/>
        <dsp:cNvSpPr/>
      </dsp:nvSpPr>
      <dsp:spPr>
        <a:xfrm>
          <a:off x="0" y="1781035"/>
          <a:ext cx="6096000" cy="50193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、线程协同、中止</a:t>
          </a:r>
        </a:p>
      </dsp:txBody>
      <dsp:txXfrm>
        <a:off x="24502" y="1805537"/>
        <a:ext cx="6046996" cy="452926"/>
      </dsp:txXfrm>
    </dsp:sp>
    <dsp:sp modelId="{DFD279FD-B77B-429A-A89C-76D25172AB4E}">
      <dsp:nvSpPr>
        <dsp:cNvPr id="0" name=""/>
        <dsp:cNvSpPr/>
      </dsp:nvSpPr>
      <dsp:spPr>
        <a:xfrm>
          <a:off x="0" y="2282965"/>
          <a:ext cx="6096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b)</a:t>
          </a:r>
          <a:r>
            <a:rPr lang="zh-CN" alt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、线程协同：统一管理、线程独立；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c)</a:t>
          </a:r>
          <a:r>
            <a:rPr lang="zh-CN" alt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、线程中止：</a:t>
          </a:r>
        </a:p>
      </dsp:txBody>
      <dsp:txXfrm>
        <a:off x="0" y="2282965"/>
        <a:ext cx="6096000" cy="579600"/>
      </dsp:txXfrm>
    </dsp:sp>
    <dsp:sp modelId="{B61F41C4-C681-4844-B17C-200AEC17C4A0}">
      <dsp:nvSpPr>
        <dsp:cNvPr id="0" name=""/>
        <dsp:cNvSpPr/>
      </dsp:nvSpPr>
      <dsp:spPr>
        <a:xfrm>
          <a:off x="0" y="2862565"/>
          <a:ext cx="6096000" cy="50193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6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、代码</a:t>
          </a:r>
        </a:p>
      </dsp:txBody>
      <dsp:txXfrm>
        <a:off x="24502" y="2887067"/>
        <a:ext cx="6046996" cy="452926"/>
      </dsp:txXfrm>
    </dsp:sp>
    <dsp:sp modelId="{C3FCA72C-6B03-4D80-B431-DD59951F05ED}">
      <dsp:nvSpPr>
        <dsp:cNvPr id="0" name=""/>
        <dsp:cNvSpPr/>
      </dsp:nvSpPr>
      <dsp:spPr>
        <a:xfrm>
          <a:off x="0" y="3364495"/>
          <a:ext cx="6096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）、不断修改完善，勇于删除自个代码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）、常量尽量统一或使用枚举，便于管理及维护</a:t>
          </a:r>
        </a:p>
      </dsp:txBody>
      <dsp:txXfrm>
        <a:off x="0" y="3364495"/>
        <a:ext cx="6096000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0"/>
          <a:ext cx="5618573" cy="65456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、线程协同</a:t>
          </a:r>
          <a:endParaRPr lang="zh-CN" altLang="en-US" sz="1800" kern="1200" dirty="0"/>
        </a:p>
      </dsp:txBody>
      <dsp:txXfrm>
        <a:off x="31953" y="31953"/>
        <a:ext cx="5554667" cy="590654"/>
      </dsp:txXfrm>
    </dsp:sp>
    <dsp:sp modelId="{47792687-8FEB-4305-8A30-E5DFA97B2705}">
      <dsp:nvSpPr>
        <dsp:cNvPr id="0" name=""/>
        <dsp:cNvSpPr/>
      </dsp:nvSpPr>
      <dsp:spPr>
        <a:xfrm>
          <a:off x="0" y="657085"/>
          <a:ext cx="5618573" cy="49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统一管理：线程相互等待执行，统一获取执行资源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线程独立：线程各获取执行资源，不相互影响</a:t>
          </a:r>
          <a:endParaRPr lang="zh-CN" altLang="en-US" sz="1600" b="0" i="0" kern="1200" dirty="0"/>
        </a:p>
      </dsp:txBody>
      <dsp:txXfrm>
        <a:off x="0" y="657085"/>
        <a:ext cx="5618573" cy="499208"/>
      </dsp:txXfrm>
    </dsp:sp>
    <dsp:sp modelId="{746970AA-A556-498F-906D-18432FDCB244}">
      <dsp:nvSpPr>
        <dsp:cNvPr id="0" name=""/>
        <dsp:cNvSpPr/>
      </dsp:nvSpPr>
      <dsp:spPr>
        <a:xfrm>
          <a:off x="0" y="1268432"/>
          <a:ext cx="5618573" cy="65456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、中止线程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53" y="1300385"/>
        <a:ext cx="5554667" cy="590654"/>
      </dsp:txXfrm>
    </dsp:sp>
    <dsp:sp modelId="{D98DE4DC-D9AC-41DE-B1B6-4971DDA30171}">
      <dsp:nvSpPr>
        <dsp:cNvPr id="0" name=""/>
        <dsp:cNvSpPr/>
      </dsp:nvSpPr>
      <dsp:spPr>
        <a:xfrm>
          <a:off x="0" y="1810853"/>
          <a:ext cx="5618573" cy="1139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异常：被业务代码</a:t>
          </a:r>
          <a:r>
            <a:rPr lang="en-US" altLang="zh-CN" sz="1600" b="0" i="0" kern="1200" dirty="0" smtClean="0"/>
            <a:t>catch</a:t>
          </a:r>
          <a:r>
            <a:rPr lang="zh-CN" altLang="en-US" sz="1600" b="0" i="0" kern="1200" dirty="0" smtClean="0"/>
            <a:t>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Interrupt()</a:t>
          </a:r>
          <a:r>
            <a:rPr lang="zh-CN" altLang="en-US" sz="1600" kern="1200" dirty="0" smtClean="0"/>
            <a:t>与</a:t>
          </a:r>
          <a:r>
            <a:rPr lang="en-US" altLang="en-US" sz="1600" kern="1200" dirty="0" err="1" smtClean="0"/>
            <a:t>isInterrupted</a:t>
          </a:r>
          <a:r>
            <a:rPr lang="en-US" altLang="en-US" sz="1600" kern="1200" dirty="0" smtClean="0"/>
            <a:t>()</a:t>
          </a:r>
          <a:r>
            <a:rPr lang="zh-CN" altLang="en-US" sz="1600" kern="1200" dirty="0" smtClean="0"/>
            <a:t>方法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设置执行标识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600" kern="1200" dirty="0"/>
        </a:p>
      </dsp:txBody>
      <dsp:txXfrm>
        <a:off x="0" y="1810853"/>
        <a:ext cx="5618573" cy="1139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0"/>
          <a:ext cx="5978739" cy="43332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、好代码</a:t>
          </a:r>
          <a:endParaRPr lang="zh-CN" altLang="en-US" sz="1800" kern="1200" dirty="0"/>
        </a:p>
      </dsp:txBody>
      <dsp:txXfrm>
        <a:off x="21153" y="21153"/>
        <a:ext cx="5936433" cy="391015"/>
      </dsp:txXfrm>
    </dsp:sp>
    <dsp:sp modelId="{47792687-8FEB-4305-8A30-E5DFA97B2705}">
      <dsp:nvSpPr>
        <dsp:cNvPr id="0" name=""/>
        <dsp:cNvSpPr/>
      </dsp:nvSpPr>
      <dsp:spPr>
        <a:xfrm>
          <a:off x="0" y="435443"/>
          <a:ext cx="5978739" cy="195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2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不断修改完善，勇于更改、删除代码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常量尽量统一或使用枚举，便于管理及维护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逻辑清晰，代码结构就会干净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问、抄；</a:t>
          </a:r>
          <a:endParaRPr lang="zh-CN" altLang="en-US" sz="1600" b="0" i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反射，枚举，</a:t>
          </a:r>
          <a:r>
            <a:rPr lang="en-US" altLang="en-US" sz="1600" b="0" i="0" kern="1200" dirty="0" err="1" smtClean="0"/>
            <a:t>SpringContextHolder</a:t>
          </a:r>
          <a:r>
            <a:rPr lang="zh-CN" altLang="en-US" sz="1600" b="0" i="0" kern="1200" dirty="0" smtClean="0"/>
            <a:t>是个好东西</a:t>
          </a:r>
          <a:endParaRPr lang="zh-CN" altLang="en-US" sz="1600" b="0" i="0" kern="1200" dirty="0"/>
        </a:p>
      </dsp:txBody>
      <dsp:txXfrm>
        <a:off x="0" y="435443"/>
        <a:ext cx="5978739" cy="1955448"/>
      </dsp:txXfrm>
    </dsp:sp>
    <dsp:sp modelId="{746970AA-A556-498F-906D-18432FDCB244}">
      <dsp:nvSpPr>
        <dsp:cNvPr id="0" name=""/>
        <dsp:cNvSpPr/>
      </dsp:nvSpPr>
      <dsp:spPr>
        <a:xfrm>
          <a:off x="0" y="2384639"/>
          <a:ext cx="5978739" cy="433321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、苦中做乐</a:t>
          </a:r>
          <a:endParaRPr lang="zh-CN" altLang="en-US" sz="18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53" y="2405792"/>
        <a:ext cx="5936433" cy="391015"/>
      </dsp:txXfrm>
    </dsp:sp>
    <dsp:sp modelId="{D98DE4DC-D9AC-41DE-B1B6-4971DDA30171}">
      <dsp:nvSpPr>
        <dsp:cNvPr id="0" name=""/>
        <dsp:cNvSpPr/>
      </dsp:nvSpPr>
      <dsp:spPr>
        <a:xfrm>
          <a:off x="0" y="2826336"/>
          <a:ext cx="5978739" cy="84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2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b="0" i="0" kern="1200" dirty="0" smtClean="0"/>
            <a:t>Copy</a:t>
          </a:r>
          <a:r>
            <a:rPr lang="zh-CN" altLang="en-US" sz="1600" b="0" i="0" kern="1200" dirty="0" smtClean="0"/>
            <a:t>代码时，可以加自己的功能想法，如</a:t>
          </a:r>
          <a:r>
            <a:rPr lang="en-US" altLang="zh-CN" sz="1600" b="0" i="0" kern="1200" dirty="0" smtClean="0"/>
            <a:t>UMP</a:t>
          </a:r>
          <a:r>
            <a:rPr lang="zh-CN" altLang="en-US" sz="1600" b="0" i="0" kern="1200" dirty="0" smtClean="0"/>
            <a:t>可用率；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/>
            <a:t>思路是可以借鉴的，解决问题能力是自己的；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/>
            <a:t>API</a:t>
          </a:r>
          <a:r>
            <a:rPr lang="zh-CN" altLang="en-US" sz="1600" kern="1200" dirty="0" smtClean="0"/>
            <a:t>多知道些吧，了解有就行！</a:t>
          </a:r>
          <a:endParaRPr lang="zh-CN" altLang="en-US" sz="1600" kern="1200" dirty="0"/>
        </a:p>
      </dsp:txBody>
      <dsp:txXfrm>
        <a:off x="0" y="2826336"/>
        <a:ext cx="5978739" cy="847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B699A-CC29-4DA8-9D35-A7F252A9B9E3}" type="datetimeFigureOut">
              <a:rPr lang="zh-CN" altLang="en-US"/>
              <a:pPr>
                <a:defRPr/>
              </a:pPr>
              <a:t>2014/8/13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38CB2C-5546-48E2-B3B2-28AA3F122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6CBDD-F32D-4EC0-99A0-AFB0D330434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6F26E-C025-4EDC-9F88-2506E0A6EE2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E463-C439-412B-A32E-BA33FCD13832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2D68-8794-41E5-9004-1E26F85E1D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4EA-FC42-4FD3-A987-12B0E73CF13E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074B-9030-4A7F-8DA5-CFF1797CE8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16FC-4900-41DF-BAC0-DA696843B4AC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629-55B0-40C4-95D9-30DBF5182B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53E1-5E14-4EF9-A8C4-249012765862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A60B7-8975-4CF6-9037-47D1FDE2D4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775A-8325-4DCE-9239-A64DA99512E6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7929-35CA-40DD-8601-94DFD96C5C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A6E-22D6-4585-8CE1-E0E798B8EBCD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35A-E732-4019-BBF2-57ACEDE264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EEDB5-4058-4BF4-B7CC-83FC146C4813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CE0-29F1-4732-82EF-B1393FC65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20E-AB38-49FC-A516-3617D57DCD95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C3BB-6580-4F83-A079-F585130828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FCB0-8F75-4591-8A5C-81CBAF94A177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0BB5-9A49-47B0-BAAC-544CC9046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560E-8606-4CF1-9CD4-5D713C01E583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AE1F-81BA-461A-BFE7-1589ED592E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45EA-D93C-46FC-9E07-2220D8B29D6D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141F1-E7B6-486B-828E-F1C748D62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1AEE-80A3-40DC-BDEB-4391E190C237}" type="datetime1">
              <a:rPr lang="zh-CN" altLang="en-US"/>
              <a:pPr>
                <a:defRPr/>
              </a:pPr>
              <a:t>2014/8/13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39802F-2B9E-4604-9A2D-00EE129C59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64638" cy="68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>
            <a:spLocks noChangeArrowheads="1"/>
          </p:cNvSpPr>
          <p:nvPr/>
        </p:nvSpPr>
        <p:spPr bwMode="auto">
          <a:xfrm>
            <a:off x="898525" y="1411288"/>
            <a:ext cx="6767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商品遍历的事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8"/>
          <p:cNvSpPr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2054" name="Text Box 7"/>
          <p:cNvSpPr>
            <a:spLocks noChangeArrowheads="1"/>
          </p:cNvSpPr>
          <p:nvPr/>
        </p:nvSpPr>
        <p:spPr bwMode="auto">
          <a:xfrm>
            <a:off x="2915241" y="3573066"/>
            <a:ext cx="3170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457200" eaLnBrk="1" hangingPunct="1">
              <a:lnSpc>
                <a:spcPct val="83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latin typeface="+mn-lt"/>
                <a:ea typeface="+mn-ea"/>
              </a:rPr>
              <a:t>徐贤军</a:t>
            </a:r>
            <a:endParaRPr kumimoji="1" lang="en-US" altLang="zh-CN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45" y="-31671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91298" y="95250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743383"/>
              </p:ext>
            </p:extLst>
          </p:nvPr>
        </p:nvGraphicFramePr>
        <p:xfrm>
          <a:off x="1474581" y="1051911"/>
          <a:ext cx="5618574" cy="2953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45" y="-316716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91298" y="95250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94347714"/>
              </p:ext>
            </p:extLst>
          </p:nvPr>
        </p:nvGraphicFramePr>
        <p:xfrm>
          <a:off x="1474580" y="1051910"/>
          <a:ext cx="5978739" cy="367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09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47" y="1123944"/>
            <a:ext cx="6050772" cy="509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10" y="1268010"/>
            <a:ext cx="33242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076" y="558999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分布式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应用：基础与实践</a:t>
            </a:r>
          </a:p>
        </p:txBody>
      </p:sp>
    </p:spTree>
    <p:extLst>
      <p:ext uri="{BB962C8B-B14F-4D97-AF65-F5344CB8AC3E}">
        <p14:creationId xmlns:p14="http://schemas.microsoft.com/office/powerpoint/2010/main" val="2997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>
            <a:spLocks noChangeArrowheads="1"/>
          </p:cNvSpPr>
          <p:nvPr/>
        </p:nvSpPr>
        <p:spPr bwMode="auto">
          <a:xfrm>
            <a:off x="612775" y="1773238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</a:rPr>
              <a:t>Thanks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" y="12378"/>
            <a:ext cx="9180513" cy="68770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en-US" altLang="zh-CN" sz="1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624273847"/>
              </p:ext>
            </p:extLst>
          </p:nvPr>
        </p:nvGraphicFramePr>
        <p:xfrm>
          <a:off x="1654500" y="12530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1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2" y="907845"/>
            <a:ext cx="8233925" cy="344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12" y="4490445"/>
            <a:ext cx="5042310" cy="208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遍历场景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46" y="1700208"/>
            <a:ext cx="46386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marL="342900" indent="-342900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遍历场景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7" y="1118229"/>
            <a:ext cx="78676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49" y="1268010"/>
            <a:ext cx="6935397" cy="536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" y="877506"/>
            <a:ext cx="9081287" cy="60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94086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6" y="907845"/>
            <a:ext cx="5053869" cy="535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3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遍历实现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7" y="1051911"/>
            <a:ext cx="6958920" cy="54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>
          <a:buFont typeface="Wingdings" pitchFamily="2" charset="2"/>
          <a:buChar char="l"/>
          <a:defRPr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Pages>0</Pages>
  <Words>342</Words>
  <Characters>0</Characters>
  <Application>Microsoft Office PowerPoint</Application>
  <DocSecurity>0</DocSecurity>
  <PresentationFormat>全屏显示(4:3)</PresentationFormat>
  <Lines>0</Lines>
  <Paragraphs>64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徐贤军</cp:lastModifiedBy>
  <cp:revision>495</cp:revision>
  <dcterms:created xsi:type="dcterms:W3CDTF">2013-03-28T01:11:00Z</dcterms:created>
  <dcterms:modified xsi:type="dcterms:W3CDTF">2014-08-13T08:35:17Z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