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ac5434556fe468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8"/>
  </p:notesMasterIdLst>
  <p:sldIdLst>
    <p:sldId id="2724" r:id="rId2"/>
    <p:sldId id="2718" r:id="rId3"/>
    <p:sldId id="2725" r:id="rId4"/>
    <p:sldId id="2754" r:id="rId5"/>
    <p:sldId id="2753" r:id="rId6"/>
    <p:sldId id="2691" r:id="rId7"/>
    <p:sldId id="2726" r:id="rId8"/>
    <p:sldId id="2755" r:id="rId9"/>
    <p:sldId id="2756" r:id="rId10"/>
    <p:sldId id="2758" r:id="rId11"/>
    <p:sldId id="2759" r:id="rId12"/>
    <p:sldId id="2727" r:id="rId13"/>
    <p:sldId id="2741" r:id="rId14"/>
    <p:sldId id="2760" r:id="rId15"/>
    <p:sldId id="2761" r:id="rId16"/>
    <p:sldId id="2752" r:id="rId17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19"/>
    <a:srgbClr val="334859"/>
    <a:srgbClr val="008C8A"/>
    <a:srgbClr val="005D40"/>
    <a:srgbClr val="F29548"/>
    <a:srgbClr val="F18D3B"/>
    <a:srgbClr val="EE7919"/>
    <a:srgbClr val="F8B566"/>
    <a:srgbClr val="EB6300"/>
    <a:srgbClr val="E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78237" autoAdjust="0"/>
  </p:normalViewPr>
  <p:slideViewPr>
    <p:cSldViewPr>
      <p:cViewPr varScale="1">
        <p:scale>
          <a:sx n="84" d="100"/>
          <a:sy n="84" d="100"/>
        </p:scale>
        <p:origin x="-1638" y="-228"/>
      </p:cViewPr>
      <p:guideLst>
        <p:guide orient="horz" pos="373"/>
        <p:guide orient="horz" pos="4183"/>
        <p:guide pos="4050"/>
        <p:guide pos="557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8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8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1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2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71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数据库拆分：</a:t>
            </a:r>
            <a:r>
              <a:rPr lang="en-US" altLang="zh-CN" dirty="0" smtClean="0"/>
              <a:t>https://mp.weixin.qq.com/s?__biz=MzIwMzg1ODcwMw==&amp;mid=2247486426&amp;amp;idx=1&amp;amp;sn=20e965a30c59613b5b11e42e004d2445&amp;source=41#wechat_redirect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30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77" y="-776163"/>
            <a:ext cx="4268782" cy="2401190"/>
          </a:xfrm>
          <a:prstGeom prst="rect">
            <a:avLst/>
          </a:prstGeom>
        </p:spPr>
      </p:pic>
      <p:sp>
        <p:nvSpPr>
          <p:cNvPr id="3" name="KSO_FT"/>
          <p:cNvSpPr>
            <a:spLocks noGrp="1"/>
          </p:cNvSpPr>
          <p:nvPr>
            <p:ph type="ftr" sz="quarter" idx="3"/>
          </p:nvPr>
        </p:nvSpPr>
        <p:spPr>
          <a:xfrm>
            <a:off x="3909095" y="6352629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AB0019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pc="100" dirty="0" smtClean="0">
                <a:cs typeface="Ebrima" panose="02000000000000000000" pitchFamily="2" charset="0"/>
              </a:rPr>
              <a:t>COPYRIGHT</a:t>
            </a:r>
            <a:r>
              <a:rPr lang="en-US" altLang="zh-CN" dirty="0" smtClean="0"/>
              <a:t>© CMO</a:t>
            </a:r>
            <a:r>
              <a:rPr lang="zh-CN" altLang="en-US" dirty="0" smtClean="0"/>
              <a:t>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平台生态部</a:t>
            </a:r>
            <a:endParaRPr lang="zh-CN" altLang="en-US" spc="100" dirty="0" smtClean="0"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mp.weixin.qq.com/s?__biz=MzIwMzg1ODcwMw==&amp;mid=2247486426&amp;amp;idx=1&amp;amp;sn=20e965a30c59613b5b11e42e004d2445&amp;source=41#wechat_redirect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305798" y="4231577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商家营销部</a:t>
            </a:r>
            <a:r>
              <a:rPr lang="en-US" altLang="zh-CN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徐贤军</a:t>
            </a:r>
            <a:endParaRPr lang="zh-CN" altLang="en-US" sz="3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1748855" y="2104157"/>
            <a:ext cx="1072919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800" dirty="0">
                <a:solidFill>
                  <a:srgbClr val="9B5150"/>
                </a:solidFill>
              </a:rPr>
              <a:t>系统结构拆分及演变</a:t>
            </a:r>
          </a:p>
        </p:txBody>
      </p:sp>
    </p:spTree>
    <p:extLst>
      <p:ext uri="{BB962C8B-B14F-4D97-AF65-F5344CB8AC3E}">
        <p14:creationId xmlns:p14="http://schemas.microsoft.com/office/powerpoint/2010/main" val="36306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7" y="808013"/>
            <a:ext cx="6353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231949"/>
            <a:ext cx="180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47" y="2248173"/>
            <a:ext cx="6724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231949"/>
            <a:ext cx="180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28" y="1296781"/>
            <a:ext cx="69723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67" y="360878"/>
            <a:ext cx="7042546" cy="645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5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385" y="2570020"/>
            <a:ext cx="3701334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062" b="1" spc="42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数据一致性</a:t>
            </a:r>
            <a:endParaRPr lang="zh-CN" altLang="en-US" sz="5062" b="1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315639" y="1759990"/>
            <a:ext cx="0" cy="371267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8975" y="3370103"/>
            <a:ext cx="21569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</a:t>
            </a:r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5767399" y="3765046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早期实现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8162251" y="3769627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行业实现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5" y="159941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43" y="607908"/>
            <a:ext cx="6978324" cy="5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5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5" y="159941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54" y="4192389"/>
            <a:ext cx="52292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837059"/>
            <a:ext cx="80486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5" y="159941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users\youfengkai\documents\jddongdong\jimenterprise\bjlfkai\temp\jdonline201708301746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59" y="1384077"/>
            <a:ext cx="7146524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308350" y="2752229"/>
            <a:ext cx="6242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zh-CN" altLang="en-US" sz="5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3308350" y="358322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endParaRPr lang="zh-CN" altLang="en-US" sz="1550" cap="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775735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61143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系统结构拆分</a:t>
            </a:r>
            <a:endParaRPr lang="zh-CN" altLang="en-US" sz="253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30660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系统结构演变</a:t>
            </a:r>
            <a:endParaRPr lang="zh-CN" altLang="en-US" sz="253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700176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数据一致性</a:t>
            </a:r>
            <a:endParaRPr lang="zh-CN" altLang="en-US" sz="253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385" y="257002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系统结构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拆分</a:t>
            </a:r>
            <a:endParaRPr lang="zh-CN" altLang="en-US" sz="5062" b="1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315639" y="1759990"/>
            <a:ext cx="0" cy="371267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/>
          <p:cNvSpPr txBox="1"/>
          <p:nvPr/>
        </p:nvSpPr>
        <p:spPr>
          <a:xfrm>
            <a:off x="5767399" y="3765046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集群部署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5750679" y="4227853"/>
            <a:ext cx="2102136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水平拆分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8162251" y="3769627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垂直拆分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8162254" y="4227853"/>
            <a:ext cx="1939528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zh-CN" altLang="en-US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数据拆分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5121" y="3370103"/>
            <a:ext cx="239894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01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11" y="1746804"/>
            <a:ext cx="604205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231949"/>
            <a:ext cx="1962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xuxianjun\documents\jddongdong\jimenterprise\bjxuxianjun\temp\jdonline201710131407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7" y="736005"/>
            <a:ext cx="9983617" cy="60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231949"/>
            <a:ext cx="1962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15" y="2536205"/>
            <a:ext cx="3590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71" y="1481575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1093453"/>
            <a:ext cx="3133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47" y="3760341"/>
            <a:ext cx="2058070" cy="231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0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231949"/>
            <a:ext cx="1962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7" y="1024037"/>
            <a:ext cx="4514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59" y="935079"/>
            <a:ext cx="40481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3328293"/>
            <a:ext cx="24574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70" y="3616325"/>
            <a:ext cx="42195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35" y="3585498"/>
            <a:ext cx="3933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385" y="2570020"/>
            <a:ext cx="4404667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062" b="1" spc="42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系统结构演变</a:t>
            </a:r>
            <a:endParaRPr lang="zh-CN" altLang="en-US" sz="5062" b="1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315639" y="1759990"/>
            <a:ext cx="0" cy="371267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20641" y="3370103"/>
            <a:ext cx="18245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lang="en-US" altLang="zh-CN" sz="22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5767399" y="3765046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en-US" altLang="zh-CN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Dao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5750679" y="4227853"/>
            <a:ext cx="2102136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en-US" altLang="zh-CN" sz="2109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rpc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8162251" y="3769627"/>
            <a:ext cx="1939531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en-US" altLang="zh-CN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Cache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8162254" y="4227853"/>
            <a:ext cx="1939528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6" lvl="1" indent="-241076">
              <a:buFont typeface="Wingdings" pitchFamily="2" charset="2"/>
              <a:buChar char="l"/>
            </a:pPr>
            <a:r>
              <a:rPr lang="en-US" altLang="zh-CN" sz="2109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</a:t>
            </a:r>
            <a:endParaRPr lang="zh-CN" altLang="en-US" sz="21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231949"/>
            <a:ext cx="180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" y="1888133"/>
            <a:ext cx="51625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83" y="1652720"/>
            <a:ext cx="5715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231949"/>
            <a:ext cx="180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7" y="1168053"/>
            <a:ext cx="57435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xuxianjun\documents\jddongdong\jimenterprise\bjxuxianjun\temp\jdonline201710131417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03" y="1175878"/>
            <a:ext cx="65341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B0019"/>
      </a:accent1>
      <a:accent2>
        <a:srgbClr val="A5A5A5"/>
      </a:accent2>
      <a:accent3>
        <a:srgbClr val="AB0019"/>
      </a:accent3>
      <a:accent4>
        <a:srgbClr val="A5A5A5"/>
      </a:accent4>
      <a:accent5>
        <a:srgbClr val="AB0019"/>
      </a:accent5>
      <a:accent6>
        <a:srgbClr val="A5A5A5"/>
      </a:accent6>
      <a:hlink>
        <a:srgbClr val="AB0019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自定义</PresentationFormat>
  <Paragraphs>54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扁平化工作计划</dc:title>
  <dc:creator/>
  <cp:keywords>第一PPT www.1ppt.com</cp:keywords>
  <cp:lastModifiedBy/>
  <cp:revision>1</cp:revision>
  <dcterms:created xsi:type="dcterms:W3CDTF">2016-09-17T16:27:28Z</dcterms:created>
  <dcterms:modified xsi:type="dcterms:W3CDTF">2017-10-13T07:20:28Z</dcterms:modified>
</cp:coreProperties>
</file>