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f8a27da1b22048f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23" r:id="rId3"/>
    <p:sldId id="438" r:id="rId4"/>
    <p:sldId id="476" r:id="rId5"/>
    <p:sldId id="448" r:id="rId6"/>
    <p:sldId id="484" r:id="rId7"/>
    <p:sldId id="471" r:id="rId8"/>
    <p:sldId id="472" r:id="rId9"/>
    <p:sldId id="442" r:id="rId10"/>
    <p:sldId id="473" r:id="rId11"/>
    <p:sldId id="477" r:id="rId12"/>
    <p:sldId id="486" r:id="rId13"/>
    <p:sldId id="487" r:id="rId14"/>
    <p:sldId id="474" r:id="rId15"/>
    <p:sldId id="475" r:id="rId16"/>
    <p:sldId id="478" r:id="rId17"/>
    <p:sldId id="479" r:id="rId18"/>
    <p:sldId id="480" r:id="rId19"/>
    <p:sldId id="481" r:id="rId20"/>
    <p:sldId id="483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010"/>
    <a:srgbClr val="E6AF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5267" autoAdjust="0"/>
  </p:normalViewPr>
  <p:slideViewPr>
    <p:cSldViewPr>
      <p:cViewPr>
        <p:scale>
          <a:sx n="90" d="100"/>
          <a:sy n="90" d="100"/>
        </p:scale>
        <p:origin x="-224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0155-F40D-43C6-B7F0-CB5399E3055F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173-9A00-42BE-8C06-D2B221095A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173-9A00-42BE-8C06-D2B221095A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6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</p:spPr>
        <p:txBody>
          <a:bodyPr/>
          <a:lstStyle/>
          <a:p>
            <a:r>
              <a:rPr lang="en-US" altLang="zh-CN" smtClean="0"/>
              <a:t>1. </a:t>
            </a: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1438" y="8685213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AFDFF-9203-48B1-800A-54EDD3D87D7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" y="0"/>
            <a:ext cx="9135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8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BED59B3-CCB2-45C6-8B11-ECD2EB1BF081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4217A04-8864-46AB-9A3B-6C187C89D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c.3.cn/category/get?callback=getCategoryCallbac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hyperlink" Target="http://d.jd.com/category/get?callback=getCategoryCallbac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.jd.com/category/get?callback=getCategoryCallbac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2227511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网站大促备战实战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5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130" y="1164515"/>
            <a:ext cx="824532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缓存</a:t>
            </a:r>
            <a:r>
              <a:rPr lang="en-US" altLang="zh-CN" sz="2000" b="1" dirty="0" smtClean="0">
                <a:latin typeface="+mn-ea"/>
              </a:rPr>
              <a:t>+</a:t>
            </a:r>
            <a:r>
              <a:rPr lang="zh-CN" altLang="en-US" sz="2000" b="1" dirty="0" smtClean="0">
                <a:latin typeface="+mn-ea"/>
              </a:rPr>
              <a:t>托底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目标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提升页面访问速度、减小后端压力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后端服务挂了，有内容可展示给用户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举个栗子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列表页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将每个类目的默认列表放入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本地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cache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永不过期（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nginx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reload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不丢失）定期更新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每个类目列表页有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页，按流量占比缓存前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页流量占比已超过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页以后的访问绝大多数为爬虫，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CDN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的长时间缓存防止爬虫翻页轮询对后端造成压力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举个栗子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首页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频道页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页面数量和内容可控，进行静态化处理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页面更新频次低，后台异步更新页面即可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举个栗子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内容型接口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缓存上次成功数据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接口挂掉切换备用接口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27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130" y="1102965"/>
            <a:ext cx="8245325" cy="114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页面元素监控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页面元素内容缺失的第一时间得到通知并记录现场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76872"/>
            <a:ext cx="9144000" cy="3837298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869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130" y="1124744"/>
            <a:ext cx="82453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页面元素监控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sp>
        <p:nvSpPr>
          <p:cNvPr id="7" name="TextBox 33"/>
          <p:cNvSpPr txBox="1"/>
          <p:nvPr/>
        </p:nvSpPr>
        <p:spPr>
          <a:xfrm>
            <a:off x="3563888" y="1799672"/>
            <a:ext cx="44196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/>
              <a:t>http://img10.360buyimg.com/vclist/jfs/t685/35/264626649/2761090/a8777f61/545ada4bNccdb8ce8.jpg</a:t>
            </a:r>
            <a:endParaRPr lang="zh-CN" altLang="en-US" sz="1400" dirty="0"/>
          </a:p>
        </p:txBody>
      </p:sp>
      <p:sp>
        <p:nvSpPr>
          <p:cNvPr id="8" name="TextBox 34"/>
          <p:cNvSpPr txBox="1"/>
          <p:nvPr/>
        </p:nvSpPr>
        <p:spPr>
          <a:xfrm>
            <a:off x="3635896" y="2668375"/>
            <a:ext cx="2600392" cy="461665"/>
          </a:xfrm>
          <a:prstGeom prst="rect">
            <a:avLst/>
          </a:prstGeom>
          <a:solidFill>
            <a:srgbClr val="DA101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压缩前</a:t>
            </a:r>
            <a:r>
              <a:rPr lang="en-US" altLang="zh-CN" sz="2400" dirty="0" smtClean="0"/>
              <a:t>2696.849KB</a:t>
            </a:r>
            <a:endParaRPr lang="zh-CN" altLang="en-US" sz="2400" dirty="0"/>
          </a:p>
        </p:txBody>
      </p:sp>
      <p:sp>
        <p:nvSpPr>
          <p:cNvPr id="9" name="TextBox 7"/>
          <p:cNvSpPr txBox="1"/>
          <p:nvPr/>
        </p:nvSpPr>
        <p:spPr>
          <a:xfrm>
            <a:off x="3635896" y="332737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dirty="0" smtClean="0"/>
              <a:t>压缩后</a:t>
            </a:r>
            <a:r>
              <a:rPr lang="en-US" altLang="zh-CN" sz="2400" dirty="0" smtClean="0">
                <a:solidFill>
                  <a:srgbClr val="C00000"/>
                </a:solidFill>
              </a:rPr>
              <a:t>7.103KB</a:t>
            </a:r>
            <a:r>
              <a:rPr lang="zh-CN" altLang="en-US" sz="2000" dirty="0" smtClean="0"/>
              <a:t>，节省</a:t>
            </a:r>
            <a:r>
              <a:rPr lang="en-US" altLang="zh-CN" sz="2400" dirty="0" smtClean="0">
                <a:solidFill>
                  <a:srgbClr val="C00000"/>
                </a:solidFill>
              </a:rPr>
              <a:t>2689.273KB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72200" y="271441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分辨率</a:t>
            </a:r>
            <a:r>
              <a:rPr lang="en-US" altLang="zh-CN" dirty="0" smtClean="0"/>
              <a:t>:305 X 190</a:t>
            </a:r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21" y="4149080"/>
            <a:ext cx="9049147" cy="2470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960" y="1979290"/>
            <a:ext cx="287655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130" y="1102965"/>
            <a:ext cx="8245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页面元素监控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097" y="354142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00808"/>
            <a:ext cx="6912768" cy="510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5"/>
          <p:cNvSpPr txBox="1"/>
          <p:nvPr/>
        </p:nvSpPr>
        <p:spPr>
          <a:xfrm>
            <a:off x="7596336" y="2946430"/>
            <a:ext cx="685800" cy="338554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京东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7596336" y="1803430"/>
            <a:ext cx="914400" cy="338554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一号店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7596336" y="2374930"/>
            <a:ext cx="685800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苏宁</a:t>
            </a:r>
          </a:p>
        </p:txBody>
      </p:sp>
    </p:spTree>
    <p:extLst>
      <p:ext uri="{BB962C8B-B14F-4D97-AF65-F5344CB8AC3E}">
        <p14:creationId xmlns:p14="http://schemas.microsoft.com/office/powerpoint/2010/main" val="632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24280"/>
            <a:ext cx="82453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降级</a:t>
            </a:r>
            <a:endParaRPr lang="en-US" altLang="zh-CN" sz="2000" b="1" dirty="0">
              <a:latin typeface="+mn-ea"/>
            </a:endParaRPr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628800"/>
            <a:ext cx="8532440" cy="4967118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72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07" y="1024280"/>
            <a:ext cx="82453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降级</a:t>
            </a:r>
            <a:endParaRPr lang="en-US" altLang="zh-CN" sz="2000" b="1" dirty="0">
              <a:latin typeface="+mn-ea"/>
            </a:endParaRPr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145544" cy="5112568"/>
          </a:xfrm>
          <a:prstGeom prst="rect">
            <a:avLst/>
          </a:prstGeom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00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07" y="1492746"/>
            <a:ext cx="82453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小</a:t>
            </a:r>
            <a:r>
              <a:rPr lang="zh-CN" altLang="en-US" sz="2000" b="1" dirty="0" smtClean="0">
                <a:latin typeface="+mn-ea"/>
              </a:rPr>
              <a:t>改动、大改变</a:t>
            </a:r>
            <a:endParaRPr lang="en-US" altLang="zh-CN" sz="2000" b="1" dirty="0" smtClean="0">
              <a:latin typeface="+mn-ea"/>
            </a:endParaRPr>
          </a:p>
          <a:p>
            <a:pPr algn="ctr"/>
            <a:endParaRPr lang="en-US" altLang="zh-CN" sz="2000" b="1" dirty="0">
              <a:latin typeface="+mn-ea"/>
            </a:endParaRPr>
          </a:p>
          <a:p>
            <a:pPr algn="ctr"/>
            <a:r>
              <a:rPr lang="en-US" altLang="zh-CN" b="1" dirty="0" smtClean="0">
                <a:latin typeface="+mn-ea"/>
              </a:rPr>
              <a:t>response header</a:t>
            </a:r>
            <a:r>
              <a:rPr lang="zh-CN" altLang="en-US" b="1" dirty="0" smtClean="0">
                <a:latin typeface="+mn-ea"/>
              </a:rPr>
              <a:t>加入服务端标识</a:t>
            </a:r>
            <a:endParaRPr lang="en-US" altLang="zh-CN" b="1" dirty="0" smtClean="0">
              <a:latin typeface="+mn-ea"/>
            </a:endParaRPr>
          </a:p>
          <a:p>
            <a:endParaRPr lang="en-US" altLang="zh-CN" sz="2000" b="1" dirty="0">
              <a:latin typeface="+mn-ea"/>
            </a:endParaRPr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" y="3076922"/>
            <a:ext cx="4295775" cy="2800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71" y="3068960"/>
            <a:ext cx="4467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124744"/>
            <a:ext cx="6624736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小</a:t>
            </a:r>
            <a:r>
              <a:rPr lang="zh-CN" altLang="en-US" sz="2000" b="1" dirty="0" smtClean="0">
                <a:latin typeface="+mn-ea"/>
              </a:rPr>
              <a:t>改动、大改变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cdn+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cookie –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内容不常变更并且不需要主域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cookie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http://dc.3.cn/category/get?callback=getCategoryCallback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hlinkClick r:id="rId4"/>
            </a:endParaRPr>
          </a:p>
          <a:p>
            <a:endParaRPr lang="en-US" altLang="zh-CN" sz="2000" b="1" dirty="0">
              <a:latin typeface="+mn-ea"/>
            </a:endParaRPr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44407"/>
            <a:ext cx="8517194" cy="33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24744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小</a:t>
            </a:r>
            <a:r>
              <a:rPr lang="zh-CN" altLang="en-US" sz="2000" b="1" dirty="0" smtClean="0">
                <a:latin typeface="+mn-ea"/>
              </a:rPr>
              <a:t>改动、大改变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cdn+cookie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http://cd.jd.com/usual/address?callback=jQuery5332544&amp;_=1462776453601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+mn-ea"/>
              <a:hlinkClick r:id="rId3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60129"/>
            <a:ext cx="60769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96752"/>
            <a:ext cx="756084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小</a:t>
            </a:r>
            <a:r>
              <a:rPr lang="zh-CN" altLang="en-US" sz="2000" b="1" dirty="0" smtClean="0">
                <a:latin typeface="+mn-ea"/>
              </a:rPr>
              <a:t>改动、大改变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cdn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cookie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http://c0.3.cn/stock?skuId=1856588&amp;venderId=0&amp;cat=9987,653,655&amp;area=1_72_4137_0&amp;buyNum=1&amp;extraParam={%22originid%22:%221%22}&amp;ch=1&amp;choseSuitSkuIds=2140964&amp;callback=getStockCallback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5" y="3429000"/>
            <a:ext cx="5905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18058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目录</a:t>
            </a:r>
            <a:endParaRPr lang="en-US" altLang="zh-CN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91880" y="2852936"/>
            <a:ext cx="2209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现状与问题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优化思路</a:t>
            </a:r>
            <a:r>
              <a:rPr lang="en-US" altLang="zh-CN" sz="2000" b="1" dirty="0" smtClean="0">
                <a:latin typeface="+mn-ea"/>
              </a:rPr>
              <a:t>+</a:t>
            </a:r>
            <a:r>
              <a:rPr lang="zh-CN" altLang="en-US" sz="2000" b="1" dirty="0" smtClean="0">
                <a:latin typeface="+mn-ea"/>
              </a:rPr>
              <a:t>实战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2000" b="1" dirty="0">
              <a:latin typeface="+mn-ea"/>
            </a:endParaRPr>
          </a:p>
          <a:p>
            <a:pPr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059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07" y="1124744"/>
            <a:ext cx="8245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小</a:t>
            </a:r>
            <a:r>
              <a:rPr lang="zh-CN" altLang="en-US" sz="2000" b="1" dirty="0" smtClean="0">
                <a:latin typeface="+mn-ea"/>
              </a:rPr>
              <a:t>改动、大改变</a:t>
            </a:r>
            <a:endParaRPr lang="en-US" altLang="zh-CN" sz="2000" b="1" dirty="0" smtClean="0">
              <a:latin typeface="+mn-ea"/>
            </a:endParaRPr>
          </a:p>
          <a:p>
            <a:pPr algn="ctr"/>
            <a:endParaRPr lang="en-US" altLang="zh-CN" sz="2000" b="1" dirty="0">
              <a:latin typeface="+mn-ea"/>
            </a:endParaRPr>
          </a:p>
          <a:p>
            <a:r>
              <a:rPr lang="zh-CN" altLang="en-US" dirty="0" smtClean="0"/>
              <a:t>不拿默认不可见的数据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1601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9144000" cy="30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780928"/>
            <a:ext cx="8229600" cy="129614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zh-CN" sz="7200" b="1" dirty="0" smtClean="0">
                <a:solidFill>
                  <a:srgbClr val="C00000"/>
                </a:solidFill>
              </a:rPr>
              <a:t>Q&amp;A</a:t>
            </a:r>
            <a:r>
              <a:rPr lang="zh-CN" altLang="en-US" sz="7200" b="1" dirty="0" smtClean="0">
                <a:solidFill>
                  <a:srgbClr val="C00000"/>
                </a:solidFill>
              </a:rPr>
              <a:t>！</a:t>
            </a:r>
            <a:endParaRPr lang="zh-CN" altLang="en-US" sz="7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95288" y="354142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整体现状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3851920" y="2420888"/>
            <a:ext cx="82089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页面回源量</a:t>
            </a:r>
            <a:r>
              <a:rPr lang="en-US" altLang="zh-CN" sz="2000" b="1" dirty="0" smtClean="0">
                <a:latin typeface="+mn-ea"/>
              </a:rPr>
              <a:t>–3</a:t>
            </a:r>
            <a:r>
              <a:rPr lang="zh-CN" altLang="en-US" sz="2000" b="1" dirty="0" smtClean="0">
                <a:latin typeface="+mn-ea"/>
              </a:rPr>
              <a:t>亿</a:t>
            </a:r>
            <a:r>
              <a:rPr lang="en-US" altLang="zh-CN" sz="2000" b="1" dirty="0" smtClean="0">
                <a:latin typeface="+mn-ea"/>
              </a:rPr>
              <a:t>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页面异步服务调用量</a:t>
            </a:r>
            <a:r>
              <a:rPr lang="en-US" altLang="zh-CN" sz="2000" b="1" dirty="0" smtClean="0">
                <a:latin typeface="+mn-ea"/>
              </a:rPr>
              <a:t>–90</a:t>
            </a:r>
            <a:r>
              <a:rPr lang="zh-CN" altLang="en-US" sz="2000" b="1" dirty="0" smtClean="0">
                <a:latin typeface="+mn-ea"/>
              </a:rPr>
              <a:t>亿</a:t>
            </a:r>
            <a:r>
              <a:rPr lang="en-US" altLang="zh-CN" sz="2000" b="1" dirty="0" smtClean="0">
                <a:latin typeface="+mn-ea"/>
              </a:rPr>
              <a:t>+</a:t>
            </a:r>
            <a:r>
              <a:rPr lang="zh-CN" altLang="en-US" sz="2000" b="1" dirty="0" smtClean="0">
                <a:latin typeface="+mn-ea"/>
              </a:rPr>
              <a:t>（爬虫刷） 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依赖上游服务</a:t>
            </a:r>
            <a:r>
              <a:rPr lang="en-US" altLang="zh-CN" sz="2000" b="1" dirty="0" smtClean="0">
                <a:latin typeface="+mn-ea"/>
              </a:rPr>
              <a:t>–200+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页面流量特点</a:t>
            </a:r>
            <a:r>
              <a:rPr lang="en-US" altLang="zh-CN" sz="2000" b="1" dirty="0" smtClean="0">
                <a:latin typeface="+mn-ea"/>
              </a:rPr>
              <a:t>–</a:t>
            </a:r>
            <a:r>
              <a:rPr lang="zh-CN" altLang="en-US" sz="2000" b="1" dirty="0" smtClean="0">
                <a:latin typeface="+mn-ea"/>
              </a:rPr>
              <a:t>热点长尾并存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</a:rPr>
              <a:t>爬虫肆虐</a:t>
            </a:r>
            <a:r>
              <a:rPr lang="en-US" altLang="zh-CN" sz="2000" b="1" dirty="0" smtClean="0">
                <a:latin typeface="+mn-ea"/>
              </a:rPr>
              <a:t>–</a:t>
            </a:r>
            <a:r>
              <a:rPr lang="zh-CN" altLang="en-US" sz="2000" b="1" dirty="0" smtClean="0">
                <a:latin typeface="+mn-ea"/>
              </a:rPr>
              <a:t>页面轮询 或 定点刷</a:t>
            </a:r>
            <a:endParaRPr lang="en-US" altLang="zh-CN" sz="2000" b="1" dirty="0" smtClean="0">
              <a:latin typeface="+mn-ea"/>
            </a:endParaRPr>
          </a:p>
        </p:txBody>
      </p:sp>
      <p:pic>
        <p:nvPicPr>
          <p:cNvPr id="1030" name="Picture 6" descr="http://pic5.nipic.com/20091223/3132713_09081703077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1556792"/>
            <a:ext cx="60483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w.ces.cn/images/news/dianlishichang/2015/07/08/201507080128202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704856" cy="492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47903" y="1700808"/>
            <a:ext cx="8784976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95536" y="332656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整体现状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19675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源数据散落在各个系统如何聚合降低接口依赖？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众多前端业务接口如何</a:t>
            </a:r>
            <a:r>
              <a:rPr lang="en-US" altLang="zh-CN" b="1" dirty="0" smtClean="0">
                <a:latin typeface="+mn-ea"/>
              </a:rPr>
              <a:t>hold</a:t>
            </a:r>
            <a:r>
              <a:rPr lang="zh-CN" altLang="en-US" b="1" dirty="0" smtClean="0">
                <a:latin typeface="+mn-ea"/>
              </a:rPr>
              <a:t>住？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如何防止爬虫对系统性能和正常服务造成影响？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页面结构复杂、垂直业务差异大如何在展示层缓存？降级？托底？监控？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小</a:t>
            </a:r>
            <a:r>
              <a:rPr lang="zh-CN" altLang="en-US" b="1" dirty="0" smtClean="0">
                <a:latin typeface="+mn-ea"/>
              </a:rPr>
              <a:t>改动、大改变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303" y="6525344"/>
            <a:ext cx="8784976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95536" y="282134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优化思路</a:t>
            </a:r>
            <a:r>
              <a:rPr lang="en-US" altLang="zh-CN" sz="1600" dirty="0" smtClean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467544" y="998726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 smtClean="0">
                <a:latin typeface="+mn-ea"/>
              </a:rPr>
              <a:t>源数据的处理 </a:t>
            </a:r>
            <a:r>
              <a:rPr lang="en-US" altLang="zh-CN" sz="2000" b="1" dirty="0" smtClean="0">
                <a:latin typeface="+mn-ea"/>
              </a:rPr>
              <a:t>- </a:t>
            </a:r>
            <a:r>
              <a:rPr lang="zh-CN" altLang="en-US" sz="2000" b="1" dirty="0" smtClean="0">
                <a:latin typeface="+mn-ea"/>
              </a:rPr>
              <a:t>数据闭环</a:t>
            </a:r>
            <a:endParaRPr lang="en-US" altLang="zh-CN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源数据进行异构，降低页面展示时对外部系统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依赖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异步化消息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接口的方式灵活控制异构数据的节奏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原子数据到业务数据的加工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400" b="1" dirty="0" smtClean="0">
              <a:latin typeface="+mn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Administrator\Desktop\图片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9" y="1229047"/>
            <a:ext cx="9180513" cy="64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ggjs.com/uploads/allimg/150124/160U01G5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8" y="2348880"/>
            <a:ext cx="8064896" cy="50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9" y="1916832"/>
            <a:ext cx="8524955" cy="1591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95536" y="282134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优化思路</a:t>
            </a:r>
            <a:r>
              <a:rPr lang="en-US" altLang="zh-CN" sz="1600" dirty="0" smtClean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367525" y="1124744"/>
            <a:ext cx="820891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 smtClean="0">
                <a:latin typeface="+mn-ea"/>
              </a:rPr>
              <a:t>源数据的处理 </a:t>
            </a:r>
            <a:r>
              <a:rPr lang="en-US" altLang="zh-CN" sz="2000" b="1" dirty="0" smtClean="0">
                <a:latin typeface="+mn-ea"/>
              </a:rPr>
              <a:t>– </a:t>
            </a:r>
            <a:r>
              <a:rPr lang="zh-CN" altLang="en-US" sz="2000" b="1" dirty="0" smtClean="0">
                <a:latin typeface="+mn-ea"/>
              </a:rPr>
              <a:t>多维度刷数据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b="1" dirty="0" smtClean="0"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6816" y="1981693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商家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店铺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4214" y="1981693"/>
            <a:ext cx="2500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商品特殊属性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秒杀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9718" y="1983501"/>
            <a:ext cx="20162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类目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6381328"/>
            <a:ext cx="8524955" cy="1591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4298868" y="1052736"/>
            <a:ext cx="437758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问题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服务质量难以监控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发生问题难以降级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业务处理过程依赖多个系统，每个系统只提供了原子数据接口，接口调用过于分散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8868" y="3645024"/>
            <a:ext cx="437758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解决方式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通过统一的代理层将接口按业务进行封装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监控接口，便于降级，可灵活控制接口调用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单个接口出问题，可进行降级处理，不能影响整体业务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connection timeout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read timeout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如何设置？重试如何来制定？不要让连接、等待响应、重试成为系统的杀手灾难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703" y="1556792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前端接口聚合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监控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3074" name="Picture 2" descr="http://www.scxxw.com.cn/uploads/allimg/150316/3-150316150A3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7" y="2924944"/>
            <a:ext cx="36480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485774" y="1052736"/>
            <a:ext cx="826268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</a:rPr>
              <a:t>接口</a:t>
            </a:r>
            <a:r>
              <a:rPr lang="zh-CN" altLang="en-US" sz="2000" b="1" dirty="0">
                <a:latin typeface="+mn-ea"/>
              </a:rPr>
              <a:t>防</a:t>
            </a:r>
            <a:r>
              <a:rPr lang="zh-CN" altLang="en-US" sz="2000" b="1" dirty="0" smtClean="0">
                <a:latin typeface="+mn-ea"/>
              </a:rPr>
              <a:t>刷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问题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接口暴露在前端，用户要抢尖儿货，黄牛也要抢，用户的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ctrl+F5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有黄牛刷接口来得快嘛？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400w+/min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如何应对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参数过滤逻辑前置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不合法直接拒绝服务或提供假数据蒙骗对方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cookie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验证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目前特别管用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黑名单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慎用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导流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导流到固定服务器进行托底数据固定值返回，不占用正常服务资源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05837"/>
            <a:ext cx="8252932" cy="16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130" y="1134318"/>
            <a:ext cx="8245325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网卡带宽的节省 </a:t>
            </a:r>
            <a:r>
              <a:rPr lang="en-US" altLang="zh-CN" sz="2000" b="1" dirty="0" smtClean="0">
                <a:latin typeface="+mn-ea"/>
              </a:rPr>
              <a:t>- </a:t>
            </a:r>
            <a:r>
              <a:rPr lang="en-US" altLang="zh-CN" sz="2000" b="1" dirty="0" err="1" smtClean="0">
                <a:latin typeface="+mn-ea"/>
              </a:rPr>
              <a:t>gzip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dirty="0"/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根据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自己需求设置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gzip_comp_level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gzip_min_length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宋体" pitchFamily="2" charset="-122"/>
              </a:rPr>
              <a:t>gzip_types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宋体" pitchFamily="2" charset="-122"/>
            </a:endParaRPr>
          </a:p>
          <a:p>
            <a: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gzip_min_length     </a:t>
            </a:r>
            <a:r>
              <a:rPr lang="en-US" altLang="zh-CN" sz="1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4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gzip</a:t>
            </a:r>
            <a:r>
              <a:rPr lang="zh-CN" altLang="zh-CN" sz="1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_comp_level     </a:t>
            </a:r>
            <a: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4;</a:t>
            </a:r>
            <a:b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gzip_types          </a:t>
            </a:r>
            <a: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text/plain application/x-javascript text/css application/xml;</a:t>
            </a:r>
            <a:br>
              <a:rPr lang="zh-CN" altLang="zh-CN" sz="14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lang="zh-C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宋体" pitchFamily="2" charset="-122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举个栗子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首页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8c3min</a:t>
            </a: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网卡带宽的节省 </a:t>
            </a:r>
            <a:r>
              <a:rPr lang="en-US" altLang="zh-CN" b="1" dirty="0" smtClean="0">
                <a:latin typeface="+mn-ea"/>
              </a:rPr>
              <a:t>– cdn</a:t>
            </a:r>
            <a:endParaRPr lang="en-US" altLang="zh-CN" sz="20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高频访问页面、内容变更不频繁页面或接口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响应有问题不要缓存弄巧成拙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非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不缓存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21310"/>
              </p:ext>
            </p:extLst>
          </p:nvPr>
        </p:nvGraphicFramePr>
        <p:xfrm>
          <a:off x="539552" y="3356992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gzip_level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385018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461210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097" y="260648"/>
            <a:ext cx="475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en-US" sz="1600" dirty="0"/>
              <a:t>优化思路</a:t>
            </a:r>
            <a:r>
              <a:rPr lang="en-US" altLang="zh-CN" sz="1600" dirty="0"/>
              <a:t>+</a:t>
            </a:r>
            <a:r>
              <a:rPr lang="zh-CN" altLang="en-US" sz="1600" dirty="0"/>
              <a:t>实战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298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9936</TotalTime>
  <Words>785</Words>
  <Application>Microsoft Office PowerPoint</Application>
  <PresentationFormat>全屏显示(4:3)</PresentationFormat>
  <Paragraphs>193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Q&amp;A！</vt:lpstr>
    </vt:vector>
  </TitlesOfParts>
  <Company>360buy.com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</cp:lastModifiedBy>
  <cp:revision>540</cp:revision>
  <dcterms:created xsi:type="dcterms:W3CDTF">2013-07-05T02:14:03Z</dcterms:created>
  <dcterms:modified xsi:type="dcterms:W3CDTF">2016-05-10T07:54:47Z</dcterms:modified>
</cp:coreProperties>
</file>