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4b926f02d87941a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98" r:id="rId3"/>
    <p:sldId id="317" r:id="rId4"/>
    <p:sldId id="302" r:id="rId5"/>
    <p:sldId id="319" r:id="rId6"/>
    <p:sldId id="301" r:id="rId7"/>
    <p:sldId id="320" r:id="rId8"/>
    <p:sldId id="322" r:id="rId9"/>
    <p:sldId id="321" r:id="rId10"/>
    <p:sldId id="299" r:id="rId11"/>
    <p:sldId id="323" r:id="rId12"/>
    <p:sldId id="318" r:id="rId13"/>
    <p:sldId id="306" r:id="rId14"/>
    <p:sldId id="268" r:id="rId15"/>
  </p:sldIdLst>
  <p:sldSz cx="9144000" cy="6858000" type="screen4x3"/>
  <p:notesSz cx="6735763" cy="9799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32" y="-108"/>
      </p:cViewPr>
      <p:guideLst>
        <p:guide orient="horz" pos="21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982A4-2AAB-4582-9288-CE381FC093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AA3EE6-3851-4A0D-BAD0-A38D7299592B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、定时任务执行组件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BF9D0B-2C62-437F-9733-954D39ED3031}" type="parTrans" cxnId="{B392AB81-E64F-46A0-A3CA-BCCC19285FD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05735AA-74CA-4D09-9D34-3ED8479D9683}" type="sibTrans" cxnId="{B392AB81-E64F-46A0-A3CA-BCCC19285FD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5A52723-5591-4D30-A3EB-3857893E7699}">
      <dgm:prSet/>
      <dgm:spPr>
        <a:noFill/>
      </dgm:spPr>
      <dgm:t>
        <a:bodyPr/>
        <a:lstStyle/>
        <a:p>
          <a:r>
            <a:rPr lang="en-US" altLang="zh-CN" b="0" dirty="0" smtClean="0">
              <a:solidFill>
                <a:schemeClr val="tx1"/>
              </a:solidFill>
            </a:rPr>
            <a:t>1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、双</a:t>
          </a:r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左侧滑接口功能</a:t>
          </a:r>
        </a:p>
      </dgm:t>
    </dgm:pt>
    <dgm:pt modelId="{4C7F6D86-D465-444C-B4CB-E3485840A2FC}" type="par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F701C32-1FC2-4CCC-9B94-5274418128F3}" type="sib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E4C5CA-D864-4BDB-9F5A-3972FCD71D7A}">
      <dgm:prSet/>
      <dgm:spPr/>
      <dgm:t>
        <a:bodyPr/>
        <a:lstStyle/>
        <a:p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主要是缓存及更新，外网</a:t>
          </a:r>
          <a:r>
            <a:rPr lang="en-US" altLang="en-US" b="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接口，双</a:t>
          </a:r>
          <a:r>
            <a:rPr lang="en-US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当天秒杀最高峰为</a:t>
          </a:r>
          <a:r>
            <a:rPr lang="en-US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35W/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分；</a:t>
          </a:r>
          <a:endParaRPr lang="zh-CN" altLang="en-US" b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48F029-D28B-421B-953C-A74FCDCD0DEC}" type="parTrans" cxnId="{E7963B2C-7536-433B-967F-3FA13122C0D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01CE2D7-0FDC-450E-A4DA-7E7D6FB3F22C}" type="sibTrans" cxnId="{E7963B2C-7536-433B-967F-3FA13122C0D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A67737C-6C3D-4D47-B95D-B2A5C38D929D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分布并发锁</a:t>
          </a:r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zh-CN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提供了两种使用方式：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960838-475C-4215-9FD2-B96E99895187}" type="parTrans" cxnId="{7C819964-C13E-4251-8CD9-8E6ECA57FE1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4B8058E-7D41-44AC-A08A-1B36CB814A2E}" type="sibTrans" cxnId="{7C819964-C13E-4251-8CD9-8E6ECA57FE1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89CF69D-EBBC-4D2A-B9EA-7D28EB49DEEB}">
      <dgm:prSet/>
      <dgm:spPr>
        <a:noFill/>
      </dgm:spPr>
      <dgm:t>
        <a:bodyPr/>
        <a:lstStyle/>
        <a:p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、只获试着取一次锁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96ADCB-8F43-40CC-9F40-B1BD1AF3EF07}" type="parTrans" cxnId="{51DD7E5A-792F-4A1E-980F-13877188B879}">
      <dgm:prSet/>
      <dgm:spPr/>
      <dgm:t>
        <a:bodyPr/>
        <a:lstStyle/>
        <a:p>
          <a:endParaRPr lang="zh-CN" altLang="en-US"/>
        </a:p>
      </dgm:t>
    </dgm:pt>
    <dgm:pt modelId="{03C04C57-C772-4B2A-BB6E-94ABDD2AEEFC}" type="sibTrans" cxnId="{51DD7E5A-792F-4A1E-980F-13877188B879}">
      <dgm:prSet/>
      <dgm:spPr/>
      <dgm:t>
        <a:bodyPr/>
        <a:lstStyle/>
        <a:p>
          <a:endParaRPr lang="zh-CN" altLang="en-US"/>
        </a:p>
      </dgm:t>
    </dgm:pt>
    <dgm:pt modelId="{E5A0E8A9-EA1C-4F8E-A909-B7513ED42AEB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、异步任务方式讨论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D1EB5B-BEFB-4E5C-B62F-F803C9B26226}" type="parTrans" cxnId="{1D24554A-5BD8-4ECF-9179-5F0C4B9D98C2}">
      <dgm:prSet/>
      <dgm:spPr/>
      <dgm:t>
        <a:bodyPr/>
        <a:lstStyle/>
        <a:p>
          <a:endParaRPr lang="zh-CN" altLang="en-US"/>
        </a:p>
      </dgm:t>
    </dgm:pt>
    <dgm:pt modelId="{135DF737-89F5-4E22-B53E-6D77DF180002}" type="sibTrans" cxnId="{1D24554A-5BD8-4ECF-9179-5F0C4B9D98C2}">
      <dgm:prSet/>
      <dgm:spPr/>
      <dgm:t>
        <a:bodyPr/>
        <a:lstStyle/>
        <a:p>
          <a:endParaRPr lang="zh-CN" altLang="en-US"/>
        </a:p>
      </dgm:t>
    </dgm:pt>
    <dgm:pt modelId="{617FC62A-7EF0-4FE4-8C9C-CD0F2BD7737D}">
      <dgm:prSet/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主要是基于定时任务组件上完成的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221BAF-34C8-4D9B-931C-A23C3D750809}" type="parTrans" cxnId="{180D67FB-81D1-4D99-AB94-1938A4720476}">
      <dgm:prSet/>
      <dgm:spPr/>
      <dgm:t>
        <a:bodyPr/>
        <a:lstStyle/>
        <a:p>
          <a:endParaRPr lang="zh-CN" altLang="en-US"/>
        </a:p>
      </dgm:t>
    </dgm:pt>
    <dgm:pt modelId="{953CF072-2ED9-4476-B631-9776CC04B173}" type="sibTrans" cxnId="{180D67FB-81D1-4D99-AB94-1938A4720476}">
      <dgm:prSet/>
      <dgm:spPr/>
      <dgm:t>
        <a:bodyPr/>
        <a:lstStyle/>
        <a:p>
          <a:endParaRPr lang="zh-CN" altLang="en-US"/>
        </a:p>
      </dgm:t>
    </dgm:pt>
    <dgm:pt modelId="{E2CAEA37-0683-40D1-8C87-62D0B6914E9F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、在指定时间内获取锁；获取超时返回异常</a:t>
          </a:r>
          <a:endParaRPr lang="zh-CN" alt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C329C1-237B-44D2-843B-714A6B19D37E}" type="parTrans" cxnId="{993269FA-9AB5-4F11-9FCA-19123EA86FB6}">
      <dgm:prSet/>
      <dgm:spPr/>
      <dgm:t>
        <a:bodyPr/>
        <a:lstStyle/>
        <a:p>
          <a:endParaRPr lang="zh-CN" altLang="en-US"/>
        </a:p>
      </dgm:t>
    </dgm:pt>
    <dgm:pt modelId="{B6C47FEA-F66A-4161-8B5E-DC397E794117}" type="sibTrans" cxnId="{993269FA-9AB5-4F11-9FCA-19123EA86FB6}">
      <dgm:prSet/>
      <dgm:spPr/>
      <dgm:t>
        <a:bodyPr/>
        <a:lstStyle/>
        <a:p>
          <a:endParaRPr lang="zh-CN" altLang="en-US"/>
        </a:p>
      </dgm:t>
    </dgm:pt>
    <dgm:pt modelId="{EE9E927A-D2EA-4B4A-A76C-59DDD81E82B7}" type="pres">
      <dgm:prSet presAssocID="{AAA982A4-2AAB-4582-9288-CE381FC093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41718F-3E80-4077-AB4F-F29C29A98C97}" type="pres">
      <dgm:prSet presAssocID="{55A52723-5591-4D30-A3EB-3857893E76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E9255-6C10-4D35-A2B3-B7C8BC4496EC}" type="pres">
      <dgm:prSet presAssocID="{55A52723-5591-4D30-A3EB-3857893E769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E703DA-265F-4F4F-8A62-5F21484E04F4}" type="pres">
      <dgm:prSet presAssocID="{7A67737C-6C3D-4D47-B95D-B2A5C38D929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D279FD-B77B-429A-A89C-76D25172AB4E}" type="pres">
      <dgm:prSet presAssocID="{7A67737C-6C3D-4D47-B95D-B2A5C38D929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317074-36D3-4A98-B0B2-95697625394F}" type="pres">
      <dgm:prSet presAssocID="{2EAA3EE6-3851-4A0D-BAD0-A38D7299592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F913E-62BA-4FDF-B692-73D836F14AA5}" type="pres">
      <dgm:prSet presAssocID="{605735AA-74CA-4D09-9D34-3ED8479D9683}" presName="spacer" presStyleCnt="0"/>
      <dgm:spPr/>
    </dgm:pt>
    <dgm:pt modelId="{B61F41C4-C681-4844-B17C-200AEC17C4A0}" type="pres">
      <dgm:prSet presAssocID="{E5A0E8A9-EA1C-4F8E-A909-B7513ED42AE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FCA72C-6B03-4D80-B431-DD59951F05ED}" type="pres">
      <dgm:prSet presAssocID="{E5A0E8A9-EA1C-4F8E-A909-B7513ED42AE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0A8E0E-5BC3-486C-85B3-B560D8BEAFF4}" type="presOf" srcId="{989CF69D-EBBC-4D2A-B9EA-7D28EB49DEEB}" destId="{DFD279FD-B77B-429A-A89C-76D25172AB4E}" srcOrd="0" destOrd="0" presId="urn:microsoft.com/office/officeart/2005/8/layout/vList2"/>
    <dgm:cxn modelId="{993269FA-9AB5-4F11-9FCA-19123EA86FB6}" srcId="{7A67737C-6C3D-4D47-B95D-B2A5C38D929D}" destId="{E2CAEA37-0683-40D1-8C87-62D0B6914E9F}" srcOrd="1" destOrd="0" parTransId="{03C329C1-237B-44D2-843B-714A6B19D37E}" sibTransId="{B6C47FEA-F66A-4161-8B5E-DC397E794117}"/>
    <dgm:cxn modelId="{7C819964-C13E-4251-8CD9-8E6ECA57FE1D}" srcId="{AAA982A4-2AAB-4582-9288-CE381FC09386}" destId="{7A67737C-6C3D-4D47-B95D-B2A5C38D929D}" srcOrd="1" destOrd="0" parTransId="{4A960838-475C-4215-9FD2-B96E99895187}" sibTransId="{04B8058E-7D41-44AC-A08A-1B36CB814A2E}"/>
    <dgm:cxn modelId="{22CD9466-E060-4425-B581-FBF3551BD1CE}" type="presOf" srcId="{55A52723-5591-4D30-A3EB-3857893E7699}" destId="{4D41718F-3E80-4077-AB4F-F29C29A98C97}" srcOrd="0" destOrd="0" presId="urn:microsoft.com/office/officeart/2005/8/layout/vList2"/>
    <dgm:cxn modelId="{E7963B2C-7536-433B-967F-3FA13122C0DA}" srcId="{55A52723-5591-4D30-A3EB-3857893E7699}" destId="{19E4C5CA-D864-4BDB-9F5A-3972FCD71D7A}" srcOrd="0" destOrd="0" parTransId="{AA48F029-D28B-421B-953C-A74FCDCD0DEC}" sibTransId="{001CE2D7-0FDC-450E-A4DA-7E7D6FB3F22C}"/>
    <dgm:cxn modelId="{9C2B7E08-0B00-4D8B-A31E-78BC8802BF7C}" srcId="{AAA982A4-2AAB-4582-9288-CE381FC09386}" destId="{55A52723-5591-4D30-A3EB-3857893E7699}" srcOrd="0" destOrd="0" parTransId="{4C7F6D86-D465-444C-B4CB-E3485840A2FC}" sibTransId="{EF701C32-1FC2-4CCC-9B94-5274418128F3}"/>
    <dgm:cxn modelId="{B392AB81-E64F-46A0-A3CA-BCCC19285FD4}" srcId="{AAA982A4-2AAB-4582-9288-CE381FC09386}" destId="{2EAA3EE6-3851-4A0D-BAD0-A38D7299592B}" srcOrd="2" destOrd="0" parTransId="{8EBF9D0B-2C62-437F-9733-954D39ED3031}" sibTransId="{605735AA-74CA-4D09-9D34-3ED8479D9683}"/>
    <dgm:cxn modelId="{EF44EC98-65F7-455B-86D1-7025CA6CF59F}" type="presOf" srcId="{2EAA3EE6-3851-4A0D-BAD0-A38D7299592B}" destId="{B1317074-36D3-4A98-B0B2-95697625394F}" srcOrd="0" destOrd="0" presId="urn:microsoft.com/office/officeart/2005/8/layout/vList2"/>
    <dgm:cxn modelId="{B3481480-AA37-4094-B153-BA7268289528}" type="presOf" srcId="{7A67737C-6C3D-4D47-B95D-B2A5C38D929D}" destId="{DDE703DA-265F-4F4F-8A62-5F21484E04F4}" srcOrd="0" destOrd="0" presId="urn:microsoft.com/office/officeart/2005/8/layout/vList2"/>
    <dgm:cxn modelId="{C989D62E-2392-48CA-9530-8F35F773E15F}" type="presOf" srcId="{E5A0E8A9-EA1C-4F8E-A909-B7513ED42AEB}" destId="{B61F41C4-C681-4844-B17C-200AEC17C4A0}" srcOrd="0" destOrd="0" presId="urn:microsoft.com/office/officeart/2005/8/layout/vList2"/>
    <dgm:cxn modelId="{665CD67A-49E8-4C50-8710-0ADD65A5A709}" type="presOf" srcId="{E2CAEA37-0683-40D1-8C87-62D0B6914E9F}" destId="{DFD279FD-B77B-429A-A89C-76D25172AB4E}" srcOrd="0" destOrd="1" presId="urn:microsoft.com/office/officeart/2005/8/layout/vList2"/>
    <dgm:cxn modelId="{51E0B608-D3AC-4A78-9FBF-839653B84AAE}" type="presOf" srcId="{617FC62A-7EF0-4FE4-8C9C-CD0F2BD7737D}" destId="{C3FCA72C-6B03-4D80-B431-DD59951F05ED}" srcOrd="0" destOrd="0" presId="urn:microsoft.com/office/officeart/2005/8/layout/vList2"/>
    <dgm:cxn modelId="{51DD7E5A-792F-4A1E-980F-13877188B879}" srcId="{7A67737C-6C3D-4D47-B95D-B2A5C38D929D}" destId="{989CF69D-EBBC-4D2A-B9EA-7D28EB49DEEB}" srcOrd="0" destOrd="0" parTransId="{3096ADCB-8F43-40CC-9F40-B1BD1AF3EF07}" sibTransId="{03C04C57-C772-4B2A-BB6E-94ABDD2AEEFC}"/>
    <dgm:cxn modelId="{1D24554A-5BD8-4ECF-9179-5F0C4B9D98C2}" srcId="{AAA982A4-2AAB-4582-9288-CE381FC09386}" destId="{E5A0E8A9-EA1C-4F8E-A909-B7513ED42AEB}" srcOrd="3" destOrd="0" parTransId="{FFD1EB5B-BEFB-4E5C-B62F-F803C9B26226}" sibTransId="{135DF737-89F5-4E22-B53E-6D77DF180002}"/>
    <dgm:cxn modelId="{180D67FB-81D1-4D99-AB94-1938A4720476}" srcId="{E5A0E8A9-EA1C-4F8E-A909-B7513ED42AEB}" destId="{617FC62A-7EF0-4FE4-8C9C-CD0F2BD7737D}" srcOrd="0" destOrd="0" parTransId="{9A221BAF-34C8-4D9B-931C-A23C3D750809}" sibTransId="{953CF072-2ED9-4476-B631-9776CC04B173}"/>
    <dgm:cxn modelId="{FF2D1EC0-8233-4195-B91F-A43BD7063D70}" type="presOf" srcId="{AAA982A4-2AAB-4582-9288-CE381FC09386}" destId="{EE9E927A-D2EA-4B4A-A76C-59DDD81E82B7}" srcOrd="0" destOrd="0" presId="urn:microsoft.com/office/officeart/2005/8/layout/vList2"/>
    <dgm:cxn modelId="{FEB18046-653C-4E0B-B057-2B5F4834FCA7}" type="presOf" srcId="{19E4C5CA-D864-4BDB-9F5A-3972FCD71D7A}" destId="{3EEE9255-6C10-4D35-A2B3-B7C8BC4496EC}" srcOrd="0" destOrd="0" presId="urn:microsoft.com/office/officeart/2005/8/layout/vList2"/>
    <dgm:cxn modelId="{D3782E4C-097B-4FE2-BB97-41CD310F06FE}" type="presParOf" srcId="{EE9E927A-D2EA-4B4A-A76C-59DDD81E82B7}" destId="{4D41718F-3E80-4077-AB4F-F29C29A98C97}" srcOrd="0" destOrd="0" presId="urn:microsoft.com/office/officeart/2005/8/layout/vList2"/>
    <dgm:cxn modelId="{6EBFA738-F90A-4392-A69D-1FD89EA47181}" type="presParOf" srcId="{EE9E927A-D2EA-4B4A-A76C-59DDD81E82B7}" destId="{3EEE9255-6C10-4D35-A2B3-B7C8BC4496EC}" srcOrd="1" destOrd="0" presId="urn:microsoft.com/office/officeart/2005/8/layout/vList2"/>
    <dgm:cxn modelId="{06E9E8D3-6FB8-431C-88D0-C149BCB0B668}" type="presParOf" srcId="{EE9E927A-D2EA-4B4A-A76C-59DDD81E82B7}" destId="{DDE703DA-265F-4F4F-8A62-5F21484E04F4}" srcOrd="2" destOrd="0" presId="urn:microsoft.com/office/officeart/2005/8/layout/vList2"/>
    <dgm:cxn modelId="{7E5CB408-5488-4D07-AF25-456994050558}" type="presParOf" srcId="{EE9E927A-D2EA-4B4A-A76C-59DDD81E82B7}" destId="{DFD279FD-B77B-429A-A89C-76D25172AB4E}" srcOrd="3" destOrd="0" presId="urn:microsoft.com/office/officeart/2005/8/layout/vList2"/>
    <dgm:cxn modelId="{CA7B1217-512B-401D-B1A3-31D4CE9124BE}" type="presParOf" srcId="{EE9E927A-D2EA-4B4A-A76C-59DDD81E82B7}" destId="{B1317074-36D3-4A98-B0B2-95697625394F}" srcOrd="4" destOrd="0" presId="urn:microsoft.com/office/officeart/2005/8/layout/vList2"/>
    <dgm:cxn modelId="{EBF9BCEE-4A53-4F41-AFEE-39DBA884AB31}" type="presParOf" srcId="{EE9E927A-D2EA-4B4A-A76C-59DDD81E82B7}" destId="{E3FF913E-62BA-4FDF-B692-73D836F14AA5}" srcOrd="5" destOrd="0" presId="urn:microsoft.com/office/officeart/2005/8/layout/vList2"/>
    <dgm:cxn modelId="{415BDCCC-93FC-410C-B3C0-0BE975D43819}" type="presParOf" srcId="{EE9E927A-D2EA-4B4A-A76C-59DDD81E82B7}" destId="{B61F41C4-C681-4844-B17C-200AEC17C4A0}" srcOrd="6" destOrd="0" presId="urn:microsoft.com/office/officeart/2005/8/layout/vList2"/>
    <dgm:cxn modelId="{678D7829-762C-406B-A051-38F461509B5C}" type="presParOf" srcId="{EE9E927A-D2EA-4B4A-A76C-59DDD81E82B7}" destId="{C3FCA72C-6B03-4D80-B431-DD59951F05ED}" srcOrd="7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AB7E43-92C2-40ED-913C-EA54106D5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A884A1-92B8-41BF-93FF-09C7496C7A1D}">
      <dgm:prSet phldrT="[文本]" custT="1"/>
      <dgm:spPr>
        <a:noFill/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、线程协同</a:t>
          </a:r>
          <a:endParaRPr lang="zh-CN" altLang="en-US" sz="1800" dirty="0"/>
        </a:p>
      </dgm:t>
    </dgm:pt>
    <dgm:pt modelId="{61EAE518-0C29-431E-BE15-9E4AE4C00032}" type="par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239F8AC7-A169-46A7-9AE9-8E84F8C43097}" type="sib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DCCA44F8-8FDD-49CF-B0C0-AC5E174768ED}">
      <dgm:prSet phldrT="[文本]" custT="1"/>
      <dgm:spPr/>
      <dgm:t>
        <a:bodyPr/>
        <a:lstStyle/>
        <a:p>
          <a:r>
            <a:rPr lang="zh-CN" altLang="en-US" sz="1600" b="0" i="0" dirty="0" smtClean="0"/>
            <a:t>统一管理：线程相互等待执行，统一获取执行资源</a:t>
          </a:r>
          <a:endParaRPr lang="zh-CN" altLang="en-US" sz="1600" b="0" i="0" dirty="0"/>
        </a:p>
      </dgm:t>
    </dgm:pt>
    <dgm:pt modelId="{CD52823E-BA7A-4AEE-890F-E42C58CF745D}" type="par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7B321B6D-3DC0-4921-825E-3407FE80873B}" type="sib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8F69EDF2-1A58-4C6E-9F5F-C84DE52EEF86}">
      <dgm:prSet phldrT="[文本]" custT="1"/>
      <dgm:spPr>
        <a:noFill/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、中止线程</a:t>
          </a:r>
          <a:endParaRPr lang="zh-CN" altLang="en-US" sz="18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7C8142-7C62-463B-A31D-39104F03DA61}" type="par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F8AF83F2-8C40-40AB-8A5B-5632ABD9327E}" type="sib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D54E82E5-322D-4B96-A2FF-EC784C1F3BDF}">
      <dgm:prSet phldrT="[文本]" custT="1"/>
      <dgm:spPr/>
      <dgm:t>
        <a:bodyPr/>
        <a:lstStyle/>
        <a:p>
          <a:r>
            <a:rPr lang="zh-CN" altLang="en-US" sz="1600" b="0" i="0" dirty="0" smtClean="0"/>
            <a:t>线程独立：线程各获取执行资源，不相互影响</a:t>
          </a:r>
          <a:endParaRPr lang="zh-CN" altLang="en-US" sz="1600" b="0" i="0" dirty="0"/>
        </a:p>
      </dgm:t>
    </dgm:pt>
    <dgm:pt modelId="{7E3E8E79-5862-4EBB-B4D9-4D8C6B27770B}" type="parTrans" cxnId="{A954817B-1D73-433F-92E5-FCEC2AD4AF02}">
      <dgm:prSet/>
      <dgm:spPr/>
      <dgm:t>
        <a:bodyPr/>
        <a:lstStyle/>
        <a:p>
          <a:endParaRPr lang="zh-CN" altLang="en-US"/>
        </a:p>
      </dgm:t>
    </dgm:pt>
    <dgm:pt modelId="{DB051E1E-9118-475E-84E4-31EB5FD65065}" type="sibTrans" cxnId="{A954817B-1D73-433F-92E5-FCEC2AD4AF02}">
      <dgm:prSet/>
      <dgm:spPr/>
      <dgm:t>
        <a:bodyPr/>
        <a:lstStyle/>
        <a:p>
          <a:endParaRPr lang="zh-CN" altLang="en-US"/>
        </a:p>
      </dgm:t>
    </dgm:pt>
    <dgm:pt modelId="{FA40F106-DAD6-48CF-A886-B5E42B84EBDF}">
      <dgm:prSet phldrT="[文本]" custT="1"/>
      <dgm:spPr/>
      <dgm:t>
        <a:bodyPr/>
        <a:lstStyle/>
        <a:p>
          <a:r>
            <a:rPr lang="zh-CN" altLang="en-US" sz="1600" b="0" i="0" dirty="0" smtClean="0"/>
            <a:t>异常：被业务代码</a:t>
          </a:r>
          <a:r>
            <a:rPr lang="en-US" altLang="zh-CN" sz="1600" b="0" i="0" dirty="0" smtClean="0"/>
            <a:t>catch</a:t>
          </a:r>
          <a:r>
            <a:rPr lang="zh-CN" altLang="en-US" sz="1600" b="0" i="0" dirty="0" smtClean="0"/>
            <a:t>；</a:t>
          </a:r>
          <a:endParaRPr lang="zh-CN" altLang="en-US" sz="1600" dirty="0"/>
        </a:p>
      </dgm:t>
    </dgm:pt>
    <dgm:pt modelId="{32775A8B-FCEB-482D-A7E7-B0145A4E72A5}" type="sib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689C1C17-7945-41F4-87F2-2F22031ECFD7}" type="par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E8B28309-14CA-4130-96A4-8E60C6B1E5B6}">
      <dgm:prSet phldrT="[文本]" custT="1"/>
      <dgm:spPr/>
      <dgm:t>
        <a:bodyPr/>
        <a:lstStyle/>
        <a:p>
          <a:r>
            <a:rPr lang="en-US" altLang="en-US" sz="1600" dirty="0" smtClean="0"/>
            <a:t>Interrupt()</a:t>
          </a:r>
          <a:r>
            <a:rPr lang="zh-CN" altLang="en-US" sz="1600" dirty="0" smtClean="0"/>
            <a:t>与</a:t>
          </a:r>
          <a:r>
            <a:rPr lang="en-US" altLang="en-US" sz="1600" dirty="0" err="1" smtClean="0"/>
            <a:t>isInterrupted</a:t>
          </a:r>
          <a:r>
            <a:rPr lang="en-US" altLang="en-US" sz="1600" dirty="0" smtClean="0"/>
            <a:t>()</a:t>
          </a:r>
          <a:r>
            <a:rPr lang="zh-CN" altLang="en-US" sz="1600" dirty="0" smtClean="0"/>
            <a:t>方法</a:t>
          </a:r>
          <a:endParaRPr lang="zh-CN" altLang="en-US" sz="1600" dirty="0"/>
        </a:p>
      </dgm:t>
    </dgm:pt>
    <dgm:pt modelId="{14172AE7-0721-49FF-A4A9-98B105F51918}" type="parTrans" cxnId="{A71B56A9-7EF1-4286-AE93-162652EFE104}">
      <dgm:prSet/>
      <dgm:spPr/>
      <dgm:t>
        <a:bodyPr/>
        <a:lstStyle/>
        <a:p>
          <a:endParaRPr lang="zh-CN" altLang="en-US"/>
        </a:p>
      </dgm:t>
    </dgm:pt>
    <dgm:pt modelId="{6C28941F-8552-4028-BC40-18B38E449983}" type="sibTrans" cxnId="{A71B56A9-7EF1-4286-AE93-162652EFE104}">
      <dgm:prSet/>
      <dgm:spPr/>
      <dgm:t>
        <a:bodyPr/>
        <a:lstStyle/>
        <a:p>
          <a:endParaRPr lang="zh-CN" altLang="en-US"/>
        </a:p>
      </dgm:t>
    </dgm:pt>
    <dgm:pt modelId="{CB6A5ED9-534C-4734-A126-61101EBBE2ED}">
      <dgm:prSet phldrT="[文本]" custT="1"/>
      <dgm:spPr/>
      <dgm:t>
        <a:bodyPr/>
        <a:lstStyle/>
        <a:p>
          <a:r>
            <a:rPr lang="zh-CN" altLang="en-US" sz="1600" dirty="0" smtClean="0"/>
            <a:t>设置执行标识</a:t>
          </a:r>
          <a:endParaRPr lang="zh-CN" altLang="en-US" sz="1600" dirty="0"/>
        </a:p>
      </dgm:t>
    </dgm:pt>
    <dgm:pt modelId="{3F126550-6701-4174-BF62-BA97A2FE1282}" type="parTrans" cxnId="{0469B384-9BDA-401A-8720-0C36677D33B1}">
      <dgm:prSet/>
      <dgm:spPr/>
      <dgm:t>
        <a:bodyPr/>
        <a:lstStyle/>
        <a:p>
          <a:endParaRPr lang="zh-CN" altLang="en-US"/>
        </a:p>
      </dgm:t>
    </dgm:pt>
    <dgm:pt modelId="{C5747AF0-7015-48E0-A76D-8B6AA2CD306B}" type="sibTrans" cxnId="{0469B384-9BDA-401A-8720-0C36677D33B1}">
      <dgm:prSet/>
      <dgm:spPr/>
      <dgm:t>
        <a:bodyPr/>
        <a:lstStyle/>
        <a:p>
          <a:endParaRPr lang="zh-CN" altLang="en-US"/>
        </a:p>
      </dgm:t>
    </dgm:pt>
    <dgm:pt modelId="{374154C5-FD29-4CB3-8B60-60B61C574EBE}">
      <dgm:prSet phldrT="[文本]" custT="1"/>
      <dgm:spPr/>
      <dgm:t>
        <a:bodyPr/>
        <a:lstStyle/>
        <a:p>
          <a:endParaRPr lang="zh-CN" altLang="en-US" sz="1600" dirty="0"/>
        </a:p>
      </dgm:t>
    </dgm:pt>
    <dgm:pt modelId="{A11A6A1E-30BE-4B13-8C36-A9B0AA46EEED}" type="parTrans" cxnId="{C0ED9AA0-C9AF-4716-9599-7A1BF6AC0962}">
      <dgm:prSet/>
      <dgm:spPr/>
      <dgm:t>
        <a:bodyPr/>
        <a:lstStyle/>
        <a:p>
          <a:endParaRPr lang="zh-CN" altLang="en-US"/>
        </a:p>
      </dgm:t>
    </dgm:pt>
    <dgm:pt modelId="{05A43F51-8D6B-4DF7-B164-B2BE742598B6}" type="sibTrans" cxnId="{C0ED9AA0-C9AF-4716-9599-7A1BF6AC0962}">
      <dgm:prSet/>
      <dgm:spPr/>
      <dgm:t>
        <a:bodyPr/>
        <a:lstStyle/>
        <a:p>
          <a:endParaRPr lang="zh-CN" altLang="en-US"/>
        </a:p>
      </dgm:t>
    </dgm:pt>
    <dgm:pt modelId="{353CBC25-433B-49F9-A40D-F0C2446676F7}" type="pres">
      <dgm:prSet presAssocID="{85AB7E43-92C2-40ED-913C-EA54106D5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28D7C4-0B5E-4084-9E3C-9BA1C8FFFF3A}" type="pres">
      <dgm:prSet presAssocID="{A1A884A1-92B8-41BF-93FF-09C7496C7A1D}" presName="parentText" presStyleLbl="node1" presStyleIdx="0" presStyleCnt="2" custLinFactNeighborY="-309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92687-8FEB-4305-8A30-E5DFA97B2705}" type="pres">
      <dgm:prSet presAssocID="{A1A884A1-92B8-41BF-93FF-09C7496C7A1D}" presName="childText" presStyleLbl="revTx" presStyleIdx="0" presStyleCnt="2" custScaleY="86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970AA-A556-498F-906D-18432FDCB244}" type="pres">
      <dgm:prSet presAssocID="{8F69EDF2-1A58-4C6E-9F5F-C84DE52EEF86}" presName="parentText" presStyleLbl="node1" presStyleIdx="1" presStyleCnt="2" custLinFactNeighborX="-299" custLinFactNeighborY="9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DE4DC-D9AC-41DE-B1B6-4971DDA30171}" type="pres">
      <dgm:prSet presAssocID="{8F69EDF2-1A58-4C6E-9F5F-C84DE52EEF8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2DE42B-BF34-4C0C-A378-F3D503DDA567}" type="presOf" srcId="{85AB7E43-92C2-40ED-913C-EA54106D5EBB}" destId="{353CBC25-433B-49F9-A40D-F0C2446676F7}" srcOrd="0" destOrd="0" presId="urn:microsoft.com/office/officeart/2005/8/layout/vList2"/>
    <dgm:cxn modelId="{A484A14C-B32D-4F23-9752-6B7DCE93ED49}" type="presOf" srcId="{FA40F106-DAD6-48CF-A886-B5E42B84EBDF}" destId="{D98DE4DC-D9AC-41DE-B1B6-4971DDA30171}" srcOrd="0" destOrd="0" presId="urn:microsoft.com/office/officeart/2005/8/layout/vList2"/>
    <dgm:cxn modelId="{580D935E-166C-42E1-8C6E-E05CA571CDD2}" type="presOf" srcId="{8F69EDF2-1A58-4C6E-9F5F-C84DE52EEF86}" destId="{746970AA-A556-498F-906D-18432FDCB244}" srcOrd="0" destOrd="0" presId="urn:microsoft.com/office/officeart/2005/8/layout/vList2"/>
    <dgm:cxn modelId="{A954817B-1D73-433F-92E5-FCEC2AD4AF02}" srcId="{A1A884A1-92B8-41BF-93FF-09C7496C7A1D}" destId="{D54E82E5-322D-4B96-A2FF-EC784C1F3BDF}" srcOrd="1" destOrd="0" parTransId="{7E3E8E79-5862-4EBB-B4D9-4D8C6B27770B}" sibTransId="{DB051E1E-9118-475E-84E4-31EB5FD65065}"/>
    <dgm:cxn modelId="{A71B56A9-7EF1-4286-AE93-162652EFE104}" srcId="{8F69EDF2-1A58-4C6E-9F5F-C84DE52EEF86}" destId="{E8B28309-14CA-4130-96A4-8E60C6B1E5B6}" srcOrd="1" destOrd="0" parTransId="{14172AE7-0721-49FF-A4A9-98B105F51918}" sibTransId="{6C28941F-8552-4028-BC40-18B38E449983}"/>
    <dgm:cxn modelId="{0ABDB5DD-DACF-46FC-BBB3-13377C9DE195}" type="presOf" srcId="{A1A884A1-92B8-41BF-93FF-09C7496C7A1D}" destId="{CB28D7C4-0B5E-4084-9E3C-9BA1C8FFFF3A}" srcOrd="0" destOrd="0" presId="urn:microsoft.com/office/officeart/2005/8/layout/vList2"/>
    <dgm:cxn modelId="{059B9EBC-DB8A-48DB-9B65-D6F469FC7DB2}" srcId="{8F69EDF2-1A58-4C6E-9F5F-C84DE52EEF86}" destId="{FA40F106-DAD6-48CF-A886-B5E42B84EBDF}" srcOrd="0" destOrd="0" parTransId="{689C1C17-7945-41F4-87F2-2F22031ECFD7}" sibTransId="{32775A8B-FCEB-482D-A7E7-B0145A4E72A5}"/>
    <dgm:cxn modelId="{3BFE31DD-DA92-41C2-9B64-2A423309BB27}" type="presOf" srcId="{D54E82E5-322D-4B96-A2FF-EC784C1F3BDF}" destId="{47792687-8FEB-4305-8A30-E5DFA97B2705}" srcOrd="0" destOrd="1" presId="urn:microsoft.com/office/officeart/2005/8/layout/vList2"/>
    <dgm:cxn modelId="{A134CDE2-40E0-46EF-BBCA-298E9F3E27CC}" type="presOf" srcId="{E8B28309-14CA-4130-96A4-8E60C6B1E5B6}" destId="{D98DE4DC-D9AC-41DE-B1B6-4971DDA30171}" srcOrd="0" destOrd="1" presId="urn:microsoft.com/office/officeart/2005/8/layout/vList2"/>
    <dgm:cxn modelId="{A37C9004-CC16-4412-BE34-30251EC89261}" type="presOf" srcId="{DCCA44F8-8FDD-49CF-B0C0-AC5E174768ED}" destId="{47792687-8FEB-4305-8A30-E5DFA97B2705}" srcOrd="0" destOrd="0" presId="urn:microsoft.com/office/officeart/2005/8/layout/vList2"/>
    <dgm:cxn modelId="{E65FE63C-F42F-4077-BF2B-C552C311CB4D}" srcId="{A1A884A1-92B8-41BF-93FF-09C7496C7A1D}" destId="{DCCA44F8-8FDD-49CF-B0C0-AC5E174768ED}" srcOrd="0" destOrd="0" parTransId="{CD52823E-BA7A-4AEE-890F-E42C58CF745D}" sibTransId="{7B321B6D-3DC0-4921-825E-3407FE80873B}"/>
    <dgm:cxn modelId="{0469B384-9BDA-401A-8720-0C36677D33B1}" srcId="{8F69EDF2-1A58-4C6E-9F5F-C84DE52EEF86}" destId="{CB6A5ED9-534C-4734-A126-61101EBBE2ED}" srcOrd="2" destOrd="0" parTransId="{3F126550-6701-4174-BF62-BA97A2FE1282}" sibTransId="{C5747AF0-7015-48E0-A76D-8B6AA2CD306B}"/>
    <dgm:cxn modelId="{DB3DD6A5-2028-4A72-99D6-17FEB9583206}" srcId="{85AB7E43-92C2-40ED-913C-EA54106D5EBB}" destId="{A1A884A1-92B8-41BF-93FF-09C7496C7A1D}" srcOrd="0" destOrd="0" parTransId="{61EAE518-0C29-431E-BE15-9E4AE4C00032}" sibTransId="{239F8AC7-A169-46A7-9AE9-8E84F8C43097}"/>
    <dgm:cxn modelId="{55F700F4-410D-4EB6-ADD9-F15696DAEE83}" srcId="{85AB7E43-92C2-40ED-913C-EA54106D5EBB}" destId="{8F69EDF2-1A58-4C6E-9F5F-C84DE52EEF86}" srcOrd="1" destOrd="0" parTransId="{867C8142-7C62-463B-A31D-39104F03DA61}" sibTransId="{F8AF83F2-8C40-40AB-8A5B-5632ABD9327E}"/>
    <dgm:cxn modelId="{9EA1F59E-0C08-459F-A5EE-1378CB4BAAD4}" type="presOf" srcId="{CB6A5ED9-534C-4734-A126-61101EBBE2ED}" destId="{D98DE4DC-D9AC-41DE-B1B6-4971DDA30171}" srcOrd="0" destOrd="2" presId="urn:microsoft.com/office/officeart/2005/8/layout/vList2"/>
    <dgm:cxn modelId="{C0ED9AA0-C9AF-4716-9599-7A1BF6AC0962}" srcId="{8F69EDF2-1A58-4C6E-9F5F-C84DE52EEF86}" destId="{374154C5-FD29-4CB3-8B60-60B61C574EBE}" srcOrd="3" destOrd="0" parTransId="{A11A6A1E-30BE-4B13-8C36-A9B0AA46EEED}" sibTransId="{05A43F51-8D6B-4DF7-B164-B2BE742598B6}"/>
    <dgm:cxn modelId="{AEB3BBBC-9709-42F4-9300-66FABB82DCEE}" type="presOf" srcId="{374154C5-FD29-4CB3-8B60-60B61C574EBE}" destId="{D98DE4DC-D9AC-41DE-B1B6-4971DDA30171}" srcOrd="0" destOrd="3" presId="urn:microsoft.com/office/officeart/2005/8/layout/vList2"/>
    <dgm:cxn modelId="{3A0538D4-63E4-46A7-B4F6-2E721E63A1AB}" type="presParOf" srcId="{353CBC25-433B-49F9-A40D-F0C2446676F7}" destId="{CB28D7C4-0B5E-4084-9E3C-9BA1C8FFFF3A}" srcOrd="0" destOrd="0" presId="urn:microsoft.com/office/officeart/2005/8/layout/vList2"/>
    <dgm:cxn modelId="{08609CDC-4A6E-4936-B1DE-1B64C061D750}" type="presParOf" srcId="{353CBC25-433B-49F9-A40D-F0C2446676F7}" destId="{47792687-8FEB-4305-8A30-E5DFA97B2705}" srcOrd="1" destOrd="0" presId="urn:microsoft.com/office/officeart/2005/8/layout/vList2"/>
    <dgm:cxn modelId="{3176A31F-7208-4976-9850-C9EE4D03064C}" type="presParOf" srcId="{353CBC25-433B-49F9-A40D-F0C2446676F7}" destId="{746970AA-A556-498F-906D-18432FDCB244}" srcOrd="2" destOrd="0" presId="urn:microsoft.com/office/officeart/2005/8/layout/vList2"/>
    <dgm:cxn modelId="{2C0A802C-B4B6-4106-A1B7-0854474EB1FE}" type="presParOf" srcId="{353CBC25-433B-49F9-A40D-F0C2446676F7}" destId="{D98DE4DC-D9AC-41DE-B1B6-4971DDA3017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7E43-92C2-40ED-913C-EA54106D5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A884A1-92B8-41BF-93FF-09C7496C7A1D}">
      <dgm:prSet phldrT="[文本]" custT="1"/>
      <dgm:spPr>
        <a:noFill/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、好代码</a:t>
          </a:r>
          <a:endParaRPr lang="zh-CN" altLang="en-US" sz="1800" dirty="0"/>
        </a:p>
      </dgm:t>
    </dgm:pt>
    <dgm:pt modelId="{61EAE518-0C29-431E-BE15-9E4AE4C00032}" type="par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239F8AC7-A169-46A7-9AE9-8E84F8C43097}" type="sib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DCCA44F8-8FDD-49CF-B0C0-AC5E174768ED}">
      <dgm:prSet phldrT="[文本]" custT="1"/>
      <dgm:spPr/>
      <dgm:t>
        <a:bodyPr/>
        <a:lstStyle/>
        <a:p>
          <a:r>
            <a:rPr lang="zh-CN" altLang="en-US" sz="1600" b="0" i="0" dirty="0" smtClean="0"/>
            <a:t>不断修改完善，勇于更改、删除代码</a:t>
          </a:r>
          <a:endParaRPr lang="zh-CN" altLang="en-US" sz="1600" b="0" i="0" dirty="0"/>
        </a:p>
      </dgm:t>
    </dgm:pt>
    <dgm:pt modelId="{CD52823E-BA7A-4AEE-890F-E42C58CF745D}" type="par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7B321B6D-3DC0-4921-825E-3407FE80873B}" type="sib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8F69EDF2-1A58-4C6E-9F5F-C84DE52EEF86}">
      <dgm:prSet phldrT="[文本]" custT="1"/>
      <dgm:spPr>
        <a:noFill/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、苦中做乐</a:t>
          </a:r>
          <a:endParaRPr lang="zh-CN" altLang="en-US" sz="18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7C8142-7C62-463B-A31D-39104F03DA61}" type="par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F8AF83F2-8C40-40AB-8A5B-5632ABD9327E}" type="sib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D54E82E5-322D-4B96-A2FF-EC784C1F3BDF}">
      <dgm:prSet phldrT="[文本]" custT="1"/>
      <dgm:spPr/>
      <dgm:t>
        <a:bodyPr/>
        <a:lstStyle/>
        <a:p>
          <a:r>
            <a:rPr lang="zh-CN" altLang="en-US" sz="1600" b="0" i="0" dirty="0" smtClean="0"/>
            <a:t>常量尽量统一或使用枚举，便于管理及维护</a:t>
          </a:r>
          <a:endParaRPr lang="zh-CN" altLang="en-US" sz="1600" b="0" i="0" dirty="0"/>
        </a:p>
      </dgm:t>
    </dgm:pt>
    <dgm:pt modelId="{7E3E8E79-5862-4EBB-B4D9-4D8C6B27770B}" type="parTrans" cxnId="{A954817B-1D73-433F-92E5-FCEC2AD4AF02}">
      <dgm:prSet/>
      <dgm:spPr/>
      <dgm:t>
        <a:bodyPr/>
        <a:lstStyle/>
        <a:p>
          <a:endParaRPr lang="zh-CN" altLang="en-US"/>
        </a:p>
      </dgm:t>
    </dgm:pt>
    <dgm:pt modelId="{DB051E1E-9118-475E-84E4-31EB5FD65065}" type="sibTrans" cxnId="{A954817B-1D73-433F-92E5-FCEC2AD4AF02}">
      <dgm:prSet/>
      <dgm:spPr/>
      <dgm:t>
        <a:bodyPr/>
        <a:lstStyle/>
        <a:p>
          <a:endParaRPr lang="zh-CN" altLang="en-US"/>
        </a:p>
      </dgm:t>
    </dgm:pt>
    <dgm:pt modelId="{FA40F106-DAD6-48CF-A886-B5E42B84EBDF}">
      <dgm:prSet phldrT="[文本]" custT="1"/>
      <dgm:spPr/>
      <dgm:t>
        <a:bodyPr/>
        <a:lstStyle/>
        <a:p>
          <a:r>
            <a:rPr lang="en-US" altLang="zh-CN" sz="1600" b="0" i="0" dirty="0" smtClean="0"/>
            <a:t>Copy</a:t>
          </a:r>
          <a:r>
            <a:rPr lang="zh-CN" altLang="en-US" sz="1600" b="0" i="0" dirty="0" smtClean="0"/>
            <a:t>代码时，可以加自己的功能想法，如</a:t>
          </a:r>
          <a:r>
            <a:rPr lang="en-US" altLang="zh-CN" sz="1600" b="0" i="0" dirty="0" smtClean="0"/>
            <a:t>UMP</a:t>
          </a:r>
          <a:r>
            <a:rPr lang="zh-CN" altLang="en-US" sz="1600" b="0" i="0" dirty="0" smtClean="0"/>
            <a:t>可用率；</a:t>
          </a:r>
          <a:endParaRPr lang="zh-CN" altLang="en-US" sz="1600" dirty="0"/>
        </a:p>
      </dgm:t>
    </dgm:pt>
    <dgm:pt modelId="{32775A8B-FCEB-482D-A7E7-B0145A4E72A5}" type="sib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689C1C17-7945-41F4-87F2-2F22031ECFD7}" type="par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E8B28309-14CA-4130-96A4-8E60C6B1E5B6}">
      <dgm:prSet phldrT="[文本]" custT="1"/>
      <dgm:spPr/>
      <dgm:t>
        <a:bodyPr/>
        <a:lstStyle/>
        <a:p>
          <a:r>
            <a:rPr lang="zh-CN" altLang="en-US" sz="1600" b="0" i="0" dirty="0" smtClean="0"/>
            <a:t>思路是可以借鉴的，解决问题能力是自己的；</a:t>
          </a:r>
          <a:endParaRPr lang="zh-CN" altLang="en-US" sz="1600" dirty="0"/>
        </a:p>
      </dgm:t>
    </dgm:pt>
    <dgm:pt modelId="{14172AE7-0721-49FF-A4A9-98B105F51918}" type="parTrans" cxnId="{A71B56A9-7EF1-4286-AE93-162652EFE104}">
      <dgm:prSet/>
      <dgm:spPr/>
      <dgm:t>
        <a:bodyPr/>
        <a:lstStyle/>
        <a:p>
          <a:endParaRPr lang="zh-CN" altLang="en-US"/>
        </a:p>
      </dgm:t>
    </dgm:pt>
    <dgm:pt modelId="{6C28941F-8552-4028-BC40-18B38E449983}" type="sibTrans" cxnId="{A71B56A9-7EF1-4286-AE93-162652EFE104}">
      <dgm:prSet/>
      <dgm:spPr/>
      <dgm:t>
        <a:bodyPr/>
        <a:lstStyle/>
        <a:p>
          <a:endParaRPr lang="zh-CN" altLang="en-US"/>
        </a:p>
      </dgm:t>
    </dgm:pt>
    <dgm:pt modelId="{374154C5-FD29-4CB3-8B60-60B61C574EBE}">
      <dgm:prSet phldrT="[文本]" custT="1"/>
      <dgm:spPr/>
      <dgm:t>
        <a:bodyPr/>
        <a:lstStyle/>
        <a:p>
          <a:r>
            <a:rPr lang="en-US" altLang="zh-CN" sz="1600" dirty="0" smtClean="0"/>
            <a:t>API</a:t>
          </a:r>
          <a:r>
            <a:rPr lang="zh-CN" altLang="en-US" sz="1600" dirty="0" smtClean="0"/>
            <a:t>多知道些吧，了解有就行！</a:t>
          </a:r>
          <a:endParaRPr lang="zh-CN" altLang="en-US" sz="1600" dirty="0"/>
        </a:p>
      </dgm:t>
    </dgm:pt>
    <dgm:pt modelId="{A11A6A1E-30BE-4B13-8C36-A9B0AA46EEED}" type="parTrans" cxnId="{C0ED9AA0-C9AF-4716-9599-7A1BF6AC0962}">
      <dgm:prSet/>
      <dgm:spPr/>
      <dgm:t>
        <a:bodyPr/>
        <a:lstStyle/>
        <a:p>
          <a:endParaRPr lang="zh-CN" altLang="en-US"/>
        </a:p>
      </dgm:t>
    </dgm:pt>
    <dgm:pt modelId="{05A43F51-8D6B-4DF7-B164-B2BE742598B6}" type="sibTrans" cxnId="{C0ED9AA0-C9AF-4716-9599-7A1BF6AC0962}">
      <dgm:prSet/>
      <dgm:spPr/>
      <dgm:t>
        <a:bodyPr/>
        <a:lstStyle/>
        <a:p>
          <a:endParaRPr lang="zh-CN" altLang="en-US"/>
        </a:p>
      </dgm:t>
    </dgm:pt>
    <dgm:pt modelId="{47E48569-04FB-401A-8A65-DE6BEA904D58}">
      <dgm:prSet phldrT="[文本]" custT="1"/>
      <dgm:spPr/>
      <dgm:t>
        <a:bodyPr/>
        <a:lstStyle/>
        <a:p>
          <a:r>
            <a:rPr lang="zh-CN" altLang="en-US" sz="1600" b="0" i="0" dirty="0" smtClean="0"/>
            <a:t>问、抄；</a:t>
          </a:r>
          <a:endParaRPr lang="zh-CN" altLang="en-US" sz="1600" b="0" i="0" dirty="0"/>
        </a:p>
      </dgm:t>
    </dgm:pt>
    <dgm:pt modelId="{49941C57-276B-4C60-B7BB-C2584FBC176B}" type="parTrans" cxnId="{E70C59FF-4D47-4BCE-922F-0AE158A6683D}">
      <dgm:prSet/>
      <dgm:spPr/>
      <dgm:t>
        <a:bodyPr/>
        <a:lstStyle/>
        <a:p>
          <a:endParaRPr lang="zh-CN" altLang="en-US"/>
        </a:p>
      </dgm:t>
    </dgm:pt>
    <dgm:pt modelId="{252C3B08-B853-416D-A740-C24E398D5D28}" type="sibTrans" cxnId="{E70C59FF-4D47-4BCE-922F-0AE158A6683D}">
      <dgm:prSet/>
      <dgm:spPr/>
      <dgm:t>
        <a:bodyPr/>
        <a:lstStyle/>
        <a:p>
          <a:endParaRPr lang="zh-CN" altLang="en-US"/>
        </a:p>
      </dgm:t>
    </dgm:pt>
    <dgm:pt modelId="{298F29E8-9665-4B00-9C73-31140839D778}">
      <dgm:prSet phldrT="[文本]" custT="1"/>
      <dgm:spPr/>
      <dgm:t>
        <a:bodyPr/>
        <a:lstStyle/>
        <a:p>
          <a:r>
            <a:rPr lang="zh-CN" altLang="en-US" sz="1600" b="0" i="0" dirty="0" smtClean="0"/>
            <a:t>逻辑清晰，代码结构就会干净</a:t>
          </a:r>
          <a:endParaRPr lang="zh-CN" altLang="en-US" sz="1600" b="0" i="0" dirty="0"/>
        </a:p>
      </dgm:t>
    </dgm:pt>
    <dgm:pt modelId="{61E28907-FAA2-4AE7-BE76-B3F00F28636D}" type="parTrans" cxnId="{014CB05B-3CAD-466C-B0BD-DC2C091B5791}">
      <dgm:prSet/>
      <dgm:spPr/>
      <dgm:t>
        <a:bodyPr/>
        <a:lstStyle/>
        <a:p>
          <a:endParaRPr lang="zh-CN" altLang="en-US"/>
        </a:p>
      </dgm:t>
    </dgm:pt>
    <dgm:pt modelId="{A19AD248-2D3F-45CE-B35E-A3DA2070F5E3}" type="sibTrans" cxnId="{014CB05B-3CAD-466C-B0BD-DC2C091B5791}">
      <dgm:prSet/>
      <dgm:spPr/>
      <dgm:t>
        <a:bodyPr/>
        <a:lstStyle/>
        <a:p>
          <a:endParaRPr lang="zh-CN" altLang="en-US"/>
        </a:p>
      </dgm:t>
    </dgm:pt>
    <dgm:pt modelId="{98FC070D-C65E-43FD-A16B-AE08BE930697}">
      <dgm:prSet phldrT="[文本]" custT="1"/>
      <dgm:spPr/>
      <dgm:t>
        <a:bodyPr/>
        <a:lstStyle/>
        <a:p>
          <a:r>
            <a:rPr lang="zh-CN" altLang="en-US" sz="1600" b="0" i="0" dirty="0" smtClean="0"/>
            <a:t>反射，枚举，</a:t>
          </a:r>
          <a:r>
            <a:rPr lang="en-US" altLang="en-US" sz="1600" b="0" i="0" dirty="0" err="1" smtClean="0"/>
            <a:t>SpringContextHolder</a:t>
          </a:r>
          <a:r>
            <a:rPr lang="zh-CN" altLang="en-US" sz="1600" b="0" i="0" dirty="0" smtClean="0"/>
            <a:t>是个好东西</a:t>
          </a:r>
          <a:endParaRPr lang="zh-CN" altLang="en-US" sz="1600" b="0" i="0" dirty="0"/>
        </a:p>
      </dgm:t>
    </dgm:pt>
    <dgm:pt modelId="{8C282B84-6CE3-4A8C-80C7-D77A8A02EE38}" type="parTrans" cxnId="{74EACE9D-FDF2-48AE-B7C5-B2B16A0AE599}">
      <dgm:prSet/>
      <dgm:spPr/>
      <dgm:t>
        <a:bodyPr/>
        <a:lstStyle/>
        <a:p>
          <a:endParaRPr lang="zh-CN" altLang="en-US"/>
        </a:p>
      </dgm:t>
    </dgm:pt>
    <dgm:pt modelId="{8CD02B55-E37D-4101-B644-347986381A1A}" type="sibTrans" cxnId="{74EACE9D-FDF2-48AE-B7C5-B2B16A0AE599}">
      <dgm:prSet/>
      <dgm:spPr/>
      <dgm:t>
        <a:bodyPr/>
        <a:lstStyle/>
        <a:p>
          <a:endParaRPr lang="zh-CN" altLang="en-US"/>
        </a:p>
      </dgm:t>
    </dgm:pt>
    <dgm:pt modelId="{353CBC25-433B-49F9-A40D-F0C2446676F7}" type="pres">
      <dgm:prSet presAssocID="{85AB7E43-92C2-40ED-913C-EA54106D5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28D7C4-0B5E-4084-9E3C-9BA1C8FFFF3A}" type="pres">
      <dgm:prSet presAssocID="{A1A884A1-92B8-41BF-93FF-09C7496C7A1D}" presName="parentText" presStyleLbl="node1" presStyleIdx="0" presStyleCnt="2" custLinFactNeighborY="-309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92687-8FEB-4305-8A30-E5DFA97B2705}" type="pres">
      <dgm:prSet presAssocID="{A1A884A1-92B8-41BF-93FF-09C7496C7A1D}" presName="childText" presStyleLbl="revTx" presStyleIdx="0" presStyleCnt="2" custScaleY="1384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970AA-A556-498F-906D-18432FDCB244}" type="pres">
      <dgm:prSet presAssocID="{8F69EDF2-1A58-4C6E-9F5F-C84DE52EEF86}" presName="parentText" presStyleLbl="node1" presStyleIdx="1" presStyleCnt="2" custLinFactNeighborX="1205" custLinFactNeighborY="-7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DE4DC-D9AC-41DE-B1B6-4971DDA30171}" type="pres">
      <dgm:prSet presAssocID="{8F69EDF2-1A58-4C6E-9F5F-C84DE52EEF86}" presName="childText" presStyleLbl="revTx" presStyleIdx="1" presStyleCnt="2" custLinFactNeighborX="-772" custLinFactNeighborY="605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A3CB1E-784E-4826-A775-D7DD04E352F6}" type="presOf" srcId="{98FC070D-C65E-43FD-A16B-AE08BE930697}" destId="{47792687-8FEB-4305-8A30-E5DFA97B2705}" srcOrd="0" destOrd="4" presId="urn:microsoft.com/office/officeart/2005/8/layout/vList2"/>
    <dgm:cxn modelId="{235BA6D7-8B61-48BE-A2B5-25CADB096C43}" type="presOf" srcId="{D54E82E5-322D-4B96-A2FF-EC784C1F3BDF}" destId="{47792687-8FEB-4305-8A30-E5DFA97B2705}" srcOrd="0" destOrd="1" presId="urn:microsoft.com/office/officeart/2005/8/layout/vList2"/>
    <dgm:cxn modelId="{A954817B-1D73-433F-92E5-FCEC2AD4AF02}" srcId="{A1A884A1-92B8-41BF-93FF-09C7496C7A1D}" destId="{D54E82E5-322D-4B96-A2FF-EC784C1F3BDF}" srcOrd="1" destOrd="0" parTransId="{7E3E8E79-5862-4EBB-B4D9-4D8C6B27770B}" sibTransId="{DB051E1E-9118-475E-84E4-31EB5FD65065}"/>
    <dgm:cxn modelId="{74EACE9D-FDF2-48AE-B7C5-B2B16A0AE599}" srcId="{A1A884A1-92B8-41BF-93FF-09C7496C7A1D}" destId="{98FC070D-C65E-43FD-A16B-AE08BE930697}" srcOrd="4" destOrd="0" parTransId="{8C282B84-6CE3-4A8C-80C7-D77A8A02EE38}" sibTransId="{8CD02B55-E37D-4101-B644-347986381A1A}"/>
    <dgm:cxn modelId="{E5A50B04-268F-45C6-B71C-29D99539C8B0}" type="presOf" srcId="{A1A884A1-92B8-41BF-93FF-09C7496C7A1D}" destId="{CB28D7C4-0B5E-4084-9E3C-9BA1C8FFFF3A}" srcOrd="0" destOrd="0" presId="urn:microsoft.com/office/officeart/2005/8/layout/vList2"/>
    <dgm:cxn modelId="{706B51AC-8A95-4FFF-BD59-6F8234FE4EA0}" type="presOf" srcId="{E8B28309-14CA-4130-96A4-8E60C6B1E5B6}" destId="{D98DE4DC-D9AC-41DE-B1B6-4971DDA30171}" srcOrd="0" destOrd="1" presId="urn:microsoft.com/office/officeart/2005/8/layout/vList2"/>
    <dgm:cxn modelId="{A71B56A9-7EF1-4286-AE93-162652EFE104}" srcId="{8F69EDF2-1A58-4C6E-9F5F-C84DE52EEF86}" destId="{E8B28309-14CA-4130-96A4-8E60C6B1E5B6}" srcOrd="1" destOrd="0" parTransId="{14172AE7-0721-49FF-A4A9-98B105F51918}" sibTransId="{6C28941F-8552-4028-BC40-18B38E449983}"/>
    <dgm:cxn modelId="{F9E834C3-704B-4EF2-8BBD-F0055300B940}" type="presOf" srcId="{DCCA44F8-8FDD-49CF-B0C0-AC5E174768ED}" destId="{47792687-8FEB-4305-8A30-E5DFA97B2705}" srcOrd="0" destOrd="0" presId="urn:microsoft.com/office/officeart/2005/8/layout/vList2"/>
    <dgm:cxn modelId="{2587C1F9-1C72-4C48-862B-EA4E818DB8F8}" type="presOf" srcId="{298F29E8-9665-4B00-9C73-31140839D778}" destId="{47792687-8FEB-4305-8A30-E5DFA97B2705}" srcOrd="0" destOrd="2" presId="urn:microsoft.com/office/officeart/2005/8/layout/vList2"/>
    <dgm:cxn modelId="{2F2417D5-ED91-4454-8DFE-DD0023904C12}" type="presOf" srcId="{85AB7E43-92C2-40ED-913C-EA54106D5EBB}" destId="{353CBC25-433B-49F9-A40D-F0C2446676F7}" srcOrd="0" destOrd="0" presId="urn:microsoft.com/office/officeart/2005/8/layout/vList2"/>
    <dgm:cxn modelId="{71264992-68FC-4BF1-8C06-BA02FAB22000}" type="presOf" srcId="{8F69EDF2-1A58-4C6E-9F5F-C84DE52EEF86}" destId="{746970AA-A556-498F-906D-18432FDCB244}" srcOrd="0" destOrd="0" presId="urn:microsoft.com/office/officeart/2005/8/layout/vList2"/>
    <dgm:cxn modelId="{059B9EBC-DB8A-48DB-9B65-D6F469FC7DB2}" srcId="{8F69EDF2-1A58-4C6E-9F5F-C84DE52EEF86}" destId="{FA40F106-DAD6-48CF-A886-B5E42B84EBDF}" srcOrd="0" destOrd="0" parTransId="{689C1C17-7945-41F4-87F2-2F22031ECFD7}" sibTransId="{32775A8B-FCEB-482D-A7E7-B0145A4E72A5}"/>
    <dgm:cxn modelId="{DF64DB02-526E-4193-A860-42BC52E7C045}" type="presOf" srcId="{374154C5-FD29-4CB3-8B60-60B61C574EBE}" destId="{D98DE4DC-D9AC-41DE-B1B6-4971DDA30171}" srcOrd="0" destOrd="2" presId="urn:microsoft.com/office/officeart/2005/8/layout/vList2"/>
    <dgm:cxn modelId="{E65FE63C-F42F-4077-BF2B-C552C311CB4D}" srcId="{A1A884A1-92B8-41BF-93FF-09C7496C7A1D}" destId="{DCCA44F8-8FDD-49CF-B0C0-AC5E174768ED}" srcOrd="0" destOrd="0" parTransId="{CD52823E-BA7A-4AEE-890F-E42C58CF745D}" sibTransId="{7B321B6D-3DC0-4921-825E-3407FE80873B}"/>
    <dgm:cxn modelId="{47415857-7AD8-4887-B662-0928AEE7269F}" type="presOf" srcId="{FA40F106-DAD6-48CF-A886-B5E42B84EBDF}" destId="{D98DE4DC-D9AC-41DE-B1B6-4971DDA30171}" srcOrd="0" destOrd="0" presId="urn:microsoft.com/office/officeart/2005/8/layout/vList2"/>
    <dgm:cxn modelId="{014CB05B-3CAD-466C-B0BD-DC2C091B5791}" srcId="{A1A884A1-92B8-41BF-93FF-09C7496C7A1D}" destId="{298F29E8-9665-4B00-9C73-31140839D778}" srcOrd="2" destOrd="0" parTransId="{61E28907-FAA2-4AE7-BE76-B3F00F28636D}" sibTransId="{A19AD248-2D3F-45CE-B35E-A3DA2070F5E3}"/>
    <dgm:cxn modelId="{DB3DD6A5-2028-4A72-99D6-17FEB9583206}" srcId="{85AB7E43-92C2-40ED-913C-EA54106D5EBB}" destId="{A1A884A1-92B8-41BF-93FF-09C7496C7A1D}" srcOrd="0" destOrd="0" parTransId="{61EAE518-0C29-431E-BE15-9E4AE4C00032}" sibTransId="{239F8AC7-A169-46A7-9AE9-8E84F8C43097}"/>
    <dgm:cxn modelId="{55F700F4-410D-4EB6-ADD9-F15696DAEE83}" srcId="{85AB7E43-92C2-40ED-913C-EA54106D5EBB}" destId="{8F69EDF2-1A58-4C6E-9F5F-C84DE52EEF86}" srcOrd="1" destOrd="0" parTransId="{867C8142-7C62-463B-A31D-39104F03DA61}" sibTransId="{F8AF83F2-8C40-40AB-8A5B-5632ABD9327E}"/>
    <dgm:cxn modelId="{1D49FE63-EC91-4404-A104-7E611BB70FC3}" type="presOf" srcId="{47E48569-04FB-401A-8A65-DE6BEA904D58}" destId="{47792687-8FEB-4305-8A30-E5DFA97B2705}" srcOrd="0" destOrd="3" presId="urn:microsoft.com/office/officeart/2005/8/layout/vList2"/>
    <dgm:cxn modelId="{C0ED9AA0-C9AF-4716-9599-7A1BF6AC0962}" srcId="{8F69EDF2-1A58-4C6E-9F5F-C84DE52EEF86}" destId="{374154C5-FD29-4CB3-8B60-60B61C574EBE}" srcOrd="2" destOrd="0" parTransId="{A11A6A1E-30BE-4B13-8C36-A9B0AA46EEED}" sibTransId="{05A43F51-8D6B-4DF7-B164-B2BE742598B6}"/>
    <dgm:cxn modelId="{E70C59FF-4D47-4BCE-922F-0AE158A6683D}" srcId="{A1A884A1-92B8-41BF-93FF-09C7496C7A1D}" destId="{47E48569-04FB-401A-8A65-DE6BEA904D58}" srcOrd="3" destOrd="0" parTransId="{49941C57-276B-4C60-B7BB-C2584FBC176B}" sibTransId="{252C3B08-B853-416D-A740-C24E398D5D28}"/>
    <dgm:cxn modelId="{29D62886-DCC5-4224-A5B0-4034A1450051}" type="presParOf" srcId="{353CBC25-433B-49F9-A40D-F0C2446676F7}" destId="{CB28D7C4-0B5E-4084-9E3C-9BA1C8FFFF3A}" srcOrd="0" destOrd="0" presId="urn:microsoft.com/office/officeart/2005/8/layout/vList2"/>
    <dgm:cxn modelId="{8E9E19BA-E0E5-4F1D-8987-7CBCC32B9509}" type="presParOf" srcId="{353CBC25-433B-49F9-A40D-F0C2446676F7}" destId="{47792687-8FEB-4305-8A30-E5DFA97B2705}" srcOrd="1" destOrd="0" presId="urn:microsoft.com/office/officeart/2005/8/layout/vList2"/>
    <dgm:cxn modelId="{BE7A0B87-C5EF-4C9A-B91A-F6A4B0DC4B4D}" type="presParOf" srcId="{353CBC25-433B-49F9-A40D-F0C2446676F7}" destId="{746970AA-A556-498F-906D-18432FDCB244}" srcOrd="2" destOrd="0" presId="urn:microsoft.com/office/officeart/2005/8/layout/vList2"/>
    <dgm:cxn modelId="{649227EC-6181-47B4-919C-8FDD680FFA4C}" type="presParOf" srcId="{353CBC25-433B-49F9-A40D-F0C2446676F7}" destId="{D98DE4DC-D9AC-41DE-B1B6-4971DDA3017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1718F-3E80-4077-AB4F-F29C29A98C97}">
      <dsp:nvSpPr>
        <dsp:cNvPr id="0" name=""/>
        <dsp:cNvSpPr/>
      </dsp:nvSpPr>
      <dsp:spPr>
        <a:xfrm>
          <a:off x="0" y="215372"/>
          <a:ext cx="6096000" cy="564671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solidFill>
                <a:schemeClr val="tx1"/>
              </a:solidFill>
            </a:rPr>
            <a:t>1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、双</a:t>
          </a:r>
          <a:r>
            <a:rPr lang="en-US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左侧滑接口功能</a:t>
          </a:r>
        </a:p>
      </dsp:txBody>
      <dsp:txXfrm>
        <a:off x="27565" y="242937"/>
        <a:ext cx="6040870" cy="509541"/>
      </dsp:txXfrm>
    </dsp:sp>
    <dsp:sp modelId="{3EEE9255-6C10-4D35-A2B3-B7C8BC4496EC}">
      <dsp:nvSpPr>
        <dsp:cNvPr id="0" name=""/>
        <dsp:cNvSpPr/>
      </dsp:nvSpPr>
      <dsp:spPr>
        <a:xfrm>
          <a:off x="0" y="780043"/>
          <a:ext cx="6096000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主要是缓存及更新，外网</a:t>
          </a:r>
          <a:r>
            <a:rPr lang="en-US" altLang="en-US" sz="1400" b="0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r>
            <a:rPr lang="zh-CN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接口，双</a:t>
          </a:r>
          <a:r>
            <a:rPr lang="en-US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当天秒杀最高峰为</a:t>
          </a:r>
          <a:r>
            <a:rPr lang="en-US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35W/</a:t>
          </a:r>
          <a:r>
            <a:rPr lang="zh-CN" altLang="en-US" sz="14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分；</a:t>
          </a:r>
          <a:endParaRPr lang="zh-CN" altLang="en-US" sz="1400" b="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80043"/>
        <a:ext cx="6096000" cy="326025"/>
      </dsp:txXfrm>
    </dsp:sp>
    <dsp:sp modelId="{DDE703DA-265F-4F4F-8A62-5F21484E04F4}">
      <dsp:nvSpPr>
        <dsp:cNvPr id="0" name=""/>
        <dsp:cNvSpPr/>
      </dsp:nvSpPr>
      <dsp:spPr>
        <a:xfrm>
          <a:off x="0" y="1106068"/>
          <a:ext cx="6096000" cy="564671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sz="1800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分布并发锁</a:t>
          </a: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zh-CN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提供了两种使用方式：</a:t>
          </a:r>
          <a:endParaRPr lang="zh-CN" altLang="en-US" sz="18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65" y="1133633"/>
        <a:ext cx="6040870" cy="509541"/>
      </dsp:txXfrm>
    </dsp:sp>
    <dsp:sp modelId="{DFD279FD-B77B-429A-A89C-76D25172AB4E}">
      <dsp:nvSpPr>
        <dsp:cNvPr id="0" name=""/>
        <dsp:cNvSpPr/>
      </dsp:nvSpPr>
      <dsp:spPr>
        <a:xfrm>
          <a:off x="0" y="1670740"/>
          <a:ext cx="6096000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a)</a:t>
          </a:r>
          <a:r>
            <a:rPr lang="zh-CN" altLang="en-US" sz="1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、只获试着取一次锁</a:t>
          </a:r>
          <a:endParaRPr lang="zh-CN" altLang="en-US" sz="14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b)</a:t>
          </a:r>
          <a:r>
            <a:rPr lang="zh-CN" altLang="en-US" sz="1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、在指定时间内获取锁；获取超时返回异常</a:t>
          </a:r>
          <a:endParaRPr lang="zh-CN" altLang="en-US" sz="14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70740"/>
        <a:ext cx="6096000" cy="670680"/>
      </dsp:txXfrm>
    </dsp:sp>
    <dsp:sp modelId="{B1317074-36D3-4A98-B0B2-95697625394F}">
      <dsp:nvSpPr>
        <dsp:cNvPr id="0" name=""/>
        <dsp:cNvSpPr/>
      </dsp:nvSpPr>
      <dsp:spPr>
        <a:xfrm>
          <a:off x="0" y="2341420"/>
          <a:ext cx="6096000" cy="564671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3)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、定时任务执行组件</a:t>
          </a:r>
          <a:endParaRPr lang="zh-CN" altLang="en-US" sz="18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65" y="2368985"/>
        <a:ext cx="6040870" cy="509541"/>
      </dsp:txXfrm>
    </dsp:sp>
    <dsp:sp modelId="{B61F41C4-C681-4844-B17C-200AEC17C4A0}">
      <dsp:nvSpPr>
        <dsp:cNvPr id="0" name=""/>
        <dsp:cNvSpPr/>
      </dsp:nvSpPr>
      <dsp:spPr>
        <a:xfrm>
          <a:off x="0" y="2957931"/>
          <a:ext cx="6096000" cy="564671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、异步任务方式讨论</a:t>
          </a:r>
          <a:endParaRPr lang="zh-CN" altLang="en-US" sz="18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65" y="2985496"/>
        <a:ext cx="6040870" cy="509541"/>
      </dsp:txXfrm>
    </dsp:sp>
    <dsp:sp modelId="{C3FCA72C-6B03-4D80-B431-DD59951F05ED}">
      <dsp:nvSpPr>
        <dsp:cNvPr id="0" name=""/>
        <dsp:cNvSpPr/>
      </dsp:nvSpPr>
      <dsp:spPr>
        <a:xfrm>
          <a:off x="0" y="3522602"/>
          <a:ext cx="6096000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主要是基于定时任务组件上完成的</a:t>
          </a:r>
          <a:endParaRPr lang="zh-CN" altLang="en-US" sz="14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22602"/>
        <a:ext cx="6096000" cy="326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D7C4-0B5E-4084-9E3C-9BA1C8FFFF3A}">
      <dsp:nvSpPr>
        <dsp:cNvPr id="0" name=""/>
        <dsp:cNvSpPr/>
      </dsp:nvSpPr>
      <dsp:spPr>
        <a:xfrm>
          <a:off x="0" y="0"/>
          <a:ext cx="5618573" cy="65456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、线程协同</a:t>
          </a:r>
          <a:endParaRPr lang="zh-CN" altLang="en-US" sz="1800" kern="1200" dirty="0"/>
        </a:p>
      </dsp:txBody>
      <dsp:txXfrm>
        <a:off x="31953" y="31953"/>
        <a:ext cx="5554667" cy="590654"/>
      </dsp:txXfrm>
    </dsp:sp>
    <dsp:sp modelId="{47792687-8FEB-4305-8A30-E5DFA97B2705}">
      <dsp:nvSpPr>
        <dsp:cNvPr id="0" name=""/>
        <dsp:cNvSpPr/>
      </dsp:nvSpPr>
      <dsp:spPr>
        <a:xfrm>
          <a:off x="0" y="657085"/>
          <a:ext cx="5618573" cy="499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3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统一管理：线程相互等待执行，统一获取执行资源</a:t>
          </a:r>
          <a:endParaRPr lang="zh-CN" altLang="en-US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线程独立：线程各获取执行资源，不相互影响</a:t>
          </a:r>
          <a:endParaRPr lang="zh-CN" altLang="en-US" sz="1600" b="0" i="0" kern="1200" dirty="0"/>
        </a:p>
      </dsp:txBody>
      <dsp:txXfrm>
        <a:off x="0" y="657085"/>
        <a:ext cx="5618573" cy="499208"/>
      </dsp:txXfrm>
    </dsp:sp>
    <dsp:sp modelId="{746970AA-A556-498F-906D-18432FDCB244}">
      <dsp:nvSpPr>
        <dsp:cNvPr id="0" name=""/>
        <dsp:cNvSpPr/>
      </dsp:nvSpPr>
      <dsp:spPr>
        <a:xfrm>
          <a:off x="0" y="1268432"/>
          <a:ext cx="5618573" cy="65456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、中止线程</a:t>
          </a:r>
          <a:endParaRPr lang="zh-CN" altLang="en-US" sz="18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53" y="1300385"/>
        <a:ext cx="5554667" cy="590654"/>
      </dsp:txXfrm>
    </dsp:sp>
    <dsp:sp modelId="{D98DE4DC-D9AC-41DE-B1B6-4971DDA30171}">
      <dsp:nvSpPr>
        <dsp:cNvPr id="0" name=""/>
        <dsp:cNvSpPr/>
      </dsp:nvSpPr>
      <dsp:spPr>
        <a:xfrm>
          <a:off x="0" y="1810853"/>
          <a:ext cx="5618573" cy="1139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3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异常：被业务代码</a:t>
          </a:r>
          <a:r>
            <a:rPr lang="en-US" altLang="zh-CN" sz="1600" b="0" i="0" kern="1200" dirty="0" smtClean="0"/>
            <a:t>catch</a:t>
          </a:r>
          <a:r>
            <a:rPr lang="zh-CN" altLang="en-US" sz="1600" b="0" i="0" kern="1200" dirty="0" smtClean="0"/>
            <a:t>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Interrupt()</a:t>
          </a:r>
          <a:r>
            <a:rPr lang="zh-CN" altLang="en-US" sz="1600" kern="1200" dirty="0" smtClean="0"/>
            <a:t>与</a:t>
          </a:r>
          <a:r>
            <a:rPr lang="en-US" altLang="en-US" sz="1600" kern="1200" dirty="0" err="1" smtClean="0"/>
            <a:t>isInterrupted</a:t>
          </a:r>
          <a:r>
            <a:rPr lang="en-US" altLang="en-US" sz="1600" kern="1200" dirty="0" smtClean="0"/>
            <a:t>()</a:t>
          </a:r>
          <a:r>
            <a:rPr lang="zh-CN" altLang="en-US" sz="1600" kern="1200" dirty="0" smtClean="0"/>
            <a:t>方法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设置执行标识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600" kern="1200" dirty="0"/>
        </a:p>
      </dsp:txBody>
      <dsp:txXfrm>
        <a:off x="0" y="1810853"/>
        <a:ext cx="5618573" cy="1139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D7C4-0B5E-4084-9E3C-9BA1C8FFFF3A}">
      <dsp:nvSpPr>
        <dsp:cNvPr id="0" name=""/>
        <dsp:cNvSpPr/>
      </dsp:nvSpPr>
      <dsp:spPr>
        <a:xfrm>
          <a:off x="0" y="0"/>
          <a:ext cx="5978739" cy="507516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、好代码</a:t>
          </a:r>
          <a:endParaRPr lang="zh-CN" altLang="en-US" sz="1800" kern="1200" dirty="0"/>
        </a:p>
      </dsp:txBody>
      <dsp:txXfrm>
        <a:off x="24775" y="24775"/>
        <a:ext cx="5929189" cy="457966"/>
      </dsp:txXfrm>
    </dsp:sp>
    <dsp:sp modelId="{47792687-8FEB-4305-8A30-E5DFA97B2705}">
      <dsp:nvSpPr>
        <dsp:cNvPr id="0" name=""/>
        <dsp:cNvSpPr/>
      </dsp:nvSpPr>
      <dsp:spPr>
        <a:xfrm>
          <a:off x="0" y="509792"/>
          <a:ext cx="5978739" cy="1851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82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不断修改完善，勇于更改、删除代码</a:t>
          </a:r>
          <a:endParaRPr lang="zh-CN" altLang="en-US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常量尽量统一或使用枚举，便于管理及维护</a:t>
          </a:r>
          <a:endParaRPr lang="zh-CN" altLang="en-US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逻辑清晰，代码结构就会干净</a:t>
          </a:r>
          <a:endParaRPr lang="zh-CN" altLang="en-US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问、抄；</a:t>
          </a:r>
          <a:endParaRPr lang="zh-CN" altLang="en-US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反射，枚举，</a:t>
          </a:r>
          <a:r>
            <a:rPr lang="en-US" altLang="en-US" sz="1600" b="0" i="0" kern="1200" dirty="0" err="1" smtClean="0"/>
            <a:t>SpringContextHolder</a:t>
          </a:r>
          <a:r>
            <a:rPr lang="zh-CN" altLang="en-US" sz="1600" b="0" i="0" kern="1200" dirty="0" smtClean="0"/>
            <a:t>是个好东西</a:t>
          </a:r>
          <a:endParaRPr lang="zh-CN" altLang="en-US" sz="1600" b="0" i="0" kern="1200" dirty="0"/>
        </a:p>
      </dsp:txBody>
      <dsp:txXfrm>
        <a:off x="0" y="509792"/>
        <a:ext cx="5978739" cy="1851706"/>
      </dsp:txXfrm>
    </dsp:sp>
    <dsp:sp modelId="{746970AA-A556-498F-906D-18432FDCB244}">
      <dsp:nvSpPr>
        <dsp:cNvPr id="0" name=""/>
        <dsp:cNvSpPr/>
      </dsp:nvSpPr>
      <dsp:spPr>
        <a:xfrm>
          <a:off x="0" y="2355577"/>
          <a:ext cx="5978739" cy="507516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、苦中做乐</a:t>
          </a:r>
          <a:endParaRPr lang="zh-CN" altLang="en-US" sz="18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75" y="2380352"/>
        <a:ext cx="5929189" cy="457966"/>
      </dsp:txXfrm>
    </dsp:sp>
    <dsp:sp modelId="{D98DE4DC-D9AC-41DE-B1B6-4971DDA30171}">
      <dsp:nvSpPr>
        <dsp:cNvPr id="0" name=""/>
        <dsp:cNvSpPr/>
      </dsp:nvSpPr>
      <dsp:spPr>
        <a:xfrm>
          <a:off x="0" y="2871291"/>
          <a:ext cx="5978739" cy="80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82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b="0" i="0" kern="1200" dirty="0" smtClean="0"/>
            <a:t>Copy</a:t>
          </a:r>
          <a:r>
            <a:rPr lang="zh-CN" altLang="en-US" sz="1600" b="0" i="0" kern="1200" dirty="0" smtClean="0"/>
            <a:t>代码时，可以加自己的功能想法，如</a:t>
          </a:r>
          <a:r>
            <a:rPr lang="en-US" altLang="zh-CN" sz="1600" b="0" i="0" kern="1200" dirty="0" smtClean="0"/>
            <a:t>UMP</a:t>
          </a:r>
          <a:r>
            <a:rPr lang="zh-CN" altLang="en-US" sz="1600" b="0" i="0" kern="1200" dirty="0" smtClean="0"/>
            <a:t>可用率；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思路是可以借鉴的，解决问题能力是自己的；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/>
            <a:t>API</a:t>
          </a:r>
          <a:r>
            <a:rPr lang="zh-CN" altLang="en-US" sz="1600" kern="1200" dirty="0" smtClean="0"/>
            <a:t>多知道些吧，了解有就行！</a:t>
          </a:r>
          <a:endParaRPr lang="zh-CN" altLang="en-US" sz="1600" kern="1200" dirty="0"/>
        </a:p>
      </dsp:txBody>
      <dsp:txXfrm>
        <a:off x="0" y="2871291"/>
        <a:ext cx="5978739" cy="802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DB699A-CC29-4DA8-9D35-A7F252A9B9E3}" type="datetimeFigureOut">
              <a:rPr lang="zh-CN" altLang="en-US"/>
              <a:pPr>
                <a:defRPr/>
              </a:pPr>
              <a:t>2015/1/19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54550"/>
            <a:ext cx="5389563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38CB2C-5546-48E2-B3B2-28AA3F1226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39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9A6CBDD-F32D-4EC0-99A0-AFB0D330434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676F26E-C025-4EDC-9F88-2506E0A6EE2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F5CFE5-6280-441C-9F10-399B38DE93FE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F5CFE5-6280-441C-9F10-399B38DE93FE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E463-C439-412B-A32E-BA33FCD13832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2D68-8794-41E5-9004-1E26F85E1D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C4EA-FC42-4FD3-A987-12B0E73CF13E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6074B-9030-4A7F-8DA5-CFF1797CE8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8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816FC-4900-41DF-BAC0-DA696843B4AC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93629-55B0-40C4-95D9-30DBF5182B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653E1-5E14-4EF9-A8C4-249012765862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A60B7-8975-4CF6-9037-47D1FDE2D4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9775A-8325-4DCE-9239-A64DA99512E6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A7929-35CA-40DD-8601-94DFD96C5C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1A6E-22D6-4585-8CE1-E0E798B8EBCD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135A-E732-4019-BBF2-57ACEDE264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EEDB5-4058-4BF4-B7CC-83FC146C4813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D6CE0-29F1-4732-82EF-B1393FC65D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5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E220E-AB38-49FC-A516-3617D57DCD95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9C3BB-6580-4F83-A079-F585130828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FCB0-8F75-4591-8A5C-81CBAF94A177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D0BB5-9A49-47B0-BAAC-544CC9046D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8560E-8606-4CF1-9CD4-5D713C01E583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AAE1F-81BA-461A-BFE7-1589ED592E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45EA-D93C-46FC-9E07-2220D8B29D6D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141F1-E7B6-486B-828E-F1C748D62F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3D1AEE-80A3-40DC-BDEB-4391E190C237}" type="datetime1">
              <a:rPr lang="zh-CN" altLang="en-US"/>
              <a:pPr>
                <a:defRPr/>
              </a:pPr>
              <a:t>2015/1/19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839802F-2B9E-4604-9A2D-00EE129C59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64638" cy="68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>
            <a:spLocks noChangeArrowheads="1"/>
          </p:cNvSpPr>
          <p:nvPr/>
        </p:nvSpPr>
        <p:spPr bwMode="auto">
          <a:xfrm>
            <a:off x="898525" y="1411288"/>
            <a:ext cx="67675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下半年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的活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8"/>
          <p:cNvSpPr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2054" name="Text Box 7"/>
          <p:cNvSpPr>
            <a:spLocks noChangeArrowheads="1"/>
          </p:cNvSpPr>
          <p:nvPr/>
        </p:nvSpPr>
        <p:spPr bwMode="auto">
          <a:xfrm>
            <a:off x="2915241" y="3573066"/>
            <a:ext cx="3170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457200" eaLnBrk="1" hangingPunct="1">
              <a:lnSpc>
                <a:spcPct val="83000"/>
              </a:lnSpc>
              <a:spcBef>
                <a:spcPct val="20000"/>
              </a:spcBef>
              <a:defRPr/>
            </a:pPr>
            <a:r>
              <a:rPr kumimoji="1" lang="zh-CN" altLang="en-US" sz="3200" dirty="0" smtClean="0">
                <a:latin typeface="+mn-lt"/>
                <a:ea typeface="+mn-ea"/>
              </a:rPr>
              <a:t>徐贤军</a:t>
            </a:r>
            <a:endParaRPr kumimoji="1" lang="en-US" altLang="zh-CN" sz="3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45" y="-316716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91298" y="95250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Arial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743383"/>
              </p:ext>
            </p:extLst>
          </p:nvPr>
        </p:nvGraphicFramePr>
        <p:xfrm>
          <a:off x="1474581" y="1051911"/>
          <a:ext cx="5618574" cy="2953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45" y="-316716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91298" y="95250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Arial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94347714"/>
              </p:ext>
            </p:extLst>
          </p:nvPr>
        </p:nvGraphicFramePr>
        <p:xfrm>
          <a:off x="1474580" y="1051910"/>
          <a:ext cx="5978739" cy="367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709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Arial" charset="0"/>
                <a:ea typeface="微软雅黑" pitchFamily="34" charset="-122"/>
              </a:rPr>
              <a:t>标题</a:t>
            </a:r>
            <a:endParaRPr lang="zh-CN" altLang="en-US" sz="2000" b="1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47" y="1123944"/>
            <a:ext cx="6050772" cy="509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Arial" charset="0"/>
                <a:ea typeface="微软雅黑" pitchFamily="34" charset="-122"/>
              </a:rPr>
              <a:t>标题</a:t>
            </a:r>
            <a:endParaRPr lang="zh-CN" altLang="en-US" sz="2000" b="1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10" y="1268010"/>
            <a:ext cx="33242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55076" y="5589990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分布式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应用：基础与实践</a:t>
            </a:r>
          </a:p>
        </p:txBody>
      </p:sp>
    </p:spTree>
    <p:extLst>
      <p:ext uri="{BB962C8B-B14F-4D97-AF65-F5344CB8AC3E}">
        <p14:creationId xmlns:p14="http://schemas.microsoft.com/office/powerpoint/2010/main" val="29971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3175"/>
            <a:ext cx="9161463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>
            <a:spLocks noChangeArrowheads="1"/>
          </p:cNvSpPr>
          <p:nvPr/>
        </p:nvSpPr>
        <p:spPr bwMode="auto">
          <a:xfrm>
            <a:off x="612775" y="1773238"/>
            <a:ext cx="79914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</a:rPr>
              <a:t>Thanks</a:t>
            </a:r>
            <a:endParaRPr lang="en-US" altLang="zh-CN" sz="1800">
              <a:latin typeface="Arial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6F Building A, North-Star Century Center, 8 Beichen West Street,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Chaoyang District, Beijing 100101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T. 010-5895 1234   F. 010-5895 1234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E. xingming@jd.com   www.jd.com 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" y="12378"/>
            <a:ext cx="9180513" cy="687705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endParaRPr lang="en-US" altLang="zh-CN" sz="1400" b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005559848"/>
              </p:ext>
            </p:extLst>
          </p:nvPr>
        </p:nvGraphicFramePr>
        <p:xfrm>
          <a:off x="1690680" y="105191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95" y="1795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侧滑功能</a:t>
            </a:r>
            <a:endParaRPr lang="zh-CN" altLang="en-US" sz="2000" dirty="0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08025" y="893763"/>
            <a:ext cx="748823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双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11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侧滑功能，场景：给活动页及部分频道页提供通用侧滑或底通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html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片段</a:t>
            </a:r>
            <a:endParaRPr lang="en-US" altLang="zh-CN" sz="16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en-US" altLang="zh-CN" sz="10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1.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使用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redis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更新删除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缓存，读取时，缓存为空，读取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DB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并存放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redis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   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问题：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并发高时，集中命中单个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分片；并存在集中穿透缓存使用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DB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可能！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2.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本地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JVM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缓存加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redis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缓存：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JVM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分种失效；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   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问题：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存在集中穿透缓存使用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DB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可能！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3.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本地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JVM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缓存加异步补尝刷新：以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JVM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数据为返回，异步刷新并补尝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4.Nginx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对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json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增加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gzip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压缩</a:t>
            </a:r>
            <a:endParaRPr lang="en-US" altLang="zh-CN" sz="16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缓存思考：</a:t>
            </a:r>
            <a:endParaRPr lang="en-US" altLang="zh-CN" sz="16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1.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三级缓存：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JVM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内存、本机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缓存、统一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缓存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2.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缓存穿透：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缓存失效、数据不存在！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4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indent="-342900"/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分布并发锁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08025" y="893763"/>
            <a:ext cx="748823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具体实现可能有</a:t>
            </a:r>
            <a:r>
              <a:rPr lang="en-US" altLang="zh-CN" sz="1600" dirty="0" smtClean="0">
                <a:solidFill>
                  <a:srgbClr val="600000"/>
                </a:solidFill>
                <a:cs typeface="Arial" charset="0"/>
              </a:rPr>
              <a:t>bug</a:t>
            </a:r>
            <a:r>
              <a:rPr lang="zh-CN" altLang="en-US" sz="1600" dirty="0" smtClean="0">
                <a:solidFill>
                  <a:srgbClr val="600000"/>
                </a:solidFill>
                <a:cs typeface="Arial" charset="0"/>
              </a:rPr>
              <a:t>甚至错了，但思路是可以试一试的！</a:t>
            </a:r>
            <a:endParaRPr lang="en-US" altLang="zh-CN" sz="16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en-US" altLang="zh-CN" sz="10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1.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使用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redis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更新删除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缓存，读取时，缓存为空，读取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DB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并存放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redis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Arial" charset="0"/>
              </a:rPr>
              <a:t>   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问题：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并发高时，集中命中单个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分片；并存在集中穿透缓存使用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DB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可能！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2.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本地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JVM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缓存加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redis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缓存：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JVM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分种失效；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   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问题：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存在集中穿透缓存使用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DB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可能！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3.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本地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JVM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缓存加异步补尝刷新：以</a:t>
            </a: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JVM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数据为返回，异步刷新并补尝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4.Nginx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对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json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增加</a:t>
            </a:r>
            <a:r>
              <a:rPr lang="en-US" altLang="zh-CN" sz="1600" dirty="0" err="1">
                <a:solidFill>
                  <a:srgbClr val="600000"/>
                </a:solidFill>
                <a:cs typeface="Arial" charset="0"/>
              </a:rPr>
              <a:t>gzip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压缩</a:t>
            </a:r>
            <a:endParaRPr lang="en-US" altLang="zh-CN" sz="16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缓存思考：</a:t>
            </a:r>
            <a:endParaRPr lang="en-US" altLang="zh-CN" sz="1600" dirty="0">
              <a:solidFill>
                <a:srgbClr val="600000"/>
              </a:solidFill>
              <a:cs typeface="Arial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1.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三级缓存：</a:t>
            </a:r>
            <a:r>
              <a:rPr lang="en-US" altLang="zh-CN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JVM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内存、本机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缓存、统一</a:t>
            </a:r>
            <a:r>
              <a:rPr lang="en-US" altLang="zh-CN" sz="16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缓存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600000"/>
                </a:solidFill>
                <a:cs typeface="Arial" charset="0"/>
              </a:rPr>
              <a:t>2.</a:t>
            </a:r>
            <a:r>
              <a:rPr lang="zh-CN" altLang="en-US" sz="1600" dirty="0">
                <a:solidFill>
                  <a:srgbClr val="600000"/>
                </a:solidFill>
                <a:cs typeface="Arial" charset="0"/>
              </a:rPr>
              <a:t>缓存穿透：</a:t>
            </a:r>
            <a:r>
              <a:rPr lang="zh-CN" altLang="en-US" sz="1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缓存失效、数据不存在！</a:t>
            </a:r>
            <a:endParaRPr lang="en-US" altLang="zh-CN" sz="1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6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50020" y="28415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indent="-342900"/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分布并发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锁－只获取一次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6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遍历实现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遍历实现</a:t>
            </a:r>
            <a:endParaRPr lang="zh-CN" altLang="en-US" sz="2000" b="1" dirty="0" smtClean="0"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" y="877506"/>
            <a:ext cx="9081287" cy="600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94086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遍历实现</a:t>
            </a:r>
            <a:endParaRPr lang="zh-CN" altLang="en-US" sz="2000" b="1" dirty="0" smtClean="0"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16" y="907845"/>
            <a:ext cx="5053869" cy="535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3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遍历实现</a:t>
            </a:r>
            <a:endParaRPr lang="zh-CN" altLang="en-US" sz="2000" b="1" dirty="0" smtClean="0">
              <a:latin typeface="Arial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7" y="1051911"/>
            <a:ext cx="6958920" cy="54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>
        <a:spAutoFit/>
      </a:bodyPr>
      <a:lstStyle>
        <a:defPPr>
          <a:buFont typeface="Wingdings" pitchFamily="2" charset="2"/>
          <a:buChar char="l"/>
          <a:defRPr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2718</TotalTime>
  <Pages>0</Pages>
  <Words>627</Words>
  <Characters>0</Characters>
  <Application>Microsoft Office PowerPoint</Application>
  <DocSecurity>0</DocSecurity>
  <PresentationFormat>全屏显示(4:3)</PresentationFormat>
  <Lines>0</Lines>
  <Paragraphs>83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shichen</dc:creator>
  <cp:lastModifiedBy>徐贤军</cp:lastModifiedBy>
  <cp:revision>506</cp:revision>
  <dcterms:created xsi:type="dcterms:W3CDTF">2013-03-28T01:11:00Z</dcterms:created>
  <dcterms:modified xsi:type="dcterms:W3CDTF">2015-01-19T11:08:33Z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