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1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演讲人与职务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en-US" altLang="zh-CN"/>
              <a:t>ETF </a:t>
            </a:r>
            <a:r>
              <a:rPr lang="zh-CN" altLang="en-US"/>
              <a:t>测试步骤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efuse_get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作用：从</a:t>
            </a:r>
            <a:r>
              <a:rPr lang="en-US" altLang="zh-CN"/>
              <a:t>efuse </a:t>
            </a:r>
            <a:r>
              <a:rPr lang="zh-CN" altLang="en-US"/>
              <a:t>中读取</a:t>
            </a:r>
            <a:r>
              <a:rPr lang="en-US" altLang="zh-CN"/>
              <a:t>32</a:t>
            </a:r>
            <a:r>
              <a:rPr lang="zh-CN" altLang="en-US"/>
              <a:t>字节的</a:t>
            </a:r>
            <a:r>
              <a:rPr lang="en-US" altLang="zh-CN"/>
              <a:t>data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举例：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&gt;efuse_g</a:t>
            </a:r>
            <a:r>
              <a:rPr lang="en-US" altLang="zh-CN"/>
              <a:t>et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 log </a:t>
            </a:r>
            <a:r>
              <a:rPr lang="zh-CN" altLang="en-US"/>
              <a:t>中会打印出</a:t>
            </a:r>
            <a:r>
              <a:rPr lang="en-US" altLang="zh-CN"/>
              <a:t>32 </a:t>
            </a:r>
            <a:r>
              <a:rPr lang="zh-CN" altLang="en-US"/>
              <a:t>字节长度的</a:t>
            </a:r>
            <a:r>
              <a:rPr lang="en-US" altLang="zh-CN"/>
              <a:t>data</a:t>
            </a:r>
            <a:r>
              <a:rPr lang="zh-CN" altLang="en-US"/>
              <a:t>；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705" y="2116455"/>
            <a:ext cx="10515600" cy="23787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 algn="ctr">
              <a:lnSpc>
                <a:spcPct val="80000"/>
              </a:lnSpc>
              <a:buNone/>
            </a:pPr>
            <a:r>
              <a:rPr lang="en-US" altLang="zh-CN" sz="115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Thanks.</a:t>
            </a:r>
            <a:endParaRPr lang="en-US" altLang="zh-CN" sz="115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4005580"/>
          </a:xfrm>
        </p:spPr>
        <p:txBody>
          <a:bodyPr>
            <a:normAutofit/>
          </a:bodyPr>
          <a:p>
            <a:r>
              <a:rPr lang="en-US" altLang="zh-CN"/>
              <a:t>1. </a:t>
            </a:r>
            <a:r>
              <a:rPr lang="zh-CN" altLang="en-US"/>
              <a:t>系统上电</a:t>
            </a:r>
            <a:br>
              <a:rPr lang="zh-CN" altLang="en-US"/>
            </a:br>
            <a:br>
              <a:rPr lang="en-US" altLang="zh-CN"/>
            </a:br>
            <a:r>
              <a:rPr lang="en-US" altLang="zh-CN"/>
              <a:t>2. </a:t>
            </a:r>
            <a:r>
              <a:rPr lang="zh-CN" altLang="en-US"/>
              <a:t>串口输入命令 </a:t>
            </a:r>
            <a:r>
              <a:rPr lang="en-US" altLang="zh-CN"/>
              <a:t>wifi mfgen</a:t>
            </a:r>
            <a:br>
              <a:rPr lang="en-US" altLang="zh-CN"/>
            </a:br>
            <a:r>
              <a:rPr lang="en-US" altLang="zh-CN" sz="1800"/>
              <a:t>-</a:t>
            </a:r>
            <a:r>
              <a:rPr lang="en-US" altLang="zh-CN" sz="1800" b="0"/>
              <a:t>-</a:t>
            </a:r>
            <a:r>
              <a:rPr lang="zh-CN" altLang="en-US" sz="1800" b="0"/>
              <a:t>作用是设置标记，表明启动</a:t>
            </a:r>
            <a:r>
              <a:rPr lang="en-US" altLang="zh-CN" sz="1800" b="0"/>
              <a:t>ETF </a:t>
            </a:r>
            <a:r>
              <a:rPr lang="zh-CN" altLang="en-US" sz="1800" b="0"/>
              <a:t>测试。</a:t>
            </a:r>
            <a:br>
              <a:rPr lang="zh-CN" altLang="en-US" sz="1800" b="0"/>
            </a:br>
            <a:br>
              <a:rPr lang="zh-CN" altLang="en-US" sz="1800" b="0"/>
            </a:br>
            <a:br>
              <a:rPr lang="en-US" altLang="zh-CN"/>
            </a:br>
            <a:r>
              <a:rPr lang="en-US" altLang="zh-CN"/>
              <a:t>3. </a:t>
            </a:r>
            <a:r>
              <a:rPr lang="zh-CN" altLang="en-US"/>
              <a:t>输入命令 </a:t>
            </a:r>
            <a:r>
              <a:rPr lang="en-US" altLang="zh-CN"/>
              <a:t>net on</a:t>
            </a:r>
            <a:br>
              <a:rPr lang="en-US" altLang="zh-CN"/>
            </a:br>
            <a:r>
              <a:rPr lang="en-US" altLang="zh-CN" sz="1800" b="0">
                <a:sym typeface="+mn-ea"/>
              </a:rPr>
              <a:t>--</a:t>
            </a:r>
            <a:r>
              <a:rPr lang="zh-CN" altLang="en-US" sz="1800" b="0">
                <a:sym typeface="+mn-ea"/>
              </a:rPr>
              <a:t>作用是启动</a:t>
            </a:r>
            <a:r>
              <a:rPr lang="en-US" altLang="zh-CN" sz="1800" b="0">
                <a:sym typeface="+mn-ea"/>
              </a:rPr>
              <a:t>wifi</a:t>
            </a:r>
            <a:r>
              <a:rPr lang="zh-CN" altLang="en-US" sz="1800" b="0">
                <a:sym typeface="+mn-ea"/>
              </a:rPr>
              <a:t>。</a:t>
            </a:r>
            <a:br>
              <a:rPr lang="en-US" altLang="zh-CN"/>
            </a:br>
            <a:br>
              <a:rPr lang="en-US" altLang="zh-CN"/>
            </a:br>
            <a:br>
              <a:rPr lang="zh-CN" altLang="en-US" sz="1800">
                <a:sym typeface="+mn-ea"/>
              </a:rPr>
            </a:b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 wifi mfgtxbg &lt;Channel&gt; &lt;Rate&gt; &lt;Power&gt;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5915660"/>
            <a:ext cx="10515600" cy="8242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注意：</a:t>
            </a:r>
            <a:r>
              <a:rPr lang="en-US" altLang="zh-CN" b="1">
                <a:solidFill>
                  <a:srgbClr val="FF0000"/>
                </a:solidFill>
              </a:rPr>
              <a:t>Power </a:t>
            </a:r>
            <a:r>
              <a:rPr lang="zh-CN" altLang="en-US" b="1">
                <a:solidFill>
                  <a:srgbClr val="FF0000"/>
                </a:solidFill>
              </a:rPr>
              <a:t>的参数范围是 </a:t>
            </a:r>
            <a:r>
              <a:rPr lang="en-US" altLang="zh-CN" b="1">
                <a:solidFill>
                  <a:srgbClr val="FF0000"/>
                </a:solidFill>
              </a:rPr>
              <a:t>-16~16</a:t>
            </a:r>
            <a:r>
              <a:rPr lang="zh-CN" altLang="en-US" b="1">
                <a:solidFill>
                  <a:srgbClr val="FF0000"/>
                </a:solidFill>
              </a:rPr>
              <a:t>，此项没有按照客户的要求实现，因为改动比较大；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706755" y="1080135"/>
          <a:ext cx="10059035" cy="469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050780" imgH="4693920" progId="Paint.Picture">
                  <p:embed/>
                </p:oleObj>
              </mc:Choice>
              <mc:Fallback>
                <p:oleObj name="" r:id="rId1" imgW="10050780" imgH="469392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755" y="1080135"/>
                        <a:ext cx="10059035" cy="469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 wifi mfgtxn </a:t>
            </a:r>
            <a:r>
              <a:rPr lang="en-US" altLang="zh-CN">
                <a:sym typeface="+mn-ea"/>
              </a:rPr>
              <a:t>&lt;Channel&gt; &lt;Rate&gt; &lt;Power&gt;</a:t>
            </a:r>
            <a:endParaRPr lang="en-US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761365" y="1287780"/>
          <a:ext cx="10088880" cy="428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088880" imgH="4282440" progId="Paint.Picture">
                  <p:embed/>
                </p:oleObj>
              </mc:Choice>
              <mc:Fallback>
                <p:oleObj name="" r:id="rId1" imgW="10088880" imgH="42824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1365" y="1287780"/>
                        <a:ext cx="10088880" cy="428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761365" y="5866130"/>
            <a:ext cx="10515600" cy="8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注意：</a:t>
            </a:r>
            <a:r>
              <a:rPr lang="en-US" altLang="zh-CN" b="1">
                <a:solidFill>
                  <a:srgbClr val="FF0000"/>
                </a:solidFill>
              </a:rPr>
              <a:t>Power </a:t>
            </a:r>
            <a:r>
              <a:rPr lang="zh-CN" altLang="en-US" b="1">
                <a:solidFill>
                  <a:srgbClr val="FF0000"/>
                </a:solidFill>
              </a:rPr>
              <a:t>的参数范围是 </a:t>
            </a:r>
            <a:r>
              <a:rPr lang="en-US" altLang="zh-CN" b="1">
                <a:solidFill>
                  <a:srgbClr val="FF0000"/>
                </a:solidFill>
              </a:rPr>
              <a:t>-16~16</a:t>
            </a:r>
            <a:r>
              <a:rPr lang="zh-CN" altLang="en-US" b="1">
                <a:solidFill>
                  <a:srgbClr val="FF0000"/>
                </a:solidFill>
              </a:rPr>
              <a:t>，此项没有按照客户的要求实现，因为改动比较大；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 wifi mfgcarriertone &lt;channel&gt;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753110" y="1584325"/>
          <a:ext cx="6431280" cy="256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431280" imgH="2567940" progId="Paint.Picture">
                  <p:embed/>
                </p:oleObj>
              </mc:Choice>
              <mc:Fallback>
                <p:oleObj name="" r:id="rId1" imgW="6431280" imgH="256794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3110" y="1584325"/>
                        <a:ext cx="6431280" cy="2567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753110" y="5332730"/>
            <a:ext cx="10515600" cy="8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注意：默认使用</a:t>
            </a:r>
            <a:r>
              <a:rPr lang="en-US" altLang="zh-CN" b="1">
                <a:solidFill>
                  <a:srgbClr val="FF0000"/>
                </a:solidFill>
              </a:rPr>
              <a:t>6.5Mbps</a:t>
            </a:r>
            <a:r>
              <a:rPr lang="zh-CN" altLang="en-US" b="1">
                <a:solidFill>
                  <a:srgbClr val="FF0000"/>
                </a:solidFill>
              </a:rPr>
              <a:t>的速率发包，</a:t>
            </a:r>
            <a:r>
              <a:rPr lang="en-US" altLang="zh-CN" b="1">
                <a:solidFill>
                  <a:srgbClr val="FF0000"/>
                </a:solidFill>
              </a:rPr>
              <a:t>802.11n mode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 wifi mfgrx &lt;channel&gt;</a:t>
            </a:r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53110" y="5332730"/>
            <a:ext cx="10515600" cy="8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注意：此时会在</a:t>
            </a:r>
            <a:r>
              <a:rPr lang="en-US" altLang="zh-CN" b="1">
                <a:solidFill>
                  <a:srgbClr val="FF0000"/>
                </a:solidFill>
              </a:rPr>
              <a:t>log </a:t>
            </a:r>
            <a:r>
              <a:rPr lang="zh-CN" altLang="en-US" b="1">
                <a:solidFill>
                  <a:srgbClr val="FF0000"/>
                </a:solidFill>
              </a:rPr>
              <a:t>中打印出</a:t>
            </a:r>
            <a:r>
              <a:rPr lang="en-US" altLang="zh-CN" b="1">
                <a:solidFill>
                  <a:srgbClr val="FF0000"/>
                </a:solidFill>
              </a:rPr>
              <a:t>rx success 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packet </a:t>
            </a:r>
            <a:r>
              <a:rPr lang="zh-CN" altLang="en-US" b="1">
                <a:solidFill>
                  <a:srgbClr val="FF0000"/>
                </a:solidFill>
              </a:rPr>
              <a:t>数量；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753110" y="1706245"/>
          <a:ext cx="5372100" cy="120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372100" imgH="1203960" progId="Paint.Picture">
                  <p:embed/>
                </p:oleObj>
              </mc:Choice>
              <mc:Fallback>
                <p:oleObj name="" r:id="rId1" imgW="5372100" imgH="120396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3110" y="1706245"/>
                        <a:ext cx="5372100" cy="1203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 wifi mfgstop</a:t>
            </a:r>
            <a:endParaRPr lang="en-US" altLang="zh-CN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850900" y="1457325"/>
          <a:ext cx="585978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859780" imgH="1280160" progId="Paint.Picture">
                  <p:embed/>
                </p:oleObj>
              </mc:Choice>
              <mc:Fallback>
                <p:oleObj name="" r:id="rId1" imgW="5859780" imgH="128016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0900" y="1457325"/>
                        <a:ext cx="5859780" cy="128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二、读写</a:t>
            </a:r>
            <a:r>
              <a:rPr lang="en-US" altLang="zh-CN"/>
              <a:t>Efuse 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efuse_set &lt;data&gt;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作用：设置</a:t>
            </a:r>
            <a:r>
              <a:rPr lang="en-US" altLang="zh-CN"/>
              <a:t>32 </a:t>
            </a:r>
            <a:r>
              <a:rPr lang="zh-CN" altLang="en-US"/>
              <a:t>字节长度的</a:t>
            </a:r>
            <a:r>
              <a:rPr lang="en-US" altLang="zh-CN"/>
              <a:t>data </a:t>
            </a:r>
            <a:r>
              <a:rPr lang="zh-CN" altLang="en-US"/>
              <a:t>到</a:t>
            </a:r>
            <a:r>
              <a:rPr lang="en-US" altLang="zh-CN"/>
              <a:t>efuse </a:t>
            </a:r>
            <a:r>
              <a:rPr lang="zh-CN" altLang="en-US"/>
              <a:t>中；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举例：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&gt;efuse_set 12345678901234567890123456789012ss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注意：</a:t>
            </a:r>
            <a:r>
              <a:rPr lang="en-US" altLang="zh-CN"/>
              <a:t>data</a:t>
            </a:r>
            <a:r>
              <a:rPr lang="zh-CN" altLang="en-US"/>
              <a:t>的长度必须是</a:t>
            </a:r>
            <a:r>
              <a:rPr lang="en-US" altLang="zh-CN"/>
              <a:t>32</a:t>
            </a:r>
            <a:r>
              <a:rPr lang="zh-CN" altLang="en-US"/>
              <a:t>字节；而且，</a:t>
            </a:r>
            <a:r>
              <a:rPr lang="en-US" altLang="zh-CN" sz="2400" b="1">
                <a:solidFill>
                  <a:srgbClr val="FF0000"/>
                </a:solidFill>
              </a:rPr>
              <a:t>Efuse </a:t>
            </a:r>
            <a:r>
              <a:rPr lang="zh-CN" altLang="en-US" sz="2400" b="1">
                <a:solidFill>
                  <a:srgbClr val="FF0000"/>
                </a:solidFill>
              </a:rPr>
              <a:t>只能写一次；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WPS 演示</Application>
  <PresentationFormat>宽屏</PresentationFormat>
  <Paragraphs>46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等线</vt:lpstr>
      <vt:lpstr>Office 主题​​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wifi mfgcarriertone &lt;channel&gt;</vt:lpstr>
      <vt:lpstr>6. wifi mfgcarriertone &lt;channel&gt;</vt:lpstr>
      <vt:lpstr>一、ETF 测试步骤</vt:lpstr>
      <vt:lpstr>7. wifi mfgstop</vt:lpstr>
      <vt:lpstr>1. efuse_set &lt;data&gt;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姜勇久</cp:lastModifiedBy>
  <cp:revision>14</cp:revision>
  <dcterms:created xsi:type="dcterms:W3CDTF">2019-08-30T02:23:01Z</dcterms:created>
  <dcterms:modified xsi:type="dcterms:W3CDTF">2019-08-30T03:10:31Z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