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71DC-48D8-4516-AE6C-84E3218D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A383B-7EAD-4B1C-8B53-F6623446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A0F9-137D-414A-B0BC-D26466BA1A5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626DD-D756-4482-9F42-82156308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0CB3-B257-416D-ACA6-548FD70E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07A2-E614-48C9-BF35-9E21CF4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D2290-C23A-4B45-B6A7-2136DF47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35208-C662-4BB0-8A71-D13E96EE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3674-8C4D-499B-BB33-3C09AF702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1A0F9-137D-414A-B0BC-D26466BA1A5B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F6A6-4752-43F1-9BA0-92C0D1928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B784-BF9B-4669-B96B-767A86438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07A2-E614-48C9-BF35-9E21CF42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615FDE-5AC1-4315-98B2-4AA8FADC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Contact Feature Generation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8E8BC-4BAC-454A-9312-764B783FA2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6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971A50-F51D-47C1-9A83-6B79536A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35B53-8146-4828-A966-0AF38AF75C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2A416F-CF2E-4BDC-9CC4-E9317CF6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DNCON2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81895-BC0A-42D3-90F5-9266479A82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66AB06-9EE3-46E0-B1A7-29E80C08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RaptorX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DBD93-B366-4A70-8AFF-AE3C197338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CBF3C9-A303-44B4-A826-FB3AC5D7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RaptorX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4726D-A59B-4260-92F9-9818D49FAE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86C708-C1D3-47C4-8361-CAF3D6B8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RaptorX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428B3-9309-446F-8E59-9FFAD1EE64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DBE548-2BC7-459E-A16F-F38383F1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RaptorX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24CFF-39BE-47D0-A530-3695C1C84C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6FF4F2-479F-46AC-9613-DC5E33CD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TripletRes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7A597-8653-4B27-80CC-A16F80746C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EDD282-AD6D-4A77-848C-9E296E99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DMP (D.T. Jones)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B85AE-31E4-4D13-9198-714E89B3A3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8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A6AAD9-B8B9-4DD6-B2CF-4507857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DMP (D.T. Jones)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DEFCF-CF97-418E-BE4B-217E7FBE9D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8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Contact Feature Generation</vt:lpstr>
      <vt:lpstr>DNCON2</vt:lpstr>
      <vt:lpstr>RaptorX</vt:lpstr>
      <vt:lpstr>RaptorX</vt:lpstr>
      <vt:lpstr>RaptorX</vt:lpstr>
      <vt:lpstr>RaptorX</vt:lpstr>
      <vt:lpstr>TripletRes</vt:lpstr>
      <vt:lpstr>DMP (D.T. Jones)   </vt:lpstr>
      <vt:lpstr>DMP (D.T. Jones)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Feature Generation</dc:title>
  <dc:creator>wu tianqi</dc:creator>
  <cp:lastModifiedBy>wu tianqi</cp:lastModifiedBy>
  <cp:revision>1</cp:revision>
  <dcterms:created xsi:type="dcterms:W3CDTF">2018-10-30T15:02:50Z</dcterms:created>
  <dcterms:modified xsi:type="dcterms:W3CDTF">2018-10-30T15:02:50Z</dcterms:modified>
</cp:coreProperties>
</file>