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Ex1.xml" ContentType="application/vnd.ms-office.chartex+xml"/>
  <Override PartName="/ppt/charts/style1.xml" ContentType="application/vnd.ms-office.chartstyle+xml"/>
  <Override PartName="/ppt/charts/colors1.xml" ContentType="application/vnd.ms-office.chartcolorstyle+xml"/>
  <Override PartName="/ppt/charts/chartEx2.xml" ContentType="application/vnd.ms-office.chartex+xml"/>
  <Override PartName="/ppt/charts/style2.xml" ContentType="application/vnd.ms-office.chartstyle+xml"/>
  <Override PartName="/ppt/charts/colors2.xml" ContentType="application/vnd.ms-office.chartcolorstyle+xml"/>
  <Override PartName="/ppt/charts/chartEx3.xml" ContentType="application/vnd.ms-office.chartex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file:///C:\Users\jh7x3\Dropbox\CS_Project\DNCON4\training_testing_dataset.xlsx" TargetMode="External"/></Relationships>
</file>

<file path=ppt/charts/_rels/chartEx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oleObject" Target="file:///C:\Users\jh7x3\Dropbox\CS_Project\DNCON4\training_testing_dataset.xlsx" TargetMode="External"/></Relationships>
</file>

<file path=ppt/charts/_rels/chartEx3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microsoft.com/office/2011/relationships/chartStyle" Target="style3.xml"/><Relationship Id="rId1" Type="http://schemas.openxmlformats.org/officeDocument/2006/relationships/oleObject" Target="file:///C:\Users\jh7x3\Dropbox\CS_Project\DNCON4\training_testing_dataset.xlsx" TargetMode="External"/></Relationships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Train!$G$2:$G$4240</cx:f>
        <cx:lvl ptCount="4239" formatCode="General">
          <cx:pt idx="0">327</cx:pt>
          <cx:pt idx="1">401</cx:pt>
          <cx:pt idx="2">106</cx:pt>
          <cx:pt idx="3">31</cx:pt>
          <cx:pt idx="4">162</cx:pt>
          <cx:pt idx="5">226</cx:pt>
          <cx:pt idx="6">50</cx:pt>
          <cx:pt idx="7">93</cx:pt>
          <cx:pt idx="8">245</cx:pt>
          <cx:pt idx="9">64</cx:pt>
          <cx:pt idx="10">126</cx:pt>
          <cx:pt idx="11">193</cx:pt>
          <cx:pt idx="12">146</cx:pt>
          <cx:pt idx="13">175</cx:pt>
          <cx:pt idx="14">143</cx:pt>
          <cx:pt idx="15">231</cx:pt>
          <cx:pt idx="16">189</cx:pt>
          <cx:pt idx="17">130</cx:pt>
          <cx:pt idx="18">141</cx:pt>
          <cx:pt idx="19">260</cx:pt>
          <cx:pt idx="20">282</cx:pt>
          <cx:pt idx="21">57</cx:pt>
          <cx:pt idx="22">241</cx:pt>
          <cx:pt idx="23">459</cx:pt>
          <cx:pt idx="24">333</cx:pt>
          <cx:pt idx="25">228</cx:pt>
          <cx:pt idx="26">91</cx:pt>
          <cx:pt idx="27">116</cx:pt>
          <cx:pt idx="28">124</cx:pt>
          <cx:pt idx="29">376</cx:pt>
          <cx:pt idx="30">95</cx:pt>
          <cx:pt idx="31">108</cx:pt>
          <cx:pt idx="32">116</cx:pt>
          <cx:pt idx="33">99</cx:pt>
          <cx:pt idx="34">120</cx:pt>
          <cx:pt idx="35">215</cx:pt>
          <cx:pt idx="36">277</cx:pt>
          <cx:pt idx="37">51</cx:pt>
          <cx:pt idx="38">60</cx:pt>
          <cx:pt idx="39">123</cx:pt>
          <cx:pt idx="40">224</cx:pt>
          <cx:pt idx="41">152</cx:pt>
          <cx:pt idx="42">585</cx:pt>
          <cx:pt idx="43">363</cx:pt>
          <cx:pt idx="44">349</cx:pt>
          <cx:pt idx="45">77</cx:pt>
          <cx:pt idx="46">69</cx:pt>
          <cx:pt idx="47">95</cx:pt>
          <cx:pt idx="48">132</cx:pt>
          <cx:pt idx="49">189</cx:pt>
          <cx:pt idx="50">285</cx:pt>
          <cx:pt idx="51">37</cx:pt>
          <cx:pt idx="52">180</cx:pt>
          <cx:pt idx="53">72</cx:pt>
          <cx:pt idx="54">137</cx:pt>
          <cx:pt idx="55">483</cx:pt>
          <cx:pt idx="56">205</cx:pt>
          <cx:pt idx="57">283</cx:pt>
          <cx:pt idx="58">162</cx:pt>
          <cx:pt idx="59">389</cx:pt>
          <cx:pt idx="60">198</cx:pt>
          <cx:pt idx="61">166</cx:pt>
          <cx:pt idx="62">317</cx:pt>
          <cx:pt idx="63">261</cx:pt>
          <cx:pt idx="64">197</cx:pt>
          <cx:pt idx="65">224</cx:pt>
          <cx:pt idx="66">435</cx:pt>
          <cx:pt idx="67">173</cx:pt>
          <cx:pt idx="68">484</cx:pt>
          <cx:pt idx="69">86</cx:pt>
          <cx:pt idx="70">92</cx:pt>
          <cx:pt idx="71">159</cx:pt>
          <cx:pt idx="72">200</cx:pt>
          <cx:pt idx="73">60</cx:pt>
          <cx:pt idx="74">246</cx:pt>
          <cx:pt idx="75">187</cx:pt>
          <cx:pt idx="76">153</cx:pt>
          <cx:pt idx="77">81</cx:pt>
          <cx:pt idx="78">73</cx:pt>
          <cx:pt idx="79">433</cx:pt>
          <cx:pt idx="80">119</cx:pt>
          <cx:pt idx="81">539</cx:pt>
          <cx:pt idx="82">125</cx:pt>
          <cx:pt idx="83">39</cx:pt>
          <cx:pt idx="84">94</cx:pt>
          <cx:pt idx="85">264</cx:pt>
          <cx:pt idx="86">109</cx:pt>
          <cx:pt idx="87">79</cx:pt>
          <cx:pt idx="88">147</cx:pt>
          <cx:pt idx="89">104</cx:pt>
          <cx:pt idx="90">299</cx:pt>
          <cx:pt idx="91">425</cx:pt>
          <cx:pt idx="92">76</cx:pt>
          <cx:pt idx="93">134</cx:pt>
          <cx:pt idx="94">230</cx:pt>
          <cx:pt idx="95">323</cx:pt>
          <cx:pt idx="96">61</cx:pt>
          <cx:pt idx="97">120</cx:pt>
          <cx:pt idx="98">36</cx:pt>
          <cx:pt idx="99">211</cx:pt>
          <cx:pt idx="100">148</cx:pt>
          <cx:pt idx="101">59</cx:pt>
          <cx:pt idx="102">251</cx:pt>
          <cx:pt idx="103">96</cx:pt>
          <cx:pt idx="104">188</cx:pt>
          <cx:pt idx="105">315</cx:pt>
          <cx:pt idx="106">157</cx:pt>
          <cx:pt idx="107">69</cx:pt>
          <cx:pt idx="108">103</cx:pt>
          <cx:pt idx="109">177</cx:pt>
          <cx:pt idx="110">166</cx:pt>
          <cx:pt idx="111">213</cx:pt>
          <cx:pt idx="112">72</cx:pt>
          <cx:pt idx="113">518</cx:pt>
          <cx:pt idx="114">158</cx:pt>
          <cx:pt idx="115">279</cx:pt>
          <cx:pt idx="116">140</cx:pt>
          <cx:pt idx="117">153</cx:pt>
          <cx:pt idx="118">381</cx:pt>
          <cx:pt idx="119">282</cx:pt>
          <cx:pt idx="120">191</cx:pt>
          <cx:pt idx="121">260</cx:pt>
          <cx:pt idx="122">212</cx:pt>
          <cx:pt idx="123">302</cx:pt>
          <cx:pt idx="124">34</cx:pt>
          <cx:pt idx="125">130</cx:pt>
          <cx:pt idx="126">79</cx:pt>
          <cx:pt idx="127">136</cx:pt>
          <cx:pt idx="128">401</cx:pt>
          <cx:pt idx="129">106</cx:pt>
          <cx:pt idx="130">456</cx:pt>
          <cx:pt idx="131">82</cx:pt>
          <cx:pt idx="132">114</cx:pt>
          <cx:pt idx="133">282</cx:pt>
          <cx:pt idx="134">162</cx:pt>
          <cx:pt idx="135">143</cx:pt>
          <cx:pt idx="136">118</cx:pt>
          <cx:pt idx="137">158</cx:pt>
          <cx:pt idx="138">140</cx:pt>
          <cx:pt idx="139">247</cx:pt>
          <cx:pt idx="140">240</cx:pt>
          <cx:pt idx="141">115</cx:pt>
          <cx:pt idx="142">236</cx:pt>
          <cx:pt idx="143">48</cx:pt>
          <cx:pt idx="144">286</cx:pt>
          <cx:pt idx="145">188</cx:pt>
          <cx:pt idx="146">94</cx:pt>
          <cx:pt idx="147">81</cx:pt>
          <cx:pt idx="148">365</cx:pt>
          <cx:pt idx="149">334</cx:pt>
          <cx:pt idx="150">345</cx:pt>
          <cx:pt idx="151">171</cx:pt>
          <cx:pt idx="152">38</cx:pt>
          <cx:pt idx="153">471</cx:pt>
          <cx:pt idx="154">233</cx:pt>
          <cx:pt idx="155">211</cx:pt>
          <cx:pt idx="156">296</cx:pt>
          <cx:pt idx="157">167</cx:pt>
          <cx:pt idx="158">94</cx:pt>
          <cx:pt idx="159">173</cx:pt>
          <cx:pt idx="160">628</cx:pt>
          <cx:pt idx="161">157</cx:pt>
          <cx:pt idx="162">225</cx:pt>
          <cx:pt idx="163">207</cx:pt>
          <cx:pt idx="164">127</cx:pt>
          <cx:pt idx="165">58</cx:pt>
          <cx:pt idx="166">227</cx:pt>
          <cx:pt idx="167">80</cx:pt>
          <cx:pt idx="168">369</cx:pt>
          <cx:pt idx="169">137</cx:pt>
          <cx:pt idx="170">269</cx:pt>
          <cx:pt idx="171">69</cx:pt>
          <cx:pt idx="172">636</cx:pt>
          <cx:pt idx="173">55</cx:pt>
          <cx:pt idx="174">208</cx:pt>
          <cx:pt idx="175">557</cx:pt>
          <cx:pt idx="176">138</cx:pt>
          <cx:pt idx="177">543</cx:pt>
          <cx:pt idx="178">153</cx:pt>
          <cx:pt idx="179">107</cx:pt>
          <cx:pt idx="180">133</cx:pt>
          <cx:pt idx="181">349</cx:pt>
          <cx:pt idx="182">158</cx:pt>
          <cx:pt idx="183">258</cx:pt>
          <cx:pt idx="184">144</cx:pt>
          <cx:pt idx="185">314</cx:pt>
          <cx:pt idx="186">123</cx:pt>
          <cx:pt idx="187">142</cx:pt>
          <cx:pt idx="188">65</cx:pt>
          <cx:pt idx="189">364</cx:pt>
          <cx:pt idx="190">155</cx:pt>
          <cx:pt idx="191">67</cx:pt>
          <cx:pt idx="192">272</cx:pt>
          <cx:pt idx="193">332</cx:pt>
          <cx:pt idx="194">88</cx:pt>
          <cx:pt idx="195">223</cx:pt>
          <cx:pt idx="196">122</cx:pt>
          <cx:pt idx="197">76</cx:pt>
          <cx:pt idx="198">164</cx:pt>
          <cx:pt idx="199">214</cx:pt>
          <cx:pt idx="200">124</cx:pt>
          <cx:pt idx="201">48</cx:pt>
          <cx:pt idx="202">173</cx:pt>
          <cx:pt idx="203">382</cx:pt>
          <cx:pt idx="204">186</cx:pt>
          <cx:pt idx="205">143</cx:pt>
          <cx:pt idx="206">157</cx:pt>
          <cx:pt idx="207">147</cx:pt>
          <cx:pt idx="208">489</cx:pt>
          <cx:pt idx="209">205</cx:pt>
          <cx:pt idx="210">135</cx:pt>
          <cx:pt idx="211">88</cx:pt>
          <cx:pt idx="212">192</cx:pt>
          <cx:pt idx="213">414</cx:pt>
          <cx:pt idx="214">561</cx:pt>
          <cx:pt idx="215">157</cx:pt>
          <cx:pt idx="216">131</cx:pt>
          <cx:pt idx="217">295</cx:pt>
          <cx:pt idx="218">134</cx:pt>
          <cx:pt idx="219">443</cx:pt>
          <cx:pt idx="220">43</cx:pt>
          <cx:pt idx="221">158</cx:pt>
          <cx:pt idx="222">108</cx:pt>
          <cx:pt idx="223">229</cx:pt>
          <cx:pt idx="224">374</cx:pt>
          <cx:pt idx="225">115</cx:pt>
          <cx:pt idx="226">416</cx:pt>
          <cx:pt idx="227">366</cx:pt>
          <cx:pt idx="228">67</cx:pt>
          <cx:pt idx="229">153</cx:pt>
          <cx:pt idx="230">161</cx:pt>
          <cx:pt idx="231">167</cx:pt>
          <cx:pt idx="232">302</cx:pt>
          <cx:pt idx="233">73</cx:pt>
          <cx:pt idx="234">269</cx:pt>
          <cx:pt idx="235">61</cx:pt>
          <cx:pt idx="236">96</cx:pt>
          <cx:pt idx="237">110</cx:pt>
          <cx:pt idx="238">180</cx:pt>
          <cx:pt idx="239">189</cx:pt>
          <cx:pt idx="240">633</cx:pt>
          <cx:pt idx="241">83</cx:pt>
          <cx:pt idx="242">620</cx:pt>
          <cx:pt idx="243">89</cx:pt>
          <cx:pt idx="244">190</cx:pt>
          <cx:pt idx="245">146</cx:pt>
          <cx:pt idx="246">152</cx:pt>
          <cx:pt idx="247">113</cx:pt>
          <cx:pt idx="248">57</cx:pt>
          <cx:pt idx="249">103</cx:pt>
          <cx:pt idx="250">95</cx:pt>
          <cx:pt idx="251">166</cx:pt>
          <cx:pt idx="252">374</cx:pt>
          <cx:pt idx="253">179</cx:pt>
          <cx:pt idx="254">81</cx:pt>
          <cx:pt idx="255">49</cx:pt>
          <cx:pt idx="256">146</cx:pt>
          <cx:pt idx="257">310</cx:pt>
          <cx:pt idx="258">141</cx:pt>
          <cx:pt idx="259">102</cx:pt>
          <cx:pt idx="260">321</cx:pt>
          <cx:pt idx="261">229</cx:pt>
          <cx:pt idx="262">299</cx:pt>
          <cx:pt idx="263">108</cx:pt>
          <cx:pt idx="264">228</cx:pt>
          <cx:pt idx="265">133</cx:pt>
          <cx:pt idx="266">98</cx:pt>
          <cx:pt idx="267">41</cx:pt>
          <cx:pt idx="268">135</cx:pt>
          <cx:pt idx="269">197</cx:pt>
          <cx:pt idx="270">199</cx:pt>
          <cx:pt idx="271">140</cx:pt>
          <cx:pt idx="272">212</cx:pt>
          <cx:pt idx="273">69</cx:pt>
          <cx:pt idx="274">141</cx:pt>
          <cx:pt idx="275">151</cx:pt>
          <cx:pt idx="276">31</cx:pt>
          <cx:pt idx="277">127</cx:pt>
          <cx:pt idx="278">460</cx:pt>
          <cx:pt idx="279">216</cx:pt>
          <cx:pt idx="280">50</cx:pt>
          <cx:pt idx="281">418</cx:pt>
          <cx:pt idx="282">38</cx:pt>
          <cx:pt idx="283">360</cx:pt>
          <cx:pt idx="284">40</cx:pt>
          <cx:pt idx="285">517</cx:pt>
          <cx:pt idx="286">147</cx:pt>
          <cx:pt idx="287">399</cx:pt>
          <cx:pt idx="288">177</cx:pt>
          <cx:pt idx="289">215</cx:pt>
          <cx:pt idx="290">181</cx:pt>
          <cx:pt idx="291">130</cx:pt>
          <cx:pt idx="292">101</cx:pt>
          <cx:pt idx="293">161</cx:pt>
          <cx:pt idx="294">188</cx:pt>
          <cx:pt idx="295">105</cx:pt>
          <cx:pt idx="296">351</cx:pt>
          <cx:pt idx="297">145</cx:pt>
          <cx:pt idx="298">152</cx:pt>
          <cx:pt idx="299">299</cx:pt>
          <cx:pt idx="300">202</cx:pt>
          <cx:pt idx="301">140</cx:pt>
          <cx:pt idx="302">642</cx:pt>
          <cx:pt idx="303">96</cx:pt>
          <cx:pt idx="304">100</cx:pt>
          <cx:pt idx="305">269</cx:pt>
          <cx:pt idx="306">140</cx:pt>
          <cx:pt idx="307">260</cx:pt>
          <cx:pt idx="308">193</cx:pt>
          <cx:pt idx="309">338</cx:pt>
          <cx:pt idx="310">43</cx:pt>
          <cx:pt idx="311">50</cx:pt>
          <cx:pt idx="312">47</cx:pt>
          <cx:pt idx="313">271</cx:pt>
          <cx:pt idx="314">130</cx:pt>
          <cx:pt idx="315">394</cx:pt>
          <cx:pt idx="316">216</cx:pt>
          <cx:pt idx="317">157</cx:pt>
          <cx:pt idx="318">333</cx:pt>
          <cx:pt idx="319">142</cx:pt>
          <cx:pt idx="320">58</cx:pt>
          <cx:pt idx="321">233</cx:pt>
          <cx:pt idx="322">354</cx:pt>
          <cx:pt idx="323">108</cx:pt>
          <cx:pt idx="324">256</cx:pt>
          <cx:pt idx="325">541</cx:pt>
          <cx:pt idx="326">133</cx:pt>
          <cx:pt idx="327">661</cx:pt>
          <cx:pt idx="328">138</cx:pt>
          <cx:pt idx="329">144</cx:pt>
          <cx:pt idx="330">253</cx:pt>
          <cx:pt idx="331">172</cx:pt>
          <cx:pt idx="332">396</cx:pt>
          <cx:pt idx="333">79</cx:pt>
          <cx:pt idx="334">105</cx:pt>
          <cx:pt idx="335">364</cx:pt>
          <cx:pt idx="336">216</cx:pt>
          <cx:pt idx="337">271</cx:pt>
          <cx:pt idx="338">175</cx:pt>
          <cx:pt idx="339">61</cx:pt>
          <cx:pt idx="340">77</cx:pt>
          <cx:pt idx="341">63</cx:pt>
          <cx:pt idx="342">363</cx:pt>
          <cx:pt idx="343">144</cx:pt>
          <cx:pt idx="344">247</cx:pt>
          <cx:pt idx="345">253</cx:pt>
          <cx:pt idx="346">61</cx:pt>
          <cx:pt idx="347">55</cx:pt>
          <cx:pt idx="348">102</cx:pt>
          <cx:pt idx="349">225</cx:pt>
          <cx:pt idx="350">318</cx:pt>
          <cx:pt idx="351">103</cx:pt>
          <cx:pt idx="352">74</cx:pt>
          <cx:pt idx="353">288</cx:pt>
          <cx:pt idx="354">213</cx:pt>
          <cx:pt idx="355">290</cx:pt>
          <cx:pt idx="356">355</cx:pt>
          <cx:pt idx="357">674</cx:pt>
          <cx:pt idx="358">106</cx:pt>
          <cx:pt idx="359">172</cx:pt>
          <cx:pt idx="360">534</cx:pt>
          <cx:pt idx="361">131</cx:pt>
          <cx:pt idx="362">203</cx:pt>
          <cx:pt idx="363">96</cx:pt>
          <cx:pt idx="364">140</cx:pt>
          <cx:pt idx="365">85</cx:pt>
          <cx:pt idx="366">112</cx:pt>
          <cx:pt idx="367">172</cx:pt>
          <cx:pt idx="368">159</cx:pt>
          <cx:pt idx="369">41</cx:pt>
          <cx:pt idx="370">287</cx:pt>
          <cx:pt idx="371">122</cx:pt>
          <cx:pt idx="372">152</cx:pt>
          <cx:pt idx="373">317</cx:pt>
          <cx:pt idx="374">356</cx:pt>
          <cx:pt idx="375">90</cx:pt>
          <cx:pt idx="376">101</cx:pt>
          <cx:pt idx="377">176</cx:pt>
          <cx:pt idx="378">133</cx:pt>
          <cx:pt idx="379">307</cx:pt>
          <cx:pt idx="380">42</cx:pt>
          <cx:pt idx="381">190</cx:pt>
          <cx:pt idx="382">105</cx:pt>
          <cx:pt idx="383">119</cx:pt>
          <cx:pt idx="384">122</cx:pt>
          <cx:pt idx="385">368</cx:pt>
          <cx:pt idx="386">169</cx:pt>
          <cx:pt idx="387">206</cx:pt>
          <cx:pt idx="388">297</cx:pt>
          <cx:pt idx="389">179</cx:pt>
          <cx:pt idx="390">97</cx:pt>
          <cx:pt idx="391">157</cx:pt>
          <cx:pt idx="392">371</cx:pt>
          <cx:pt idx="393">94</cx:pt>
          <cx:pt idx="394">94</cx:pt>
          <cx:pt idx="395">282</cx:pt>
          <cx:pt idx="396">203</cx:pt>
          <cx:pt idx="397">129</cx:pt>
          <cx:pt idx="398">122</cx:pt>
          <cx:pt idx="399">320</cx:pt>
          <cx:pt idx="400">384</cx:pt>
          <cx:pt idx="401">512</cx:pt>
          <cx:pt idx="402">162</cx:pt>
          <cx:pt idx="403">290</cx:pt>
          <cx:pt idx="404">225</cx:pt>
          <cx:pt idx="405">386</cx:pt>
          <cx:pt idx="406">44</cx:pt>
          <cx:pt idx="407">173</cx:pt>
          <cx:pt idx="408">118</cx:pt>
          <cx:pt idx="409">339</cx:pt>
          <cx:pt idx="410">102</cx:pt>
          <cx:pt idx="411">45</cx:pt>
          <cx:pt idx="412">31</cx:pt>
          <cx:pt idx="413">155</cx:pt>
          <cx:pt idx="414">33</cx:pt>
          <cx:pt idx="415">50</cx:pt>
          <cx:pt idx="416">161</cx:pt>
          <cx:pt idx="417">286</cx:pt>
          <cx:pt idx="418">332</cx:pt>
          <cx:pt idx="419">179</cx:pt>
          <cx:pt idx="420">79</cx:pt>
          <cx:pt idx="421">186</cx:pt>
          <cx:pt idx="422">103</cx:pt>
          <cx:pt idx="423">113</cx:pt>
          <cx:pt idx="424">130</cx:pt>
          <cx:pt idx="425">122</cx:pt>
          <cx:pt idx="426">228</cx:pt>
          <cx:pt idx="427">148</cx:pt>
          <cx:pt idx="428">290</cx:pt>
          <cx:pt idx="429">46</cx:pt>
          <cx:pt idx="430">317</cx:pt>
          <cx:pt idx="431">59</cx:pt>
          <cx:pt idx="432">134</cx:pt>
          <cx:pt idx="433">88</cx:pt>
          <cx:pt idx="434">195</cx:pt>
          <cx:pt idx="435">52</cx:pt>
          <cx:pt idx="436">41</cx:pt>
          <cx:pt idx="437">53</cx:pt>
          <cx:pt idx="438">610</cx:pt>
          <cx:pt idx="439">152</cx:pt>
          <cx:pt idx="440">282</cx:pt>
          <cx:pt idx="441">125</cx:pt>
          <cx:pt idx="442">194</cx:pt>
          <cx:pt idx="443">111</cx:pt>
          <cx:pt idx="444">129</cx:pt>
          <cx:pt idx="445">88</cx:pt>
          <cx:pt idx="446">147</cx:pt>
          <cx:pt idx="447">115</cx:pt>
          <cx:pt idx="448">325</cx:pt>
          <cx:pt idx="449">60</cx:pt>
          <cx:pt idx="450">143</cx:pt>
          <cx:pt idx="451">509</cx:pt>
          <cx:pt idx="452">71</cx:pt>
          <cx:pt idx="453">59</cx:pt>
          <cx:pt idx="454">37</cx:pt>
          <cx:pt idx="455">198</cx:pt>
          <cx:pt idx="456">131</cx:pt>
          <cx:pt idx="457">329</cx:pt>
          <cx:pt idx="458">480</cx:pt>
          <cx:pt idx="459">119</cx:pt>
          <cx:pt idx="460">131</cx:pt>
          <cx:pt idx="461">572</cx:pt>
          <cx:pt idx="462">413</cx:pt>
          <cx:pt idx="463">174</cx:pt>
          <cx:pt idx="464">74</cx:pt>
          <cx:pt idx="465">292</cx:pt>
          <cx:pt idx="466">135</cx:pt>
          <cx:pt idx="467">144</cx:pt>
          <cx:pt idx="468">92</cx:pt>
          <cx:pt idx="469">235</cx:pt>
          <cx:pt idx="470">90</cx:pt>
          <cx:pt idx="471">158</cx:pt>
          <cx:pt idx="472">214</cx:pt>
          <cx:pt idx="473">132</cx:pt>
          <cx:pt idx="474">112</cx:pt>
          <cx:pt idx="475">244</cx:pt>
          <cx:pt idx="476">106</cx:pt>
          <cx:pt idx="477">48</cx:pt>
          <cx:pt idx="478">119</cx:pt>
          <cx:pt idx="479">440</cx:pt>
          <cx:pt idx="480">324</cx:pt>
          <cx:pt idx="481">141</cx:pt>
          <cx:pt idx="482">525</cx:pt>
          <cx:pt idx="483">251</cx:pt>
          <cx:pt idx="484">159</cx:pt>
          <cx:pt idx="485">215</cx:pt>
          <cx:pt idx="486">250</cx:pt>
          <cx:pt idx="487">110</cx:pt>
          <cx:pt idx="488">161</cx:pt>
          <cx:pt idx="489">123</cx:pt>
          <cx:pt idx="490">40</cx:pt>
          <cx:pt idx="491">117</cx:pt>
          <cx:pt idx="492">195</cx:pt>
          <cx:pt idx="493">489</cx:pt>
          <cx:pt idx="494">337</cx:pt>
          <cx:pt idx="495">66</cx:pt>
          <cx:pt idx="496">149</cx:pt>
          <cx:pt idx="497">129</cx:pt>
          <cx:pt idx="498">368</cx:pt>
          <cx:pt idx="499">130</cx:pt>
          <cx:pt idx="500">586</cx:pt>
          <cx:pt idx="501">175</cx:pt>
          <cx:pt idx="502">75</cx:pt>
          <cx:pt idx="503">117</cx:pt>
          <cx:pt idx="504">465</cx:pt>
          <cx:pt idx="505">260</cx:pt>
          <cx:pt idx="506">114</cx:pt>
          <cx:pt idx="507">74</cx:pt>
          <cx:pt idx="508">101</cx:pt>
          <cx:pt idx="509">184</cx:pt>
          <cx:pt idx="510">81</cx:pt>
          <cx:pt idx="511">228</cx:pt>
          <cx:pt idx="512">99</cx:pt>
          <cx:pt idx="513">113</cx:pt>
          <cx:pt idx="514">94</cx:pt>
          <cx:pt idx="515">297</cx:pt>
          <cx:pt idx="516">148</cx:pt>
          <cx:pt idx="517">63</cx:pt>
          <cx:pt idx="518">82</cx:pt>
          <cx:pt idx="519">145</cx:pt>
          <cx:pt idx="520">215</cx:pt>
          <cx:pt idx="521">524</cx:pt>
          <cx:pt idx="522">279</cx:pt>
          <cx:pt idx="523">88</cx:pt>
          <cx:pt idx="524">235</cx:pt>
          <cx:pt idx="525">351</cx:pt>
          <cx:pt idx="526">288</cx:pt>
          <cx:pt idx="527">212</cx:pt>
          <cx:pt idx="528">169</cx:pt>
          <cx:pt idx="529">397</cx:pt>
          <cx:pt idx="530">555</cx:pt>
          <cx:pt idx="531">559</cx:pt>
          <cx:pt idx="532">318</cx:pt>
          <cx:pt idx="533">186</cx:pt>
          <cx:pt idx="534">344</cx:pt>
          <cx:pt idx="535">189</cx:pt>
          <cx:pt idx="536">276</cx:pt>
          <cx:pt idx="537">138</cx:pt>
          <cx:pt idx="538">228</cx:pt>
          <cx:pt idx="539">618</cx:pt>
          <cx:pt idx="540">149</cx:pt>
          <cx:pt idx="541">160</cx:pt>
          <cx:pt idx="542">248</cx:pt>
          <cx:pt idx="543">166</cx:pt>
          <cx:pt idx="544">134</cx:pt>
          <cx:pt idx="545">170</cx:pt>
          <cx:pt idx="546">94</cx:pt>
          <cx:pt idx="547">202</cx:pt>
          <cx:pt idx="548">201</cx:pt>
          <cx:pt idx="549">322</cx:pt>
          <cx:pt idx="550">82</cx:pt>
          <cx:pt idx="551">114</cx:pt>
          <cx:pt idx="552">90</cx:pt>
          <cx:pt idx="553">437</cx:pt>
          <cx:pt idx="554">275</cx:pt>
          <cx:pt idx="555">309</cx:pt>
          <cx:pt idx="556">423</cx:pt>
          <cx:pt idx="557">120</cx:pt>
          <cx:pt idx="558">619</cx:pt>
          <cx:pt idx="559">427</cx:pt>
          <cx:pt idx="560">88</cx:pt>
          <cx:pt idx="561">89</cx:pt>
          <cx:pt idx="562">252</cx:pt>
          <cx:pt idx="563">333</cx:pt>
          <cx:pt idx="564">282</cx:pt>
          <cx:pt idx="565">144</cx:pt>
          <cx:pt idx="566">328</cx:pt>
          <cx:pt idx="567">36</cx:pt>
          <cx:pt idx="568">474</cx:pt>
          <cx:pt idx="569">33</cx:pt>
          <cx:pt idx="570">101</cx:pt>
          <cx:pt idx="571">206</cx:pt>
          <cx:pt idx="572">255</cx:pt>
          <cx:pt idx="573">164</cx:pt>
          <cx:pt idx="574">422</cx:pt>
          <cx:pt idx="575">155</cx:pt>
          <cx:pt idx="576">278</cx:pt>
          <cx:pt idx="577">94</cx:pt>
          <cx:pt idx="578">291</cx:pt>
          <cx:pt idx="579">174</cx:pt>
          <cx:pt idx="580">242</cx:pt>
          <cx:pt idx="581">244</cx:pt>
          <cx:pt idx="582">133</cx:pt>
          <cx:pt idx="583">364</cx:pt>
          <cx:pt idx="584">324</cx:pt>
          <cx:pt idx="585">233</cx:pt>
          <cx:pt idx="586">301</cx:pt>
          <cx:pt idx="587">176</cx:pt>
          <cx:pt idx="588">91</cx:pt>
          <cx:pt idx="589">317</cx:pt>
          <cx:pt idx="590">244</cx:pt>
          <cx:pt idx="591">138</cx:pt>
          <cx:pt idx="592">130</cx:pt>
          <cx:pt idx="593">124</cx:pt>
          <cx:pt idx="594">409</cx:pt>
          <cx:pt idx="595">262</cx:pt>
          <cx:pt idx="596">114</cx:pt>
          <cx:pt idx="597">213</cx:pt>
          <cx:pt idx="598">112</cx:pt>
          <cx:pt idx="599">250</cx:pt>
          <cx:pt idx="600">130</cx:pt>
          <cx:pt idx="601">134</cx:pt>
          <cx:pt idx="602">111</cx:pt>
          <cx:pt idx="603">213</cx:pt>
          <cx:pt idx="604">70</cx:pt>
          <cx:pt idx="605">250</cx:pt>
          <cx:pt idx="606">184</cx:pt>
          <cx:pt idx="607">200</cx:pt>
          <cx:pt idx="608">153</cx:pt>
          <cx:pt idx="609">181</cx:pt>
          <cx:pt idx="610">66</cx:pt>
          <cx:pt idx="611">154</cx:pt>
          <cx:pt idx="612">282</cx:pt>
          <cx:pt idx="613">151</cx:pt>
          <cx:pt idx="614">141</cx:pt>
          <cx:pt idx="615">323</cx:pt>
          <cx:pt idx="616">184</cx:pt>
          <cx:pt idx="617">64</cx:pt>
          <cx:pt idx="618">362</cx:pt>
          <cx:pt idx="619">316</cx:pt>
          <cx:pt idx="620">62</cx:pt>
          <cx:pt idx="621">159</cx:pt>
          <cx:pt idx="622">143</cx:pt>
          <cx:pt idx="623">240</cx:pt>
          <cx:pt idx="624">262</cx:pt>
          <cx:pt idx="625">49</cx:pt>
          <cx:pt idx="626">86</cx:pt>
          <cx:pt idx="627">119</cx:pt>
          <cx:pt idx="628">214</cx:pt>
          <cx:pt idx="629">131</cx:pt>
          <cx:pt idx="630">196</cx:pt>
          <cx:pt idx="631">224</cx:pt>
          <cx:pt idx="632">306</cx:pt>
          <cx:pt idx="633">37</cx:pt>
          <cx:pt idx="634">116</cx:pt>
          <cx:pt idx="635">414</cx:pt>
          <cx:pt idx="636">77</cx:pt>
          <cx:pt idx="637">155</cx:pt>
          <cx:pt idx="638">51</cx:pt>
          <cx:pt idx="639">142</cx:pt>
          <cx:pt idx="640">66</cx:pt>
          <cx:pt idx="641">78</cx:pt>
          <cx:pt idx="642">76</cx:pt>
          <cx:pt idx="643">88</cx:pt>
          <cx:pt idx="644">36</cx:pt>
          <cx:pt idx="645">145</cx:pt>
          <cx:pt idx="646">224</cx:pt>
          <cx:pt idx="647">126</cx:pt>
          <cx:pt idx="648">105</cx:pt>
          <cx:pt idx="649">164</cx:pt>
          <cx:pt idx="650">144</cx:pt>
          <cx:pt idx="651">131</cx:pt>
          <cx:pt idx="652">189</cx:pt>
          <cx:pt idx="653">131</cx:pt>
          <cx:pt idx="654">103</cx:pt>
          <cx:pt idx="655">369</cx:pt>
          <cx:pt idx="656">136</cx:pt>
          <cx:pt idx="657">84</cx:pt>
          <cx:pt idx="658">122</cx:pt>
          <cx:pt idx="659">65</cx:pt>
          <cx:pt idx="660">114</cx:pt>
          <cx:pt idx="661">46</cx:pt>
          <cx:pt idx="662">335</cx:pt>
          <cx:pt idx="663">88</cx:pt>
          <cx:pt idx="664">86</cx:pt>
          <cx:pt idx="665">348</cx:pt>
          <cx:pt idx="666">96</cx:pt>
          <cx:pt idx="667">193</cx:pt>
          <cx:pt idx="668">119</cx:pt>
          <cx:pt idx="669">366</cx:pt>
          <cx:pt idx="670">309</cx:pt>
          <cx:pt idx="671">121</cx:pt>
          <cx:pt idx="672">161</cx:pt>
          <cx:pt idx="673">81</cx:pt>
          <cx:pt idx="674">490</cx:pt>
          <cx:pt idx="675">110</cx:pt>
          <cx:pt idx="676">70</cx:pt>
          <cx:pt idx="677">422</cx:pt>
          <cx:pt idx="678">92</cx:pt>
          <cx:pt idx="679">100</cx:pt>
          <cx:pt idx="680">190</cx:pt>
          <cx:pt idx="681">74</cx:pt>
          <cx:pt idx="682">64</cx:pt>
          <cx:pt idx="683">268</cx:pt>
          <cx:pt idx="684">303</cx:pt>
          <cx:pt idx="685">155</cx:pt>
          <cx:pt idx="686">46</cx:pt>
          <cx:pt idx="687">121</cx:pt>
          <cx:pt idx="688">83</cx:pt>
          <cx:pt idx="689">500</cx:pt>
          <cx:pt idx="690">192</cx:pt>
          <cx:pt idx="691">213</cx:pt>
          <cx:pt idx="692">73</cx:pt>
          <cx:pt idx="693">156</cx:pt>
          <cx:pt idx="694">188</cx:pt>
          <cx:pt idx="695">112</cx:pt>
          <cx:pt idx="696">117</cx:pt>
          <cx:pt idx="697">64</cx:pt>
          <cx:pt idx="698">297</cx:pt>
          <cx:pt idx="699">178</cx:pt>
          <cx:pt idx="700">345</cx:pt>
          <cx:pt idx="701">70</cx:pt>
          <cx:pt idx="702">153</cx:pt>
          <cx:pt idx="703">184</cx:pt>
          <cx:pt idx="704">161</cx:pt>
          <cx:pt idx="705">664</cx:pt>
          <cx:pt idx="706">261</cx:pt>
          <cx:pt idx="707">411</cx:pt>
          <cx:pt idx="708">97</cx:pt>
          <cx:pt idx="709">96</cx:pt>
          <cx:pt idx="710">191</cx:pt>
          <cx:pt idx="711">106</cx:pt>
          <cx:pt idx="712">118</cx:pt>
          <cx:pt idx="713">346</cx:pt>
          <cx:pt idx="714">280</cx:pt>
          <cx:pt idx="715">155</cx:pt>
          <cx:pt idx="716">76</cx:pt>
          <cx:pt idx="717">399</cx:pt>
          <cx:pt idx="718">62</cx:pt>
          <cx:pt idx="719">105</cx:pt>
          <cx:pt idx="720">345</cx:pt>
          <cx:pt idx="721">87</cx:pt>
          <cx:pt idx="722">202</cx:pt>
          <cx:pt idx="723">257</cx:pt>
          <cx:pt idx="724">106</cx:pt>
          <cx:pt idx="725">250</cx:pt>
          <cx:pt idx="726">68</cx:pt>
          <cx:pt idx="727">199</cx:pt>
          <cx:pt idx="728">77</cx:pt>
          <cx:pt idx="729">193</cx:pt>
          <cx:pt idx="730">218</cx:pt>
          <cx:pt idx="731">235</cx:pt>
          <cx:pt idx="732">138</cx:pt>
          <cx:pt idx="733">208</cx:pt>
          <cx:pt idx="734">186</cx:pt>
          <cx:pt idx="735">193</cx:pt>
          <cx:pt idx="736">188</cx:pt>
          <cx:pt idx="737">165</cx:pt>
          <cx:pt idx="738">137</cx:pt>
          <cx:pt idx="739">135</cx:pt>
          <cx:pt idx="740">107</cx:pt>
          <cx:pt idx="741">163</cx:pt>
          <cx:pt idx="742">56</cx:pt>
          <cx:pt idx="743">92</cx:pt>
          <cx:pt idx="744">337</cx:pt>
          <cx:pt idx="745">172</cx:pt>
          <cx:pt idx="746">194</cx:pt>
          <cx:pt idx="747">115</cx:pt>
          <cx:pt idx="748">143</cx:pt>
          <cx:pt idx="749">95</cx:pt>
          <cx:pt idx="750">150</cx:pt>
          <cx:pt idx="751">53</cx:pt>
          <cx:pt idx="752">154</cx:pt>
          <cx:pt idx="753">82</cx:pt>
          <cx:pt idx="754">73</cx:pt>
          <cx:pt idx="755">103</cx:pt>
          <cx:pt idx="756">134</cx:pt>
          <cx:pt idx="757">236</cx:pt>
          <cx:pt idx="758">111</cx:pt>
          <cx:pt idx="759">363</cx:pt>
          <cx:pt idx="760">189</cx:pt>
          <cx:pt idx="761">138</cx:pt>
          <cx:pt idx="762">360</cx:pt>
          <cx:pt idx="763">146</cx:pt>
          <cx:pt idx="764">84</cx:pt>
          <cx:pt idx="765">273</cx:pt>
          <cx:pt idx="766">218</cx:pt>
          <cx:pt idx="767">596</cx:pt>
          <cx:pt idx="768">72</cx:pt>
          <cx:pt idx="769">250</cx:pt>
          <cx:pt idx="770">270</cx:pt>
          <cx:pt idx="771">558</cx:pt>
          <cx:pt idx="772">283</cx:pt>
          <cx:pt idx="773">213</cx:pt>
          <cx:pt idx="774">243</cx:pt>
          <cx:pt idx="775">254</cx:pt>
          <cx:pt idx="776">482</cx:pt>
          <cx:pt idx="777">142</cx:pt>
          <cx:pt idx="778">186</cx:pt>
          <cx:pt idx="779">324</cx:pt>
          <cx:pt idx="780">37</cx:pt>
          <cx:pt idx="781">122</cx:pt>
          <cx:pt idx="782">155</cx:pt>
          <cx:pt idx="783">469</cx:pt>
          <cx:pt idx="784">293</cx:pt>
          <cx:pt idx="785">117</cx:pt>
          <cx:pt idx="786">84</cx:pt>
          <cx:pt idx="787">83</cx:pt>
          <cx:pt idx="788">82</cx:pt>
          <cx:pt idx="789">88</cx:pt>
          <cx:pt idx="790">61</cx:pt>
          <cx:pt idx="791">173</cx:pt>
          <cx:pt idx="792">118</cx:pt>
          <cx:pt idx="793">122</cx:pt>
          <cx:pt idx="794">119</cx:pt>
          <cx:pt idx="795">168</cx:pt>
          <cx:pt idx="796">187</cx:pt>
          <cx:pt idx="797">147</cx:pt>
          <cx:pt idx="798">182</cx:pt>
          <cx:pt idx="799">98</cx:pt>
          <cx:pt idx="800">103</cx:pt>
          <cx:pt idx="801">63</cx:pt>
          <cx:pt idx="802">337</cx:pt>
          <cx:pt idx="803">515</cx:pt>
          <cx:pt idx="804">105</cx:pt>
          <cx:pt idx="805">157</cx:pt>
          <cx:pt idx="806">311</cx:pt>
          <cx:pt idx="807">84</cx:pt>
          <cx:pt idx="808">207</cx:pt>
          <cx:pt idx="809">106</cx:pt>
          <cx:pt idx="810">68</cx:pt>
          <cx:pt idx="811">152</cx:pt>
          <cx:pt idx="812">436</cx:pt>
          <cx:pt idx="813">434</cx:pt>
          <cx:pt idx="814">194</cx:pt>
          <cx:pt idx="815">119</cx:pt>
          <cx:pt idx="816">104</cx:pt>
          <cx:pt idx="817">184</cx:pt>
          <cx:pt idx="818">149</cx:pt>
          <cx:pt idx="819">301</cx:pt>
          <cx:pt idx="820">68</cx:pt>
          <cx:pt idx="821">104</cx:pt>
          <cx:pt idx="822">107</cx:pt>
          <cx:pt idx="823">229</cx:pt>
          <cx:pt idx="824">687</cx:pt>
          <cx:pt idx="825">238</cx:pt>
          <cx:pt idx="826">324</cx:pt>
          <cx:pt idx="827">257</cx:pt>
          <cx:pt idx="828">91</cx:pt>
          <cx:pt idx="829">204</cx:pt>
          <cx:pt idx="830">205</cx:pt>
          <cx:pt idx="831">106</cx:pt>
          <cx:pt idx="832">79</cx:pt>
          <cx:pt idx="833">322</cx:pt>
          <cx:pt idx="834">315</cx:pt>
          <cx:pt idx="835">123</cx:pt>
          <cx:pt idx="836">99</cx:pt>
          <cx:pt idx="837">253</cx:pt>
          <cx:pt idx="838">121</cx:pt>
          <cx:pt idx="839">129</cx:pt>
          <cx:pt idx="840">356</cx:pt>
          <cx:pt idx="841">248</cx:pt>
          <cx:pt idx="842">116</cx:pt>
          <cx:pt idx="843">215</cx:pt>
          <cx:pt idx="844">278</cx:pt>
          <cx:pt idx="845">110</cx:pt>
          <cx:pt idx="846">129</cx:pt>
          <cx:pt idx="847">131</cx:pt>
          <cx:pt idx="848">342</cx:pt>
          <cx:pt idx="849">182</cx:pt>
          <cx:pt idx="850">32</cx:pt>
          <cx:pt idx="851">171</cx:pt>
          <cx:pt idx="852">53</cx:pt>
          <cx:pt idx="853">168</cx:pt>
          <cx:pt idx="854">50</cx:pt>
          <cx:pt idx="855">313</cx:pt>
          <cx:pt idx="856">86</cx:pt>
          <cx:pt idx="857">85</cx:pt>
          <cx:pt idx="858">89</cx:pt>
          <cx:pt idx="859">204</cx:pt>
          <cx:pt idx="860">52</cx:pt>
          <cx:pt idx="861">89</cx:pt>
          <cx:pt idx="862">328</cx:pt>
          <cx:pt idx="863">425</cx:pt>
          <cx:pt idx="864">259</cx:pt>
          <cx:pt idx="865">342</cx:pt>
          <cx:pt idx="866">344</cx:pt>
          <cx:pt idx="867">265</cx:pt>
          <cx:pt idx="868">198</cx:pt>
          <cx:pt idx="869">217</cx:pt>
          <cx:pt idx="870">167</cx:pt>
          <cx:pt idx="871">298</cx:pt>
          <cx:pt idx="872">145</cx:pt>
          <cx:pt idx="873">182</cx:pt>
          <cx:pt idx="874">345</cx:pt>
          <cx:pt idx="875">259</cx:pt>
          <cx:pt idx="876">183</cx:pt>
          <cx:pt idx="877">126</cx:pt>
          <cx:pt idx="878">320</cx:pt>
          <cx:pt idx="879">375</cx:pt>
          <cx:pt idx="880">256</cx:pt>
          <cx:pt idx="881">376</cx:pt>
          <cx:pt idx="882">180</cx:pt>
          <cx:pt idx="883">195</cx:pt>
          <cx:pt idx="884">412</cx:pt>
          <cx:pt idx="885">136</cx:pt>
          <cx:pt idx="886">311</cx:pt>
          <cx:pt idx="887">150</cx:pt>
          <cx:pt idx="888">119</cx:pt>
          <cx:pt idx="889">67</cx:pt>
          <cx:pt idx="890">166</cx:pt>
          <cx:pt idx="891">212</cx:pt>
          <cx:pt idx="892">91</cx:pt>
          <cx:pt idx="893">178</cx:pt>
          <cx:pt idx="894">30</cx:pt>
          <cx:pt idx="895">367</cx:pt>
          <cx:pt idx="896">109</cx:pt>
          <cx:pt idx="897">141</cx:pt>
          <cx:pt idx="898">122</cx:pt>
          <cx:pt idx="899">113</cx:pt>
          <cx:pt idx="900">436</cx:pt>
          <cx:pt idx="901">233</cx:pt>
          <cx:pt idx="902">413</cx:pt>
          <cx:pt idx="903">251</cx:pt>
          <cx:pt idx="904">81</cx:pt>
          <cx:pt idx="905">306</cx:pt>
          <cx:pt idx="906">47</cx:pt>
          <cx:pt idx="907">479</cx:pt>
          <cx:pt idx="908">513</cx:pt>
          <cx:pt idx="909">80</cx:pt>
          <cx:pt idx="910">125</cx:pt>
          <cx:pt idx="911">162</cx:pt>
          <cx:pt idx="912">59</cx:pt>
          <cx:pt idx="913">75</cx:pt>
          <cx:pt idx="914">319</cx:pt>
          <cx:pt idx="915">247</cx:pt>
          <cx:pt idx="916">80</cx:pt>
          <cx:pt idx="917">118</cx:pt>
          <cx:pt idx="918">257</cx:pt>
          <cx:pt idx="919">133</cx:pt>
          <cx:pt idx="920">129</cx:pt>
          <cx:pt idx="921">215</cx:pt>
          <cx:pt idx="922">48</cx:pt>
          <cx:pt idx="923">260</cx:pt>
          <cx:pt idx="924">187</cx:pt>
          <cx:pt idx="925">95</cx:pt>
          <cx:pt idx="926">58</cx:pt>
          <cx:pt idx="927">84</cx:pt>
          <cx:pt idx="928">222</cx:pt>
          <cx:pt idx="929">105</cx:pt>
          <cx:pt idx="930">130</cx:pt>
          <cx:pt idx="931">226</cx:pt>
          <cx:pt idx="932">366</cx:pt>
          <cx:pt idx="933">164</cx:pt>
          <cx:pt idx="934">98</cx:pt>
          <cx:pt idx="935">32</cx:pt>
          <cx:pt idx="936">110</cx:pt>
          <cx:pt idx="937">146</cx:pt>
          <cx:pt idx="938">143</cx:pt>
          <cx:pt idx="939">161</cx:pt>
          <cx:pt idx="940">226</cx:pt>
          <cx:pt idx="941">101</cx:pt>
          <cx:pt idx="942">134</cx:pt>
          <cx:pt idx="943">76</cx:pt>
          <cx:pt idx="944">425</cx:pt>
          <cx:pt idx="945">186</cx:pt>
          <cx:pt idx="946">199</cx:pt>
          <cx:pt idx="947">218</cx:pt>
          <cx:pt idx="948">211</cx:pt>
          <cx:pt idx="949">70</cx:pt>
          <cx:pt idx="950">141</cx:pt>
          <cx:pt idx="951">136</cx:pt>
          <cx:pt idx="952">52</cx:pt>
          <cx:pt idx="953">423</cx:pt>
          <cx:pt idx="954">81</cx:pt>
          <cx:pt idx="955">58</cx:pt>
          <cx:pt idx="956">185</cx:pt>
          <cx:pt idx="957">103</cx:pt>
          <cx:pt idx="958">138</cx:pt>
          <cx:pt idx="959">448</cx:pt>
          <cx:pt idx="960">35</cx:pt>
          <cx:pt idx="961">196</cx:pt>
          <cx:pt idx="962">68</cx:pt>
          <cx:pt idx="963">540</cx:pt>
          <cx:pt idx="964">415</cx:pt>
          <cx:pt idx="965">274</cx:pt>
          <cx:pt idx="966">340</cx:pt>
          <cx:pt idx="967">329</cx:pt>
          <cx:pt idx="968">97</cx:pt>
          <cx:pt idx="969">153</cx:pt>
          <cx:pt idx="970">86</cx:pt>
          <cx:pt idx="971">128</cx:pt>
          <cx:pt idx="972">211</cx:pt>
          <cx:pt idx="973">242</cx:pt>
          <cx:pt idx="974">89</cx:pt>
          <cx:pt idx="975">63</cx:pt>
          <cx:pt idx="976">145</cx:pt>
          <cx:pt idx="977">156</cx:pt>
          <cx:pt idx="978">183</cx:pt>
          <cx:pt idx="979">437</cx:pt>
          <cx:pt idx="980">194</cx:pt>
          <cx:pt idx="981">194</cx:pt>
          <cx:pt idx="982">380</cx:pt>
          <cx:pt idx="983">85</cx:pt>
          <cx:pt idx="984">254</cx:pt>
          <cx:pt idx="985">128</cx:pt>
          <cx:pt idx="986">88</cx:pt>
          <cx:pt idx="987">179</cx:pt>
          <cx:pt idx="988">453</cx:pt>
          <cx:pt idx="989">353</cx:pt>
          <cx:pt idx="990">199</cx:pt>
          <cx:pt idx="991">358</cx:pt>
          <cx:pt idx="992">46</cx:pt>
          <cx:pt idx="993">335</cx:pt>
          <cx:pt idx="994">178</cx:pt>
          <cx:pt idx="995">239</cx:pt>
          <cx:pt idx="996">363</cx:pt>
          <cx:pt idx="997">122</cx:pt>
          <cx:pt idx="998">205</cx:pt>
          <cx:pt idx="999">146</cx:pt>
          <cx:pt idx="1000">102</cx:pt>
          <cx:pt idx="1001">62</cx:pt>
          <cx:pt idx="1002">194</cx:pt>
          <cx:pt idx="1003">131</cx:pt>
          <cx:pt idx="1004">86</cx:pt>
          <cx:pt idx="1005">190</cx:pt>
          <cx:pt idx="1006">99</cx:pt>
          <cx:pt idx="1007">90</cx:pt>
          <cx:pt idx="1008">309</cx:pt>
          <cx:pt idx="1009">169</cx:pt>
          <cx:pt idx="1010">221</cx:pt>
          <cx:pt idx="1011">145</cx:pt>
          <cx:pt idx="1012">123</cx:pt>
          <cx:pt idx="1013">298</cx:pt>
          <cx:pt idx="1014">147</cx:pt>
          <cx:pt idx="1015">63</cx:pt>
          <cx:pt idx="1016">127</cx:pt>
          <cx:pt idx="1017">120</cx:pt>
          <cx:pt idx="1018">262</cx:pt>
          <cx:pt idx="1019">92</cx:pt>
          <cx:pt idx="1020">45</cx:pt>
          <cx:pt idx="1021">55</cx:pt>
          <cx:pt idx="1022">190</cx:pt>
          <cx:pt idx="1023">83</cx:pt>
          <cx:pt idx="1024">294</cx:pt>
          <cx:pt idx="1025">227</cx:pt>
          <cx:pt idx="1026">138</cx:pt>
          <cx:pt idx="1027">557</cx:pt>
          <cx:pt idx="1028">69</cx:pt>
          <cx:pt idx="1029">118</cx:pt>
          <cx:pt idx="1030">109</cx:pt>
          <cx:pt idx="1031">308</cx:pt>
          <cx:pt idx="1032">604</cx:pt>
          <cx:pt idx="1033">83</cx:pt>
          <cx:pt idx="1034">249</cx:pt>
          <cx:pt idx="1035">130</cx:pt>
          <cx:pt idx="1036">141</cx:pt>
          <cx:pt idx="1037">500</cx:pt>
          <cx:pt idx="1038">602</cx:pt>
          <cx:pt idx="1039">188</cx:pt>
          <cx:pt idx="1040">83</cx:pt>
          <cx:pt idx="1041">239</cx:pt>
          <cx:pt idx="1042">236</cx:pt>
          <cx:pt idx="1043">164</cx:pt>
          <cx:pt idx="1044">254</cx:pt>
          <cx:pt idx="1045">324</cx:pt>
          <cx:pt idx="1046">190</cx:pt>
          <cx:pt idx="1047">344</cx:pt>
          <cx:pt idx="1048">389</cx:pt>
          <cx:pt idx="1049">321</cx:pt>
          <cx:pt idx="1050">175</cx:pt>
          <cx:pt idx="1051">438</cx:pt>
          <cx:pt idx="1052">215</cx:pt>
          <cx:pt idx="1053">118</cx:pt>
          <cx:pt idx="1054">146</cx:pt>
          <cx:pt idx="1055">103</cx:pt>
          <cx:pt idx="1056">118</cx:pt>
          <cx:pt idx="1057">124</cx:pt>
          <cx:pt idx="1058">111</cx:pt>
          <cx:pt idx="1059">115</cx:pt>
          <cx:pt idx="1060">43</cx:pt>
          <cx:pt idx="1061">300</cx:pt>
          <cx:pt idx="1062">122</cx:pt>
          <cx:pt idx="1063">164</cx:pt>
          <cx:pt idx="1064">438</cx:pt>
          <cx:pt idx="1065">266</cx:pt>
          <cx:pt idx="1066">182</cx:pt>
          <cx:pt idx="1067">660</cx:pt>
          <cx:pt idx="1068">162</cx:pt>
          <cx:pt idx="1069">90</cx:pt>
          <cx:pt idx="1070">36</cx:pt>
          <cx:pt idx="1071">238</cx:pt>
          <cx:pt idx="1072">265</cx:pt>
          <cx:pt idx="1073">93</cx:pt>
          <cx:pt idx="1074">94</cx:pt>
          <cx:pt idx="1075">104</cx:pt>
          <cx:pt idx="1076">299</cx:pt>
          <cx:pt idx="1077">143</cx:pt>
          <cx:pt idx="1078">509</cx:pt>
          <cx:pt idx="1079">299</cx:pt>
          <cx:pt idx="1080">144</cx:pt>
          <cx:pt idx="1081">133</cx:pt>
          <cx:pt idx="1082">312</cx:pt>
          <cx:pt idx="1083">185</cx:pt>
          <cx:pt idx="1084">132</cx:pt>
          <cx:pt idx="1085">240</cx:pt>
          <cx:pt idx="1086">144</cx:pt>
          <cx:pt idx="1087">89</cx:pt>
          <cx:pt idx="1088">96</cx:pt>
          <cx:pt idx="1089">106</cx:pt>
          <cx:pt idx="1090">455</cx:pt>
          <cx:pt idx="1091">149</cx:pt>
          <cx:pt idx="1092">246</cx:pt>
          <cx:pt idx="1093">82</cx:pt>
          <cx:pt idx="1094">229</cx:pt>
          <cx:pt idx="1095">126</cx:pt>
          <cx:pt idx="1096">149</cx:pt>
          <cx:pt idx="1097">299</cx:pt>
          <cx:pt idx="1098">214</cx:pt>
          <cx:pt idx="1099">134</cx:pt>
          <cx:pt idx="1100">90</cx:pt>
          <cx:pt idx="1101">329</cx:pt>
          <cx:pt idx="1102">137</cx:pt>
          <cx:pt idx="1103">37</cx:pt>
          <cx:pt idx="1104">209</cx:pt>
          <cx:pt idx="1105">40</cx:pt>
          <cx:pt idx="1106">201</cx:pt>
          <cx:pt idx="1107">456</cx:pt>
          <cx:pt idx="1108">207</cx:pt>
          <cx:pt idx="1109">75</cx:pt>
          <cx:pt idx="1110">269</cx:pt>
          <cx:pt idx="1111">196</cx:pt>
          <cx:pt idx="1112">148</cx:pt>
          <cx:pt idx="1113">158</cx:pt>
          <cx:pt idx="1114">154</cx:pt>
          <cx:pt idx="1115">153</cx:pt>
          <cx:pt idx="1116">551</cx:pt>
          <cx:pt idx="1117">295</cx:pt>
          <cx:pt idx="1118">61</cx:pt>
          <cx:pt idx="1119">130</cx:pt>
          <cx:pt idx="1120">233</cx:pt>
          <cx:pt idx="1121">60</cx:pt>
          <cx:pt idx="1122">65</cx:pt>
          <cx:pt idx="1123">102</cx:pt>
          <cx:pt idx="1124">215</cx:pt>
          <cx:pt idx="1125">295</cx:pt>
          <cx:pt idx="1126">204</cx:pt>
          <cx:pt idx="1127">492</cx:pt>
          <cx:pt idx="1128">136</cx:pt>
          <cx:pt idx="1129">213</cx:pt>
          <cx:pt idx="1130">203</cx:pt>
          <cx:pt idx="1131">114</cx:pt>
          <cx:pt idx="1132">106</cx:pt>
          <cx:pt idx="1133">78</cx:pt>
          <cx:pt idx="1134">180</cx:pt>
          <cx:pt idx="1135">148</cx:pt>
          <cx:pt idx="1136">330</cx:pt>
          <cx:pt idx="1137">106</cx:pt>
          <cx:pt idx="1138">93</cx:pt>
          <cx:pt idx="1139">79</cx:pt>
          <cx:pt idx="1140">187</cx:pt>
          <cx:pt idx="1141">118</cx:pt>
          <cx:pt idx="1142">115</cx:pt>
          <cx:pt idx="1143">120</cx:pt>
          <cx:pt idx="1144">399</cx:pt>
          <cx:pt idx="1145">189</cx:pt>
          <cx:pt idx="1146">247</cx:pt>
          <cx:pt idx="1147">147</cx:pt>
          <cx:pt idx="1148">59</cx:pt>
          <cx:pt idx="1149">373</cx:pt>
          <cx:pt idx="1150">165</cx:pt>
          <cx:pt idx="1151">165</cx:pt>
          <cx:pt idx="1152">85</cx:pt>
          <cx:pt idx="1153">64</cx:pt>
          <cx:pt idx="1154">316</cx:pt>
          <cx:pt idx="1155">134</cx:pt>
          <cx:pt idx="1156">106</cx:pt>
          <cx:pt idx="1157">110</cx:pt>
          <cx:pt idx="1158">222</cx:pt>
          <cx:pt idx="1159">159</cx:pt>
          <cx:pt idx="1160">135</cx:pt>
          <cx:pt idx="1161">117</cx:pt>
          <cx:pt idx="1162">258</cx:pt>
          <cx:pt idx="1163">128</cx:pt>
          <cx:pt idx="1164">53</cx:pt>
          <cx:pt idx="1165">134</cx:pt>
          <cx:pt idx="1166">235</cx:pt>
          <cx:pt idx="1167">233</cx:pt>
          <cx:pt idx="1168">119</cx:pt>
          <cx:pt idx="1169">68</cx:pt>
          <cx:pt idx="1170">403</cx:pt>
          <cx:pt idx="1171">190</cx:pt>
          <cx:pt idx="1172">91</cx:pt>
          <cx:pt idx="1173">230</cx:pt>
          <cx:pt idx="1174">147</cx:pt>
          <cx:pt idx="1175">153</cx:pt>
          <cx:pt idx="1176">373</cx:pt>
          <cx:pt idx="1177">108</cx:pt>
          <cx:pt idx="1178">150</cx:pt>
          <cx:pt idx="1179">385</cx:pt>
          <cx:pt idx="1180">263</cx:pt>
          <cx:pt idx="1181">180</cx:pt>
          <cx:pt idx="1182">183</cx:pt>
          <cx:pt idx="1183">146</cx:pt>
          <cx:pt idx="1184">178</cx:pt>
          <cx:pt idx="1185">79</cx:pt>
          <cx:pt idx="1186">119</cx:pt>
          <cx:pt idx="1187">274</cx:pt>
          <cx:pt idx="1188">122</cx:pt>
          <cx:pt idx="1189">578</cx:pt>
          <cx:pt idx="1190">147</cx:pt>
          <cx:pt idx="1191">61</cx:pt>
          <cx:pt idx="1192">48</cx:pt>
          <cx:pt idx="1193">267</cx:pt>
          <cx:pt idx="1194">101</cx:pt>
          <cx:pt idx="1195">157</cx:pt>
          <cx:pt idx="1196">117</cx:pt>
          <cx:pt idx="1197">382</cx:pt>
          <cx:pt idx="1198">128</cx:pt>
          <cx:pt idx="1199">110</cx:pt>
          <cx:pt idx="1200">121</cx:pt>
          <cx:pt idx="1201">176</cx:pt>
          <cx:pt idx="1202">71</cx:pt>
          <cx:pt idx="1203">436</cx:pt>
          <cx:pt idx="1204">136</cx:pt>
          <cx:pt idx="1205">200</cx:pt>
          <cx:pt idx="1206">140</cx:pt>
          <cx:pt idx="1207">206</cx:pt>
          <cx:pt idx="1208">157</cx:pt>
          <cx:pt idx="1209">196</cx:pt>
          <cx:pt idx="1210">309</cx:pt>
          <cx:pt idx="1211">84</cx:pt>
          <cx:pt idx="1212">239</cx:pt>
          <cx:pt idx="1213">139</cx:pt>
          <cx:pt idx="1214">120</cx:pt>
          <cx:pt idx="1215">244</cx:pt>
          <cx:pt idx="1216">383</cx:pt>
          <cx:pt idx="1217">307</cx:pt>
          <cx:pt idx="1218">216</cx:pt>
          <cx:pt idx="1219">159</cx:pt>
          <cx:pt idx="1220">212</cx:pt>
          <cx:pt idx="1221">356</cx:pt>
          <cx:pt idx="1222">52</cx:pt>
          <cx:pt idx="1223">331</cx:pt>
          <cx:pt idx="1224">127</cx:pt>
          <cx:pt idx="1225">145</cx:pt>
          <cx:pt idx="1226">103</cx:pt>
          <cx:pt idx="1227">390</cx:pt>
          <cx:pt idx="1228">128</cx:pt>
          <cx:pt idx="1229">64</cx:pt>
          <cx:pt idx="1230">80</cx:pt>
          <cx:pt idx="1231">82</cx:pt>
          <cx:pt idx="1232">135</cx:pt>
          <cx:pt idx="1233">81</cx:pt>
          <cx:pt idx="1234">427</cx:pt>
          <cx:pt idx="1235">104</cx:pt>
          <cx:pt idx="1236">120</cx:pt>
          <cx:pt idx="1237">180</cx:pt>
          <cx:pt idx="1238">99</cx:pt>
          <cx:pt idx="1239">129</cx:pt>
          <cx:pt idx="1240">75</cx:pt>
          <cx:pt idx="1241">146</cx:pt>
          <cx:pt idx="1242">138</cx:pt>
          <cx:pt idx="1243">434</cx:pt>
          <cx:pt idx="1244">130</cx:pt>
          <cx:pt idx="1245">132</cx:pt>
          <cx:pt idx="1246">101</cx:pt>
          <cx:pt idx="1247">193</cx:pt>
          <cx:pt idx="1248">110</cx:pt>
          <cx:pt idx="1249">396</cx:pt>
          <cx:pt idx="1250">305</cx:pt>
          <cx:pt idx="1251">264</cx:pt>
          <cx:pt idx="1252">459</cx:pt>
          <cx:pt idx="1253">258</cx:pt>
          <cx:pt idx="1254">119</cx:pt>
          <cx:pt idx="1255">36</cx:pt>
          <cx:pt idx="1256">398</cx:pt>
          <cx:pt idx="1257">439</cx:pt>
          <cx:pt idx="1258">254</cx:pt>
          <cx:pt idx="1259">246</cx:pt>
          <cx:pt idx="1260">87</cx:pt>
          <cx:pt idx="1261">149</cx:pt>
          <cx:pt idx="1262">221</cx:pt>
          <cx:pt idx="1263">132</cx:pt>
          <cx:pt idx="1264">71</cx:pt>
          <cx:pt idx="1265">213</cx:pt>
          <cx:pt idx="1266">116</cx:pt>
          <cx:pt idx="1267">76</cx:pt>
          <cx:pt idx="1268">182</cx:pt>
          <cx:pt idx="1269">142</cx:pt>
          <cx:pt idx="1270">179</cx:pt>
          <cx:pt idx="1271">114</cx:pt>
          <cx:pt idx="1272">393</cx:pt>
          <cx:pt idx="1273">304</cx:pt>
          <cx:pt idx="1274">483</cx:pt>
          <cx:pt idx="1275">146</cx:pt>
          <cx:pt idx="1276">118</cx:pt>
          <cx:pt idx="1277">155</cx:pt>
          <cx:pt idx="1278">203</cx:pt>
          <cx:pt idx="1279">280</cx:pt>
          <cx:pt idx="1280">226</cx:pt>
          <cx:pt idx="1281">87</cx:pt>
          <cx:pt idx="1282">219</cx:pt>
          <cx:pt idx="1283">177</cx:pt>
          <cx:pt idx="1284">211</cx:pt>
          <cx:pt idx="1285">214</cx:pt>
          <cx:pt idx="1286">325</cx:pt>
          <cx:pt idx="1287">88</cx:pt>
          <cx:pt idx="1288">370</cx:pt>
          <cx:pt idx="1289">426</cx:pt>
          <cx:pt idx="1290">300</cx:pt>
          <cx:pt idx="1291">41</cx:pt>
          <cx:pt idx="1292">141</cx:pt>
          <cx:pt idx="1293">141</cx:pt>
          <cx:pt idx="1294">167</cx:pt>
          <cx:pt idx="1295">249</cx:pt>
          <cx:pt idx="1296">109</cx:pt>
          <cx:pt idx="1297">498</cx:pt>
          <cx:pt idx="1298">145</cx:pt>
          <cx:pt idx="1299">102</cx:pt>
          <cx:pt idx="1300">145</cx:pt>
          <cx:pt idx="1301">338</cx:pt>
          <cx:pt idx="1302">181</cx:pt>
          <cx:pt idx="1303">101</cx:pt>
          <cx:pt idx="1304">101</cx:pt>
          <cx:pt idx="1305">175</cx:pt>
          <cx:pt idx="1306">127</cx:pt>
          <cx:pt idx="1307">190</cx:pt>
          <cx:pt idx="1308">139</cx:pt>
          <cx:pt idx="1309">145</cx:pt>
          <cx:pt idx="1310">234</cx:pt>
          <cx:pt idx="1311">233</cx:pt>
          <cx:pt idx="1312">234</cx:pt>
          <cx:pt idx="1313">234</cx:pt>
          <cx:pt idx="1314">374</cx:pt>
          <cx:pt idx="1315">487</cx:pt>
          <cx:pt idx="1316">54</cx:pt>
          <cx:pt idx="1317">35</cx:pt>
          <cx:pt idx="1318">112</cx:pt>
          <cx:pt idx="1319">118</cx:pt>
          <cx:pt idx="1320">222</cx:pt>
          <cx:pt idx="1321">36</cx:pt>
          <cx:pt idx="1322">100</cx:pt>
          <cx:pt idx="1323">62</cx:pt>
          <cx:pt idx="1324">201</cx:pt>
          <cx:pt idx="1325">157</cx:pt>
          <cx:pt idx="1326">79</cx:pt>
          <cx:pt idx="1327">152</cx:pt>
          <cx:pt idx="1328">109</cx:pt>
          <cx:pt idx="1329">129</cx:pt>
          <cx:pt idx="1330">497</cx:pt>
          <cx:pt idx="1331">209</cx:pt>
          <cx:pt idx="1332">202</cx:pt>
          <cx:pt idx="1333">342</cx:pt>
          <cx:pt idx="1334">104</cx:pt>
          <cx:pt idx="1335">152</cx:pt>
          <cx:pt idx="1336">496</cx:pt>
          <cx:pt idx="1337">266</cx:pt>
          <cx:pt idx="1338">159</cx:pt>
          <cx:pt idx="1339">178</cx:pt>
          <cx:pt idx="1340">194</cx:pt>
          <cx:pt idx="1341">451</cx:pt>
          <cx:pt idx="1342">249</cx:pt>
          <cx:pt idx="1343">93</cx:pt>
          <cx:pt idx="1344">350</cx:pt>
          <cx:pt idx="1345">360</cx:pt>
          <cx:pt idx="1346">114</cx:pt>
          <cx:pt idx="1347">43</cx:pt>
          <cx:pt idx="1348">275</cx:pt>
          <cx:pt idx="1349">135</cx:pt>
          <cx:pt idx="1350">84</cx:pt>
          <cx:pt idx="1351">90</cx:pt>
          <cx:pt idx="1352">162</cx:pt>
          <cx:pt idx="1353">119</cx:pt>
          <cx:pt idx="1354">91</cx:pt>
          <cx:pt idx="1355">216</cx:pt>
          <cx:pt idx="1356">115</cx:pt>
          <cx:pt idx="1357">67</cx:pt>
          <cx:pt idx="1358">248</cx:pt>
          <cx:pt idx="1359">472</cx:pt>
          <cx:pt idx="1360">254</cx:pt>
          <cx:pt idx="1361">251</cx:pt>
          <cx:pt idx="1362">50</cx:pt>
          <cx:pt idx="1363">152</cx:pt>
          <cx:pt idx="1364">266</cx:pt>
          <cx:pt idx="1365">141</cx:pt>
          <cx:pt idx="1366">183</cx:pt>
          <cx:pt idx="1367">128</cx:pt>
          <cx:pt idx="1368">360</cx:pt>
          <cx:pt idx="1369">146</cx:pt>
          <cx:pt idx="1370">342</cx:pt>
          <cx:pt idx="1371">133</cx:pt>
          <cx:pt idx="1372">385</cx:pt>
          <cx:pt idx="1373">36</cx:pt>
          <cx:pt idx="1374">115</cx:pt>
          <cx:pt idx="1375">120</cx:pt>
          <cx:pt idx="1376">106</cx:pt>
          <cx:pt idx="1377">344</cx:pt>
          <cx:pt idx="1378">449</cx:pt>
          <cx:pt idx="1379">105</cx:pt>
          <cx:pt idx="1380">35</cx:pt>
          <cx:pt idx="1381">58</cx:pt>
          <cx:pt idx="1382">201</cx:pt>
          <cx:pt idx="1383">161</cx:pt>
          <cx:pt idx="1384">111</cx:pt>
          <cx:pt idx="1385">93</cx:pt>
          <cx:pt idx="1386">102</cx:pt>
          <cx:pt idx="1387">71</cx:pt>
          <cx:pt idx="1388">284</cx:pt>
          <cx:pt idx="1389">362</cx:pt>
          <cx:pt idx="1390">133</cx:pt>
          <cx:pt idx="1391">131</cx:pt>
          <cx:pt idx="1392">69</cx:pt>
          <cx:pt idx="1393">142</cx:pt>
          <cx:pt idx="1394">662</cx:pt>
          <cx:pt idx="1395">319</cx:pt>
          <cx:pt idx="1396">186</cx:pt>
          <cx:pt idx="1397">567</cx:pt>
          <cx:pt idx="1398">155</cx:pt>
          <cx:pt idx="1399">275</cx:pt>
          <cx:pt idx="1400">255</cx:pt>
          <cx:pt idx="1401">124</cx:pt>
          <cx:pt idx="1402">63</cx:pt>
          <cx:pt idx="1403">241</cx:pt>
          <cx:pt idx="1404">185</cx:pt>
          <cx:pt idx="1405">206</cx:pt>
          <cx:pt idx="1406">170</cx:pt>
          <cx:pt idx="1407">39</cx:pt>
          <cx:pt idx="1408">246</cx:pt>
          <cx:pt idx="1409">98</cx:pt>
          <cx:pt idx="1410">134</cx:pt>
          <cx:pt idx="1411">108</cx:pt>
          <cx:pt idx="1412">301</cx:pt>
          <cx:pt idx="1413">587</cx:pt>
          <cx:pt idx="1414">249</cx:pt>
          <cx:pt idx="1415">321</cx:pt>
          <cx:pt idx="1416">132</cx:pt>
          <cx:pt idx="1417">121</cx:pt>
          <cx:pt idx="1418">94</cx:pt>
          <cx:pt idx="1419">107</cx:pt>
          <cx:pt idx="1420">332</cx:pt>
          <cx:pt idx="1421">119</cx:pt>
          <cx:pt idx="1422">81</cx:pt>
          <cx:pt idx="1423">352</cx:pt>
          <cx:pt idx="1424">355</cx:pt>
          <cx:pt idx="1425">45</cx:pt>
          <cx:pt idx="1426">245</cx:pt>
          <cx:pt idx="1427">105</cx:pt>
          <cx:pt idx="1428">61</cx:pt>
          <cx:pt idx="1429">145</cx:pt>
          <cx:pt idx="1430">108</cx:pt>
          <cx:pt idx="1431">404</cx:pt>
          <cx:pt idx="1432">103</cx:pt>
          <cx:pt idx="1433">107</cx:pt>
          <cx:pt idx="1434">213</cx:pt>
          <cx:pt idx="1435">417</cx:pt>
          <cx:pt idx="1436">122</cx:pt>
          <cx:pt idx="1437">480</cx:pt>
          <cx:pt idx="1438">86</cx:pt>
          <cx:pt idx="1439">550</cx:pt>
          <cx:pt idx="1440">243</cx:pt>
          <cx:pt idx="1441">187</cx:pt>
          <cx:pt idx="1442">152</cx:pt>
          <cx:pt idx="1443">51</cx:pt>
          <cx:pt idx="1444">109</cx:pt>
          <cx:pt idx="1445">407</cx:pt>
          <cx:pt idx="1446">80</cx:pt>
          <cx:pt idx="1447">501</cx:pt>
          <cx:pt idx="1448">146</cx:pt>
          <cx:pt idx="1449">34</cx:pt>
          <cx:pt idx="1450">252</cx:pt>
          <cx:pt idx="1451">145</cx:pt>
          <cx:pt idx="1452">170</cx:pt>
          <cx:pt idx="1453">62</cx:pt>
          <cx:pt idx="1454">139</cx:pt>
          <cx:pt idx="1455">375</cx:pt>
          <cx:pt idx="1456">86</cx:pt>
          <cx:pt idx="1457">48</cx:pt>
          <cx:pt idx="1458">137</cx:pt>
          <cx:pt idx="1459">391</cx:pt>
          <cx:pt idx="1460">99</cx:pt>
          <cx:pt idx="1461">344</cx:pt>
          <cx:pt idx="1462">124</cx:pt>
          <cx:pt idx="1463">278</cx:pt>
          <cx:pt idx="1464">90</cx:pt>
          <cx:pt idx="1465">137</cx:pt>
          <cx:pt idx="1466">371</cx:pt>
          <cx:pt idx="1467">95</cx:pt>
          <cx:pt idx="1468">415</cx:pt>
          <cx:pt idx="1469">36</cx:pt>
          <cx:pt idx="1470">246</cx:pt>
          <cx:pt idx="1471">250</cx:pt>
          <cx:pt idx="1472">115</cx:pt>
          <cx:pt idx="1473">175</cx:pt>
          <cx:pt idx="1474">66</cx:pt>
          <cx:pt idx="1475">276</cx:pt>
          <cx:pt idx="1476">236</cx:pt>
          <cx:pt idx="1477">167</cx:pt>
          <cx:pt idx="1478">144</cx:pt>
          <cx:pt idx="1479">456</cx:pt>
          <cx:pt idx="1480">310</cx:pt>
          <cx:pt idx="1481">130</cx:pt>
          <cx:pt idx="1482">286</cx:pt>
          <cx:pt idx="1483">322</cx:pt>
          <cx:pt idx="1484">412</cx:pt>
          <cx:pt idx="1485">193</cx:pt>
          <cx:pt idx="1486">261</cx:pt>
          <cx:pt idx="1487">188</cx:pt>
          <cx:pt idx="1488">224</cx:pt>
          <cx:pt idx="1489">192</cx:pt>
          <cx:pt idx="1490">265</cx:pt>
          <cx:pt idx="1491">199</cx:pt>
          <cx:pt idx="1492">191</cx:pt>
          <cx:pt idx="1493">206</cx:pt>
          <cx:pt idx="1494">57</cx:pt>
          <cx:pt idx="1495">121</cx:pt>
          <cx:pt idx="1496">283</cx:pt>
          <cx:pt idx="1497">145</cx:pt>
          <cx:pt idx="1498">131</cx:pt>
          <cx:pt idx="1499">288</cx:pt>
          <cx:pt idx="1500">135</cx:pt>
          <cx:pt idx="1501">185</cx:pt>
          <cx:pt idx="1502">53</cx:pt>
          <cx:pt idx="1503">77</cx:pt>
          <cx:pt idx="1504">174</cx:pt>
          <cx:pt idx="1505">107</cx:pt>
          <cx:pt idx="1506">623</cx:pt>
          <cx:pt idx="1507">226</cx:pt>
          <cx:pt idx="1508">237</cx:pt>
          <cx:pt idx="1509">85</cx:pt>
          <cx:pt idx="1510">143</cx:pt>
          <cx:pt idx="1511">180</cx:pt>
          <cx:pt idx="1512">327</cx:pt>
          <cx:pt idx="1513">70</cx:pt>
          <cx:pt idx="1514">153</cx:pt>
          <cx:pt idx="1515">479</cx:pt>
          <cx:pt idx="1516">554</cx:pt>
          <cx:pt idx="1517">294</cx:pt>
          <cx:pt idx="1518">271</cx:pt>
          <cx:pt idx="1519">58</cx:pt>
          <cx:pt idx="1520">91</cx:pt>
          <cx:pt idx="1521">381</cx:pt>
          <cx:pt idx="1522">433</cx:pt>
          <cx:pt idx="1523">30</cx:pt>
          <cx:pt idx="1524">203</cx:pt>
          <cx:pt idx="1525">111</cx:pt>
          <cx:pt idx="1526">214</cx:pt>
          <cx:pt idx="1527">89</cx:pt>
          <cx:pt idx="1528">102</cx:pt>
          <cx:pt idx="1529">43</cx:pt>
          <cx:pt idx="1530">319</cx:pt>
          <cx:pt idx="1531">73</cx:pt>
          <cx:pt idx="1532">543</cx:pt>
          <cx:pt idx="1533">302</cx:pt>
          <cx:pt idx="1534">135</cx:pt>
          <cx:pt idx="1535">511</cx:pt>
          <cx:pt idx="1536">131</cx:pt>
          <cx:pt idx="1537">72</cx:pt>
          <cx:pt idx="1538">435</cx:pt>
          <cx:pt idx="1539">65</cx:pt>
          <cx:pt idx="1540">555</cx:pt>
          <cx:pt idx="1541">418</cx:pt>
          <cx:pt idx="1542">276</cx:pt>
          <cx:pt idx="1543">562</cx:pt>
          <cx:pt idx="1544">106</cx:pt>
          <cx:pt idx="1545">280</cx:pt>
          <cx:pt idx="1546">84</cx:pt>
          <cx:pt idx="1547">252</cx:pt>
          <cx:pt idx="1548">171</cx:pt>
          <cx:pt idx="1549">35</cx:pt>
          <cx:pt idx="1550">220</cx:pt>
          <cx:pt idx="1551">104</cx:pt>
          <cx:pt idx="1552">77</cx:pt>
          <cx:pt idx="1553">205</cx:pt>
          <cx:pt idx="1554">179</cx:pt>
          <cx:pt idx="1555">134</cx:pt>
          <cx:pt idx="1556">547</cx:pt>
          <cx:pt idx="1557">205</cx:pt>
          <cx:pt idx="1558">385</cx:pt>
          <cx:pt idx="1559">104</cx:pt>
          <cx:pt idx="1560">252</cx:pt>
          <cx:pt idx="1561">269</cx:pt>
          <cx:pt idx="1562">150</cx:pt>
          <cx:pt idx="1563">299</cx:pt>
          <cx:pt idx="1564">256</cx:pt>
          <cx:pt idx="1565">138</cx:pt>
          <cx:pt idx="1566">249</cx:pt>
          <cx:pt idx="1567">131</cx:pt>
          <cx:pt idx="1568">156</cx:pt>
          <cx:pt idx="1569">206</cx:pt>
          <cx:pt idx="1570">127</cx:pt>
          <cx:pt idx="1571">126</cx:pt>
          <cx:pt idx="1572">129</cx:pt>
          <cx:pt idx="1573">195</cx:pt>
          <cx:pt idx="1574">117</cx:pt>
          <cx:pt idx="1575">274</cx:pt>
          <cx:pt idx="1576">49</cx:pt>
          <cx:pt idx="1577">74</cx:pt>
          <cx:pt idx="1578">298</cx:pt>
          <cx:pt idx="1579">548</cx:pt>
          <cx:pt idx="1580">141</cx:pt>
          <cx:pt idx="1581">503</cx:pt>
          <cx:pt idx="1582">97</cx:pt>
          <cx:pt idx="1583">162</cx:pt>
          <cx:pt idx="1584">424</cx:pt>
          <cx:pt idx="1585">95</cx:pt>
          <cx:pt idx="1586">62</cx:pt>
          <cx:pt idx="1587">397</cx:pt>
          <cx:pt idx="1588">635</cx:pt>
          <cx:pt idx="1589">217</cx:pt>
          <cx:pt idx="1590">325</cx:pt>
          <cx:pt idx="1591">114</cx:pt>
          <cx:pt idx="1592">265</cx:pt>
          <cx:pt idx="1593">146</cx:pt>
          <cx:pt idx="1594">542</cx:pt>
          <cx:pt idx="1595">121</cx:pt>
          <cx:pt idx="1596">105</cx:pt>
          <cx:pt idx="1597">123</cx:pt>
          <cx:pt idx="1598">309</cx:pt>
          <cx:pt idx="1599">303</cx:pt>
          <cx:pt idx="1600">218</cx:pt>
          <cx:pt idx="1601">120</cx:pt>
          <cx:pt idx="1602">153</cx:pt>
          <cx:pt idx="1603">89</cx:pt>
          <cx:pt idx="1604">157</cx:pt>
          <cx:pt idx="1605">283</cx:pt>
          <cx:pt idx="1606">96</cx:pt>
          <cx:pt idx="1607">332</cx:pt>
          <cx:pt idx="1608">104</cx:pt>
          <cx:pt idx="1609">296</cx:pt>
          <cx:pt idx="1610">143</cx:pt>
          <cx:pt idx="1611">217</cx:pt>
          <cx:pt idx="1612">553</cx:pt>
          <cx:pt idx="1613">158</cx:pt>
          <cx:pt idx="1614">47</cx:pt>
          <cx:pt idx="1615">508</cx:pt>
          <cx:pt idx="1616">158</cx:pt>
          <cx:pt idx="1617">93</cx:pt>
          <cx:pt idx="1618">50</cx:pt>
          <cx:pt idx="1619">139</cx:pt>
          <cx:pt idx="1620">211</cx:pt>
          <cx:pt idx="1621">431</cx:pt>
          <cx:pt idx="1622">200</cx:pt>
          <cx:pt idx="1623">43</cx:pt>
          <cx:pt idx="1624">137</cx:pt>
          <cx:pt idx="1625">66</cx:pt>
          <cx:pt idx="1626">460</cx:pt>
          <cx:pt idx="1627">146</cx:pt>
          <cx:pt idx="1628">174</cx:pt>
          <cx:pt idx="1629">586</cx:pt>
          <cx:pt idx="1630">166</cx:pt>
          <cx:pt idx="1631">333</cx:pt>
          <cx:pt idx="1632">270</cx:pt>
          <cx:pt idx="1633">298</cx:pt>
          <cx:pt idx="1634">101</cx:pt>
          <cx:pt idx="1635">428</cx:pt>
          <cx:pt idx="1636">92</cx:pt>
          <cx:pt idx="1637">124</cx:pt>
          <cx:pt idx="1638">342</cx:pt>
          <cx:pt idx="1639">171</cx:pt>
          <cx:pt idx="1640">334</cx:pt>
          <cx:pt idx="1641">444</cx:pt>
          <cx:pt idx="1642">235</cx:pt>
          <cx:pt idx="1643">278</cx:pt>
          <cx:pt idx="1644">132</cx:pt>
          <cx:pt idx="1645">353</cx:pt>
          <cx:pt idx="1646">84</cx:pt>
          <cx:pt idx="1647">92</cx:pt>
          <cx:pt idx="1648">74</cx:pt>
          <cx:pt idx="1649">67</cx:pt>
          <cx:pt idx="1650">119</cx:pt>
          <cx:pt idx="1651">245</cx:pt>
          <cx:pt idx="1652">88</cx:pt>
          <cx:pt idx="1653">64</cx:pt>
          <cx:pt idx="1654">124</cx:pt>
          <cx:pt idx="1655">49</cx:pt>
          <cx:pt idx="1656">172</cx:pt>
          <cx:pt idx="1657">487</cx:pt>
          <cx:pt idx="1658">108</cx:pt>
          <cx:pt idx="1659">193</cx:pt>
          <cx:pt idx="1660">154</cx:pt>
          <cx:pt idx="1661">316</cx:pt>
          <cx:pt idx="1662">183</cx:pt>
          <cx:pt idx="1663">293</cx:pt>
          <cx:pt idx="1664">270</cx:pt>
          <cx:pt idx="1665">258</cx:pt>
          <cx:pt idx="1666">110</cx:pt>
          <cx:pt idx="1667">63</cx:pt>
          <cx:pt idx="1668">337</cx:pt>
          <cx:pt idx="1669">34</cx:pt>
          <cx:pt idx="1670">118</cx:pt>
          <cx:pt idx="1671">172</cx:pt>
          <cx:pt idx="1672">145</cx:pt>
          <cx:pt idx="1673">181</cx:pt>
          <cx:pt idx="1674">175</cx:pt>
          <cx:pt idx="1675">137</cx:pt>
          <cx:pt idx="1676">207</cx:pt>
          <cx:pt idx="1677">86</cx:pt>
          <cx:pt idx="1678">197</cx:pt>
          <cx:pt idx="1679">74</cx:pt>
          <cx:pt idx="1680">389</cx:pt>
          <cx:pt idx="1681">204</cx:pt>
          <cx:pt idx="1682">35</cx:pt>
          <cx:pt idx="1683">220</cx:pt>
          <cx:pt idx="1684">116</cx:pt>
          <cx:pt idx="1685">56</cx:pt>
          <cx:pt idx="1686">198</cx:pt>
          <cx:pt idx="1687">166</cx:pt>
          <cx:pt idx="1688">262</cx:pt>
          <cx:pt idx="1689">124</cx:pt>
          <cx:pt idx="1690">126</cx:pt>
          <cx:pt idx="1691">234</cx:pt>
          <cx:pt idx="1692">309</cx:pt>
          <cx:pt idx="1693">66</cx:pt>
          <cx:pt idx="1694">317</cx:pt>
          <cx:pt idx="1695">138</cx:pt>
          <cx:pt idx="1696">384</cx:pt>
          <cx:pt idx="1697">86</cx:pt>
          <cx:pt idx="1698">72</cx:pt>
          <cx:pt idx="1699">109</cx:pt>
          <cx:pt idx="1700">122</cx:pt>
          <cx:pt idx="1701">134</cx:pt>
          <cx:pt idx="1702">278</cx:pt>
          <cx:pt idx="1703">215</cx:pt>
          <cx:pt idx="1704">86</cx:pt>
          <cx:pt idx="1705">36</cx:pt>
          <cx:pt idx="1706">212</cx:pt>
          <cx:pt idx="1707">67</cx:pt>
          <cx:pt idx="1708">38</cx:pt>
          <cx:pt idx="1709">213</cx:pt>
          <cx:pt idx="1710">522</cx:pt>
          <cx:pt idx="1711">62</cx:pt>
          <cx:pt idx="1712">46</cx:pt>
          <cx:pt idx="1713">149</cx:pt>
          <cx:pt idx="1714">236</cx:pt>
          <cx:pt idx="1715">140</cx:pt>
          <cx:pt idx="1716">74</cx:pt>
          <cx:pt idx="1717">206</cx:pt>
          <cx:pt idx="1718">66</cx:pt>
          <cx:pt idx="1719">121</cx:pt>
          <cx:pt idx="1720">411</cx:pt>
          <cx:pt idx="1721">130</cx:pt>
          <cx:pt idx="1722">113</cx:pt>
          <cx:pt idx="1723">125</cx:pt>
          <cx:pt idx="1724">240</cx:pt>
          <cx:pt idx="1725">46</cx:pt>
          <cx:pt idx="1726">283</cx:pt>
          <cx:pt idx="1727">306</cx:pt>
          <cx:pt idx="1728">417</cx:pt>
          <cx:pt idx="1729">149</cx:pt>
          <cx:pt idx="1730">181</cx:pt>
          <cx:pt idx="1731">144</cx:pt>
          <cx:pt idx="1732">172</cx:pt>
          <cx:pt idx="1733">89</cx:pt>
          <cx:pt idx="1734">219</cx:pt>
          <cx:pt idx="1735">256</cx:pt>
          <cx:pt idx="1736">237</cx:pt>
          <cx:pt idx="1737">322</cx:pt>
          <cx:pt idx="1738">263</cx:pt>
          <cx:pt idx="1739">104</cx:pt>
          <cx:pt idx="1740">174</cx:pt>
          <cx:pt idx="1741">342</cx:pt>
          <cx:pt idx="1742">66</cx:pt>
          <cx:pt idx="1743">237</cx:pt>
          <cx:pt idx="1744">157</cx:pt>
          <cx:pt idx="1745">65</cx:pt>
          <cx:pt idx="1746">128</cx:pt>
          <cx:pt idx="1747">117</cx:pt>
          <cx:pt idx="1748">56</cx:pt>
          <cx:pt idx="1749">154</cx:pt>
          <cx:pt idx="1750">122</cx:pt>
          <cx:pt idx="1751">136</cx:pt>
          <cx:pt idx="1752">150</cx:pt>
          <cx:pt idx="1753">166</cx:pt>
          <cx:pt idx="1754">264</cx:pt>
          <cx:pt idx="1755">338</cx:pt>
          <cx:pt idx="1756">210</cx:pt>
          <cx:pt idx="1757">392</cx:pt>
          <cx:pt idx="1758">123</cx:pt>
          <cx:pt idx="1759">351</cx:pt>
          <cx:pt idx="1760">205</cx:pt>
          <cx:pt idx="1761">222</cx:pt>
          <cx:pt idx="1762">110</cx:pt>
          <cx:pt idx="1763">226</cx:pt>
          <cx:pt idx="1764">145</cx:pt>
          <cx:pt idx="1765">183</cx:pt>
          <cx:pt idx="1766">211</cx:pt>
          <cx:pt idx="1767">320</cx:pt>
          <cx:pt idx="1768">315</cx:pt>
          <cx:pt idx="1769">185</cx:pt>
          <cx:pt idx="1770">70</cx:pt>
          <cx:pt idx="1771">178</cx:pt>
          <cx:pt idx="1772">478</cx:pt>
          <cx:pt idx="1773">114</cx:pt>
          <cx:pt idx="1774">130</cx:pt>
          <cx:pt idx="1775">83</cx:pt>
          <cx:pt idx="1776">147</cx:pt>
          <cx:pt idx="1777">350</cx:pt>
          <cx:pt idx="1778">248</cx:pt>
          <cx:pt idx="1779">247</cx:pt>
          <cx:pt idx="1780">582</cx:pt>
          <cx:pt idx="1781">180</cx:pt>
          <cx:pt idx="1782">85</cx:pt>
          <cx:pt idx="1783">293</cx:pt>
          <cx:pt idx="1784">39</cx:pt>
          <cx:pt idx="1785">515</cx:pt>
          <cx:pt idx="1786">238</cx:pt>
          <cx:pt idx="1787">51</cx:pt>
          <cx:pt idx="1788">116</cx:pt>
          <cx:pt idx="1789">490</cx:pt>
          <cx:pt idx="1790">96</cx:pt>
          <cx:pt idx="1791">150</cx:pt>
          <cx:pt idx="1792">353</cx:pt>
          <cx:pt idx="1793">58</cx:pt>
          <cx:pt idx="1794">108</cx:pt>
          <cx:pt idx="1795">190</cx:pt>
          <cx:pt idx="1796">184</cx:pt>
          <cx:pt idx="1797">106</cx:pt>
          <cx:pt idx="1798">154</cx:pt>
          <cx:pt idx="1799">103</cx:pt>
          <cx:pt idx="1800">122</cx:pt>
          <cx:pt idx="1801">353</cx:pt>
          <cx:pt idx="1802">212</cx:pt>
          <cx:pt idx="1803">167</cx:pt>
          <cx:pt idx="1804">273</cx:pt>
          <cx:pt idx="1805">32</cx:pt>
          <cx:pt idx="1806">589</cx:pt>
          <cx:pt idx="1807">270</cx:pt>
          <cx:pt idx="1808">243</cx:pt>
          <cx:pt idx="1809">109</cx:pt>
          <cx:pt idx="1810">193</cx:pt>
          <cx:pt idx="1811">284</cx:pt>
          <cx:pt idx="1812">94</cx:pt>
          <cx:pt idx="1813">105</cx:pt>
          <cx:pt idx="1814">271</cx:pt>
          <cx:pt idx="1815">114</cx:pt>
          <cx:pt idx="1816">176</cx:pt>
          <cx:pt idx="1817">200</cx:pt>
          <cx:pt idx="1818">112</cx:pt>
          <cx:pt idx="1819">586</cx:pt>
          <cx:pt idx="1820">168</cx:pt>
          <cx:pt idx="1821">155</cx:pt>
          <cx:pt idx="1822">166</cx:pt>
          <cx:pt idx="1823">189</cx:pt>
          <cx:pt idx="1824">369</cx:pt>
          <cx:pt idx="1825">67</cx:pt>
          <cx:pt idx="1826">422</cx:pt>
          <cx:pt idx="1827">693</cx:pt>
          <cx:pt idx="1828">352</cx:pt>
          <cx:pt idx="1829">175</cx:pt>
          <cx:pt idx="1830">308</cx:pt>
          <cx:pt idx="1831">203</cx:pt>
          <cx:pt idx="1832">114</cx:pt>
          <cx:pt idx="1833">32</cx:pt>
          <cx:pt idx="1834">278</cx:pt>
          <cx:pt idx="1835">70</cx:pt>
          <cx:pt idx="1836">134</cx:pt>
          <cx:pt idx="1837">244</cx:pt>
          <cx:pt idx="1838">30</cx:pt>
          <cx:pt idx="1839">95</cx:pt>
          <cx:pt idx="1840">75</cx:pt>
          <cx:pt idx="1841">538</cx:pt>
          <cx:pt idx="1842">254</cx:pt>
          <cx:pt idx="1843">575</cx:pt>
          <cx:pt idx="1844">192</cx:pt>
          <cx:pt idx="1845">129</cx:pt>
          <cx:pt idx="1846">288</cx:pt>
          <cx:pt idx="1847">192</cx:pt>
          <cx:pt idx="1848">112</cx:pt>
          <cx:pt idx="1849">76</cx:pt>
          <cx:pt idx="1850">142</cx:pt>
          <cx:pt idx="1851">386</cx:pt>
          <cx:pt idx="1852">362</cx:pt>
          <cx:pt idx="1853">206</cx:pt>
          <cx:pt idx="1854">80</cx:pt>
          <cx:pt idx="1855">48</cx:pt>
          <cx:pt idx="1856">585</cx:pt>
          <cx:pt idx="1857">63</cx:pt>
          <cx:pt idx="1858">248</cx:pt>
          <cx:pt idx="1859">255</cx:pt>
          <cx:pt idx="1860">284</cx:pt>
          <cx:pt idx="1861">314</cx:pt>
          <cx:pt idx="1862">327</cx:pt>
          <cx:pt idx="1863">394</cx:pt>
          <cx:pt idx="1864">190</cx:pt>
          <cx:pt idx="1865">220</cx:pt>
          <cx:pt idx="1866">178</cx:pt>
          <cx:pt idx="1867">209</cx:pt>
          <cx:pt idx="1868">71</cx:pt>
          <cx:pt idx="1869">41</cx:pt>
          <cx:pt idx="1870">137</cx:pt>
          <cx:pt idx="1871">80</cx:pt>
          <cx:pt idx="1872">347</cx:pt>
          <cx:pt idx="1873">42</cx:pt>
          <cx:pt idx="1874">75</cx:pt>
          <cx:pt idx="1875">48</cx:pt>
          <cx:pt idx="1876">85</cx:pt>
          <cx:pt idx="1877">369</cx:pt>
          <cx:pt idx="1878">305</cx:pt>
          <cx:pt idx="1879">172</cx:pt>
          <cx:pt idx="1880">137</cx:pt>
          <cx:pt idx="1881">244</cx:pt>
          <cx:pt idx="1882">121</cx:pt>
          <cx:pt idx="1883">171</cx:pt>
          <cx:pt idx="1884">133</cx:pt>
          <cx:pt idx="1885">82</cx:pt>
          <cx:pt idx="1886">223</cx:pt>
          <cx:pt idx="1887">177</cx:pt>
          <cx:pt idx="1888">349</cx:pt>
          <cx:pt idx="1889">537</cx:pt>
          <cx:pt idx="1890">225</cx:pt>
          <cx:pt idx="1891">51</cx:pt>
          <cx:pt idx="1892">536</cx:pt>
          <cx:pt idx="1893">81</cx:pt>
          <cx:pt idx="1894">256</cx:pt>
          <cx:pt idx="1895">403</cx:pt>
          <cx:pt idx="1896">195</cx:pt>
          <cx:pt idx="1897">196</cx:pt>
          <cx:pt idx="1898">127</cx:pt>
          <cx:pt idx="1899">574</cx:pt>
          <cx:pt idx="1900">208</cx:pt>
          <cx:pt idx="1901">233</cx:pt>
          <cx:pt idx="1902">308</cx:pt>
          <cx:pt idx="1903">261</cx:pt>
          <cx:pt idx="1904">396</cx:pt>
          <cx:pt idx="1905">336</cx:pt>
          <cx:pt idx="1906">85</cx:pt>
          <cx:pt idx="1907">311</cx:pt>
          <cx:pt idx="1908">161</cx:pt>
          <cx:pt idx="1909">188</cx:pt>
          <cx:pt idx="1910">44</cx:pt>
          <cx:pt idx="1911">291</cx:pt>
          <cx:pt idx="1912">94</cx:pt>
          <cx:pt idx="1913">382</cx:pt>
          <cx:pt idx="1914">72</cx:pt>
          <cx:pt idx="1915">358</cx:pt>
          <cx:pt idx="1916">302</cx:pt>
          <cx:pt idx="1917">213</cx:pt>
          <cx:pt idx="1918">492</cx:pt>
          <cx:pt idx="1919">164</cx:pt>
          <cx:pt idx="1920">123</cx:pt>
          <cx:pt idx="1921">110</cx:pt>
          <cx:pt idx="1922">286</cx:pt>
          <cx:pt idx="1923">216</cx:pt>
          <cx:pt idx="1924">276</cx:pt>
          <cx:pt idx="1925">84</cx:pt>
          <cx:pt idx="1926">551</cx:pt>
          <cx:pt idx="1927">169</cx:pt>
          <cx:pt idx="1928">48</cx:pt>
          <cx:pt idx="1929">71</cx:pt>
          <cx:pt idx="1930">159</cx:pt>
          <cx:pt idx="1931">128</cx:pt>
          <cx:pt idx="1932">266</cx:pt>
          <cx:pt idx="1933">314</cx:pt>
          <cx:pt idx="1934">98</cx:pt>
          <cx:pt idx="1935">529</cx:pt>
          <cx:pt idx="1936">244</cx:pt>
          <cx:pt idx="1937">316</cx:pt>
          <cx:pt idx="1938">74</cx:pt>
          <cx:pt idx="1939">93</cx:pt>
          <cx:pt idx="1940">431</cx:pt>
          <cx:pt idx="1941">352</cx:pt>
          <cx:pt idx="1942">385</cx:pt>
          <cx:pt idx="1943">248</cx:pt>
          <cx:pt idx="1944">57</cx:pt>
          <cx:pt idx="1945">132</cx:pt>
          <cx:pt idx="1946">115</cx:pt>
          <cx:pt idx="1947">271</cx:pt>
          <cx:pt idx="1948">264</cx:pt>
          <cx:pt idx="1949">108</cx:pt>
          <cx:pt idx="1950">208</cx:pt>
          <cx:pt idx="1951">116</cx:pt>
          <cx:pt idx="1952">215</cx:pt>
          <cx:pt idx="1953">139</cx:pt>
          <cx:pt idx="1954">87</cx:pt>
          <cx:pt idx="1955">372</cx:pt>
          <cx:pt idx="1956">137</cx:pt>
          <cx:pt idx="1957">138</cx:pt>
          <cx:pt idx="1958">111</cx:pt>
          <cx:pt idx="1959">121</cx:pt>
          <cx:pt idx="1960">34</cx:pt>
          <cx:pt idx="1961">266</cx:pt>
          <cx:pt idx="1962">188</cx:pt>
          <cx:pt idx="1963">123</cx:pt>
          <cx:pt idx="1964">44</cx:pt>
          <cx:pt idx="1965">183</cx:pt>
          <cx:pt idx="1966">142</cx:pt>
          <cx:pt idx="1967">62</cx:pt>
          <cx:pt idx="1968">63</cx:pt>
          <cx:pt idx="1969">254</cx:pt>
          <cx:pt idx="1970">99</cx:pt>
          <cx:pt idx="1971">115</cx:pt>
          <cx:pt idx="1972">538</cx:pt>
          <cx:pt idx="1973">462</cx:pt>
          <cx:pt idx="1974">79</cx:pt>
          <cx:pt idx="1975">241</cx:pt>
          <cx:pt idx="1976">221</cx:pt>
          <cx:pt idx="1977">135</cx:pt>
          <cx:pt idx="1978">371</cx:pt>
          <cx:pt idx="1979">80</cx:pt>
          <cx:pt idx="1980">350</cx:pt>
          <cx:pt idx="1981">539</cx:pt>
          <cx:pt idx="1982">333</cx:pt>
          <cx:pt idx="1983">466</cx:pt>
          <cx:pt idx="1984">66</cx:pt>
          <cx:pt idx="1985">145</cx:pt>
          <cx:pt idx="1986">92</cx:pt>
          <cx:pt idx="1987">444</cx:pt>
          <cx:pt idx="1988">124</cx:pt>
          <cx:pt idx="1989">69</cx:pt>
          <cx:pt idx="1990">69</cx:pt>
          <cx:pt idx="1991">207</cx:pt>
          <cx:pt idx="1992">192</cx:pt>
          <cx:pt idx="1993">77</cx:pt>
          <cx:pt idx="1994">141</cx:pt>
          <cx:pt idx="1995">57</cx:pt>
          <cx:pt idx="1996">42</cx:pt>
          <cx:pt idx="1997">154</cx:pt>
          <cx:pt idx="1998">176</cx:pt>
          <cx:pt idx="1999">303</cx:pt>
          <cx:pt idx="2000">159</cx:pt>
          <cx:pt idx="2001">75</cx:pt>
          <cx:pt idx="2002">311</cx:pt>
          <cx:pt idx="2003">214</cx:pt>
          <cx:pt idx="2004">53</cx:pt>
          <cx:pt idx="2005">210</cx:pt>
          <cx:pt idx="2006">164</cx:pt>
          <cx:pt idx="2007">216</cx:pt>
          <cx:pt idx="2008">300</cx:pt>
          <cx:pt idx="2009">162</cx:pt>
          <cx:pt idx="2010">215</cx:pt>
          <cx:pt idx="2011">597</cx:pt>
          <cx:pt idx="2012">321</cx:pt>
          <cx:pt idx="2013">544</cx:pt>
          <cx:pt idx="2014">116</cx:pt>
          <cx:pt idx="2015">51</cx:pt>
          <cx:pt idx="2016">224</cx:pt>
          <cx:pt idx="2017">125</cx:pt>
          <cx:pt idx="2018">355</cx:pt>
          <cx:pt idx="2019">207</cx:pt>
          <cx:pt idx="2020">84</cx:pt>
          <cx:pt idx="2021">59</cx:pt>
          <cx:pt idx="2022">63</cx:pt>
          <cx:pt idx="2023">166</cx:pt>
          <cx:pt idx="2024">110</cx:pt>
          <cx:pt idx="2025">124</cx:pt>
          <cx:pt idx="2026">266</cx:pt>
          <cx:pt idx="2027">114</cx:pt>
          <cx:pt idx="2028">123</cx:pt>
          <cx:pt idx="2029">128</cx:pt>
          <cx:pt idx="2030">202</cx:pt>
          <cx:pt idx="2031">106</cx:pt>
          <cx:pt idx="2032">124</cx:pt>
          <cx:pt idx="2033">81</cx:pt>
          <cx:pt idx="2034">85</cx:pt>
          <cx:pt idx="2035">83</cx:pt>
          <cx:pt idx="2036">80</cx:pt>
          <cx:pt idx="2037">153</cx:pt>
          <cx:pt idx="2038">67</cx:pt>
          <cx:pt idx="2039">133</cx:pt>
          <cx:pt idx="2040">99</cx:pt>
          <cx:pt idx="2041">98</cx:pt>
          <cx:pt idx="2042">244</cx:pt>
          <cx:pt idx="2043">111</cx:pt>
          <cx:pt idx="2044">83</cx:pt>
          <cx:pt idx="2045">154</cx:pt>
          <cx:pt idx="2046">199</cx:pt>
          <cx:pt idx="2047">57</cx:pt>
          <cx:pt idx="2048">138</cx:pt>
          <cx:pt idx="2049">108</cx:pt>
          <cx:pt idx="2050">96</cx:pt>
          <cx:pt idx="2051">235</cx:pt>
          <cx:pt idx="2052">161</cx:pt>
          <cx:pt idx="2053">109</cx:pt>
          <cx:pt idx="2054">297</cx:pt>
          <cx:pt idx="2055">81</cx:pt>
          <cx:pt idx="2056">72</cx:pt>
          <cx:pt idx="2057">82</cx:pt>
          <cx:pt idx="2058">147</cx:pt>
          <cx:pt idx="2059">209</cx:pt>
          <cx:pt idx="2060">140</cx:pt>
          <cx:pt idx="2061">181</cx:pt>
          <cx:pt idx="2062">343</cx:pt>
          <cx:pt idx="2063">143</cx:pt>
          <cx:pt idx="2064">150</cx:pt>
          <cx:pt idx="2065">296</cx:pt>
          <cx:pt idx="2066">55</cx:pt>
          <cx:pt idx="2067">65</cx:pt>
          <cx:pt idx="2068">113</cx:pt>
          <cx:pt idx="2069">127</cx:pt>
          <cx:pt idx="2070">153</cx:pt>
          <cx:pt idx="2071">180</cx:pt>
          <cx:pt idx="2072">217</cx:pt>
          <cx:pt idx="2073">274</cx:pt>
          <cx:pt idx="2074">156</cx:pt>
          <cx:pt idx="2075">352</cx:pt>
          <cx:pt idx="2076">264</cx:pt>
          <cx:pt idx="2077">118</cx:pt>
          <cx:pt idx="2078">85</cx:pt>
          <cx:pt idx="2079">160</cx:pt>
          <cx:pt idx="2080">184</cx:pt>
          <cx:pt idx="2081">73</cx:pt>
          <cx:pt idx="2082">257</cx:pt>
          <cx:pt idx="2083">100</cx:pt>
          <cx:pt idx="2084">45</cx:pt>
          <cx:pt idx="2085">240</cx:pt>
          <cx:pt idx="2086">223</cx:pt>
          <cx:pt idx="2087">329</cx:pt>
          <cx:pt idx="2088">54</cx:pt>
          <cx:pt idx="2089">268</cx:pt>
          <cx:pt idx="2090">87</cx:pt>
          <cx:pt idx="2091">58</cx:pt>
          <cx:pt idx="2092">82</cx:pt>
          <cx:pt idx="2093">211</cx:pt>
          <cx:pt idx="2094">138</cx:pt>
          <cx:pt idx="2095">77</cx:pt>
          <cx:pt idx="2096">90</cx:pt>
          <cx:pt idx="2097">146</cx:pt>
          <cx:pt idx="2098">213</cx:pt>
          <cx:pt idx="2099">260</cx:pt>
          <cx:pt idx="2100">111</cx:pt>
          <cx:pt idx="2101">78</cx:pt>
          <cx:pt idx="2102">133</cx:pt>
          <cx:pt idx="2103">156</cx:pt>
          <cx:pt idx="2104">253</cx:pt>
          <cx:pt idx="2105">374</cx:pt>
          <cx:pt idx="2106">207</cx:pt>
          <cx:pt idx="2107">491</cx:pt>
          <cx:pt idx="2108">304</cx:pt>
          <cx:pt idx="2109">83</cx:pt>
          <cx:pt idx="2110">102</cx:pt>
          <cx:pt idx="2111">166</cx:pt>
          <cx:pt idx="2112">243</cx:pt>
          <cx:pt idx="2113">186</cx:pt>
          <cx:pt idx="2114">100</cx:pt>
          <cx:pt idx="2115">433</cx:pt>
          <cx:pt idx="2116">207</cx:pt>
          <cx:pt idx="2117">447</cx:pt>
          <cx:pt idx="2118">225</cx:pt>
          <cx:pt idx="2119">335</cx:pt>
          <cx:pt idx="2120">97</cx:pt>
          <cx:pt idx="2121">122</cx:pt>
          <cx:pt idx="2122">151</cx:pt>
          <cx:pt idx="2123">196</cx:pt>
          <cx:pt idx="2124">143</cx:pt>
          <cx:pt idx="2125">356</cx:pt>
          <cx:pt idx="2126">154</cx:pt>
          <cx:pt idx="2127">179</cx:pt>
          <cx:pt idx="2128">68</cx:pt>
          <cx:pt idx="2129">242</cx:pt>
          <cx:pt idx="2130">388</cx:pt>
          <cx:pt idx="2131">228</cx:pt>
          <cx:pt idx="2132">80</cx:pt>
          <cx:pt idx="2133">329</cx:pt>
          <cx:pt idx="2134">162</cx:pt>
          <cx:pt idx="2135">604</cx:pt>
          <cx:pt idx="2136">163</cx:pt>
          <cx:pt idx="2137">30</cx:pt>
          <cx:pt idx="2138">120</cx:pt>
          <cx:pt idx="2139">242</cx:pt>
          <cx:pt idx="2140">164</cx:pt>
          <cx:pt idx="2141">674</cx:pt>
          <cx:pt idx="2142">102</cx:pt>
          <cx:pt idx="2143">113</cx:pt>
          <cx:pt idx="2144">54</cx:pt>
          <cx:pt idx="2145">123</cx:pt>
          <cx:pt idx="2146">311</cx:pt>
          <cx:pt idx="2147">240</cx:pt>
          <cx:pt idx="2148">274</cx:pt>
          <cx:pt idx="2149">168</cx:pt>
          <cx:pt idx="2150">397</cx:pt>
          <cx:pt idx="2151">438</cx:pt>
          <cx:pt idx="2152">60</cx:pt>
          <cx:pt idx="2153">56</cx:pt>
          <cx:pt idx="2154">168</cx:pt>
          <cx:pt idx="2155">115</cx:pt>
          <cx:pt idx="2156">118</cx:pt>
          <cx:pt idx="2157">95</cx:pt>
          <cx:pt idx="2158">302</cx:pt>
          <cx:pt idx="2159">224</cx:pt>
          <cx:pt idx="2160">191</cx:pt>
          <cx:pt idx="2161">72</cx:pt>
          <cx:pt idx="2162">122</cx:pt>
          <cx:pt idx="2163">37</cx:pt>
          <cx:pt idx="2164">497</cx:pt>
          <cx:pt idx="2165">544</cx:pt>
          <cx:pt idx="2166">161</cx:pt>
          <cx:pt idx="2167">252</cx:pt>
          <cx:pt idx="2168">44</cx:pt>
          <cx:pt idx="2169">48</cx:pt>
          <cx:pt idx="2170">116</cx:pt>
          <cx:pt idx="2171">137</cx:pt>
          <cx:pt idx="2172">357</cx:pt>
          <cx:pt idx="2173">119</cx:pt>
          <cx:pt idx="2174">350</cx:pt>
          <cx:pt idx="2175">192</cx:pt>
          <cx:pt idx="2176">130</cx:pt>
          <cx:pt idx="2177">446</cx:pt>
          <cx:pt idx="2178">411</cx:pt>
          <cx:pt idx="2179">254</cx:pt>
          <cx:pt idx="2180">91</cx:pt>
          <cx:pt idx="2181">220</cx:pt>
          <cx:pt idx="2182">505</cx:pt>
          <cx:pt idx="2183">155</cx:pt>
          <cx:pt idx="2184">33</cx:pt>
          <cx:pt idx="2185">288</cx:pt>
          <cx:pt idx="2186">249</cx:pt>
          <cx:pt idx="2187">292</cx:pt>
          <cx:pt idx="2188">37</cx:pt>
          <cx:pt idx="2189">233</cx:pt>
          <cx:pt idx="2190">264</cx:pt>
          <cx:pt idx="2191">56</cx:pt>
          <cx:pt idx="2192">133</cx:pt>
          <cx:pt idx="2193">60</cx:pt>
          <cx:pt idx="2194">73</cx:pt>
          <cx:pt idx="2195">254</cx:pt>
          <cx:pt idx="2196">75</cx:pt>
          <cx:pt idx="2197">36</cx:pt>
          <cx:pt idx="2198">56</cx:pt>
          <cx:pt idx="2199">125</cx:pt>
          <cx:pt idx="2200">162</cx:pt>
          <cx:pt idx="2201">192</cx:pt>
          <cx:pt idx="2202">76</cx:pt>
          <cx:pt idx="2203">290</cx:pt>
          <cx:pt idx="2204">329</cx:pt>
          <cx:pt idx="2205">378</cx:pt>
          <cx:pt idx="2206">184</cx:pt>
          <cx:pt idx="2207">248</cx:pt>
          <cx:pt idx="2208">243</cx:pt>
          <cx:pt idx="2209">109</cx:pt>
          <cx:pt idx="2210">169</cx:pt>
          <cx:pt idx="2211">142</cx:pt>
          <cx:pt idx="2212">360</cx:pt>
          <cx:pt idx="2213">295</cx:pt>
          <cx:pt idx="2214">208</cx:pt>
          <cx:pt idx="2215">171</cx:pt>
          <cx:pt idx="2216">94</cx:pt>
          <cx:pt idx="2217">66</cx:pt>
          <cx:pt idx="2218">101</cx:pt>
          <cx:pt idx="2219">152</cx:pt>
          <cx:pt idx="2220">94</cx:pt>
          <cx:pt idx="2221">416</cx:pt>
          <cx:pt idx="2222">175</cx:pt>
          <cx:pt idx="2223">75</cx:pt>
          <cx:pt idx="2224">483</cx:pt>
          <cx:pt idx="2225">62</cx:pt>
          <cx:pt idx="2226">407</cx:pt>
          <cx:pt idx="2227">150</cx:pt>
          <cx:pt idx="2228">151</cx:pt>
          <cx:pt idx="2229">336</cx:pt>
          <cx:pt idx="2230">463</cx:pt>
          <cx:pt idx="2231">112</cx:pt>
          <cx:pt idx="2232">158</cx:pt>
          <cx:pt idx="2233">482</cx:pt>
          <cx:pt idx="2234">92</cx:pt>
          <cx:pt idx="2235">65</cx:pt>
          <cx:pt idx="2236">95</cx:pt>
          <cx:pt idx="2237">140</cx:pt>
          <cx:pt idx="2238">172</cx:pt>
          <cx:pt idx="2239">281</cx:pt>
          <cx:pt idx="2240">240</cx:pt>
          <cx:pt idx="2241">337</cx:pt>
          <cx:pt idx="2242">193</cx:pt>
          <cx:pt idx="2243">181</cx:pt>
          <cx:pt idx="2244">140</cx:pt>
          <cx:pt idx="2245">94</cx:pt>
          <cx:pt idx="2246">163</cx:pt>
          <cx:pt idx="2247">32</cx:pt>
          <cx:pt idx="2248">233</cx:pt>
          <cx:pt idx="2249">538</cx:pt>
          <cx:pt idx="2250">205</cx:pt>
          <cx:pt idx="2251">89</cx:pt>
          <cx:pt idx="2252">77</cx:pt>
          <cx:pt idx="2253">670</cx:pt>
          <cx:pt idx="2254">157</cx:pt>
          <cx:pt idx="2255">182</cx:pt>
          <cx:pt idx="2256">282</cx:pt>
          <cx:pt idx="2257">266</cx:pt>
          <cx:pt idx="2258">124</cx:pt>
          <cx:pt idx="2259">391</cx:pt>
          <cx:pt idx="2260">200</cx:pt>
          <cx:pt idx="2261">115</cx:pt>
          <cx:pt idx="2262">74</cx:pt>
          <cx:pt idx="2263">156</cx:pt>
          <cx:pt idx="2264">54</cx:pt>
          <cx:pt idx="2265">227</cx:pt>
          <cx:pt idx="2266">153</cx:pt>
          <cx:pt idx="2267">137</cx:pt>
          <cx:pt idx="2268">117</cx:pt>
          <cx:pt idx="2269">340</cx:pt>
          <cx:pt idx="2270">207</cx:pt>
          <cx:pt idx="2271">230</cx:pt>
          <cx:pt idx="2272">105</cx:pt>
          <cx:pt idx="2273">192</cx:pt>
          <cx:pt idx="2274">123</cx:pt>
          <cx:pt idx="2275">97</cx:pt>
          <cx:pt idx="2276">254</cx:pt>
          <cx:pt idx="2277">386</cx:pt>
          <cx:pt idx="2278">378</cx:pt>
          <cx:pt idx="2279">105</cx:pt>
          <cx:pt idx="2280">109</cx:pt>
          <cx:pt idx="2281">94</cx:pt>
          <cx:pt idx="2282">49</cx:pt>
          <cx:pt idx="2283">174</cx:pt>
          <cx:pt idx="2284">437</cx:pt>
          <cx:pt idx="2285">271</cx:pt>
          <cx:pt idx="2286">289</cx:pt>
          <cx:pt idx="2287">172</cx:pt>
          <cx:pt idx="2288">133</cx:pt>
          <cx:pt idx="2289">627</cx:pt>
          <cx:pt idx="2290">166</cx:pt>
          <cx:pt idx="2291">56</cx:pt>
          <cx:pt idx="2292">231</cx:pt>
          <cx:pt idx="2293">129</cx:pt>
          <cx:pt idx="2294">80</cx:pt>
          <cx:pt idx="2295">48</cx:pt>
          <cx:pt idx="2296">206</cx:pt>
          <cx:pt idx="2297">230</cx:pt>
          <cx:pt idx="2298">44</cx:pt>
          <cx:pt idx="2299">209</cx:pt>
          <cx:pt idx="2300">90</cx:pt>
          <cx:pt idx="2301">282</cx:pt>
          <cx:pt idx="2302">163</cx:pt>
          <cx:pt idx="2303">229</cx:pt>
          <cx:pt idx="2304">90</cx:pt>
          <cx:pt idx="2305">185</cx:pt>
          <cx:pt idx="2306">295</cx:pt>
          <cx:pt idx="2307">80</cx:pt>
          <cx:pt idx="2308">126</cx:pt>
          <cx:pt idx="2309">209</cx:pt>
          <cx:pt idx="2310">359</cx:pt>
          <cx:pt idx="2311">82</cx:pt>
          <cx:pt idx="2312">55</cx:pt>
          <cx:pt idx="2313">310</cx:pt>
          <cx:pt idx="2314">166</cx:pt>
          <cx:pt idx="2315">112</cx:pt>
          <cx:pt idx="2316">100</cx:pt>
          <cx:pt idx="2317">291</cx:pt>
          <cx:pt idx="2318">276</cx:pt>
          <cx:pt idx="2319">382</cx:pt>
          <cx:pt idx="2320">252</cx:pt>
          <cx:pt idx="2321">177</cx:pt>
          <cx:pt idx="2322">435</cx:pt>
          <cx:pt idx="2323">250</cx:pt>
          <cx:pt idx="2324">198</cx:pt>
          <cx:pt idx="2325">151</cx:pt>
          <cx:pt idx="2326">138</cx:pt>
          <cx:pt idx="2327">115</cx:pt>
          <cx:pt idx="2328">286</cx:pt>
          <cx:pt idx="2329">59</cx:pt>
          <cx:pt idx="2330">262</cx:pt>
          <cx:pt idx="2331">77</cx:pt>
          <cx:pt idx="2332">457</cx:pt>
          <cx:pt idx="2333">163</cx:pt>
          <cx:pt idx="2334">181</cx:pt>
          <cx:pt idx="2335">120</cx:pt>
          <cx:pt idx="2336">93</cx:pt>
          <cx:pt idx="2337">419</cx:pt>
          <cx:pt idx="2338">109</cx:pt>
          <cx:pt idx="2339">357</cx:pt>
          <cx:pt idx="2340">270</cx:pt>
          <cx:pt idx="2341">313</cx:pt>
          <cx:pt idx="2342">142</cx:pt>
          <cx:pt idx="2343">179</cx:pt>
          <cx:pt idx="2344">137</cx:pt>
          <cx:pt idx="2345">90</cx:pt>
          <cx:pt idx="2346">45</cx:pt>
          <cx:pt idx="2347">89</cx:pt>
          <cx:pt idx="2348">88</cx:pt>
          <cx:pt idx="2349">105</cx:pt>
          <cx:pt idx="2350">96</cx:pt>
          <cx:pt idx="2351">99</cx:pt>
          <cx:pt idx="2352">58</cx:pt>
          <cx:pt idx="2353">255</cx:pt>
          <cx:pt idx="2354">264</cx:pt>
          <cx:pt idx="2355">236</cx:pt>
          <cx:pt idx="2356">58</cx:pt>
          <cx:pt idx="2357">83</cx:pt>
          <cx:pt idx="2358">270</cx:pt>
          <cx:pt idx="2359">435</cx:pt>
          <cx:pt idx="2360">450</cx:pt>
          <cx:pt idx="2361">128</cx:pt>
          <cx:pt idx="2362">169</cx:pt>
          <cx:pt idx="2363">91</cx:pt>
          <cx:pt idx="2364">93</cx:pt>
          <cx:pt idx="2365">49</cx:pt>
          <cx:pt idx="2366">240</cx:pt>
          <cx:pt idx="2367">118</cx:pt>
          <cx:pt idx="2368">227</cx:pt>
          <cx:pt idx="2369">34</cx:pt>
          <cx:pt idx="2370">426</cx:pt>
          <cx:pt idx="2371">175</cx:pt>
          <cx:pt idx="2372">206</cx:pt>
          <cx:pt idx="2373">217</cx:pt>
          <cx:pt idx="2374">167</cx:pt>
          <cx:pt idx="2375">96</cx:pt>
          <cx:pt idx="2376">235</cx:pt>
          <cx:pt idx="2377">197</cx:pt>
          <cx:pt idx="2378">273</cx:pt>
          <cx:pt idx="2379">133</cx:pt>
          <cx:pt idx="2380">324</cx:pt>
          <cx:pt idx="2381">210</cx:pt>
          <cx:pt idx="2382">90</cx:pt>
          <cx:pt idx="2383">151</cx:pt>
          <cx:pt idx="2384">131</cx:pt>
          <cx:pt idx="2385">208</cx:pt>
          <cx:pt idx="2386">176</cx:pt>
          <cx:pt idx="2387">326</cx:pt>
          <cx:pt idx="2388">140</cx:pt>
          <cx:pt idx="2389">328</cx:pt>
          <cx:pt idx="2390">209</cx:pt>
          <cx:pt idx="2391">401</cx:pt>
          <cx:pt idx="2392">161</cx:pt>
          <cx:pt idx="2393">86</cx:pt>
          <cx:pt idx="2394">205</cx:pt>
          <cx:pt idx="2395">152</cx:pt>
          <cx:pt idx="2396">183</cx:pt>
          <cx:pt idx="2397">299</cx:pt>
          <cx:pt idx="2398">471</cx:pt>
          <cx:pt idx="2399">237</cx:pt>
          <cx:pt idx="2400">264</cx:pt>
          <cx:pt idx="2401">646</cx:pt>
          <cx:pt idx="2402">612</cx:pt>
          <cx:pt idx="2403">148</cx:pt>
          <cx:pt idx="2404">186</cx:pt>
          <cx:pt idx="2405">208</cx:pt>
          <cx:pt idx="2406">97</cx:pt>
          <cx:pt idx="2407">107</cx:pt>
          <cx:pt idx="2408">309</cx:pt>
          <cx:pt idx="2409">427</cx:pt>
          <cx:pt idx="2410">520</cx:pt>
          <cx:pt idx="2411">87</cx:pt>
          <cx:pt idx="2412">140</cx:pt>
          <cx:pt idx="2413">46</cx:pt>
          <cx:pt idx="2414">152</cx:pt>
          <cx:pt idx="2415">114</cx:pt>
          <cx:pt idx="2416">318</cx:pt>
          <cx:pt idx="2417">151</cx:pt>
          <cx:pt idx="2418">276</cx:pt>
          <cx:pt idx="2419">59</cx:pt>
          <cx:pt idx="2420">227</cx:pt>
          <cx:pt idx="2421">131</cx:pt>
          <cx:pt idx="2422">99</cx:pt>
          <cx:pt idx="2423">106</cx:pt>
          <cx:pt idx="2424">666</cx:pt>
          <cx:pt idx="2425">169</cx:pt>
          <cx:pt idx="2426">240</cx:pt>
          <cx:pt idx="2427">426</cx:pt>
          <cx:pt idx="2428">363</cx:pt>
          <cx:pt idx="2429">381</cx:pt>
          <cx:pt idx="2430">359</cx:pt>
          <cx:pt idx="2431">103</cx:pt>
          <cx:pt idx="2432">149</cx:pt>
          <cx:pt idx="2433">585</cx:pt>
          <cx:pt idx="2434">144</cx:pt>
          <cx:pt idx="2435">399</cx:pt>
          <cx:pt idx="2436">373</cx:pt>
          <cx:pt idx="2437">129</cx:pt>
          <cx:pt idx="2438">575</cx:pt>
          <cx:pt idx="2439">314</cx:pt>
          <cx:pt idx="2440">316</cx:pt>
          <cx:pt idx="2441">44</cx:pt>
          <cx:pt idx="2442">216</cx:pt>
          <cx:pt idx="2443">472</cx:pt>
          <cx:pt idx="2444">310</cx:pt>
          <cx:pt idx="2445">514</cx:pt>
          <cx:pt idx="2446">310</cx:pt>
          <cx:pt idx="2447">250</cx:pt>
          <cx:pt idx="2448">132</cx:pt>
          <cx:pt idx="2449">141</cx:pt>
          <cx:pt idx="2450">134</cx:pt>
          <cx:pt idx="2451">247</cx:pt>
          <cx:pt idx="2452">38</cx:pt>
          <cx:pt idx="2453">200</cx:pt>
          <cx:pt idx="2454">206</cx:pt>
          <cx:pt idx="2455">331</cx:pt>
          <cx:pt idx="2456">30</cx:pt>
          <cx:pt idx="2457">268</cx:pt>
          <cx:pt idx="2458">407</cx:pt>
          <cx:pt idx="2459">378</cx:pt>
          <cx:pt idx="2460">125</cx:pt>
          <cx:pt idx="2461">51</cx:pt>
          <cx:pt idx="2462">488</cx:pt>
          <cx:pt idx="2463">113</cx:pt>
          <cx:pt idx="2464">97</cx:pt>
          <cx:pt idx="2465">180</cx:pt>
          <cx:pt idx="2466">390</cx:pt>
          <cx:pt idx="2467">613</cx:pt>
          <cx:pt idx="2468">124</cx:pt>
          <cx:pt idx="2469">222</cx:pt>
          <cx:pt idx="2470">435</cx:pt>
          <cx:pt idx="2471">385</cx:pt>
          <cx:pt idx="2472">219</cx:pt>
          <cx:pt idx="2473">100</cx:pt>
          <cx:pt idx="2474">119</cx:pt>
          <cx:pt idx="2475">379</cx:pt>
          <cx:pt idx="2476">158</cx:pt>
          <cx:pt idx="2477">91</cx:pt>
          <cx:pt idx="2478">245</cx:pt>
          <cx:pt idx="2479">392</cx:pt>
          <cx:pt idx="2480">225</cx:pt>
          <cx:pt idx="2481">258</cx:pt>
          <cx:pt idx="2482">194</cx:pt>
          <cx:pt idx="2483">272</cx:pt>
          <cx:pt idx="2484">381</cx:pt>
          <cx:pt idx="2485">300</cx:pt>
          <cx:pt idx="2486">156</cx:pt>
          <cx:pt idx="2487">139</cx:pt>
          <cx:pt idx="2488">313</cx:pt>
          <cx:pt idx="2489">94</cx:pt>
          <cx:pt idx="2490">91</cx:pt>
          <cx:pt idx="2491">205</cx:pt>
          <cx:pt idx="2492">477</cx:pt>
          <cx:pt idx="2493">241</cx:pt>
          <cx:pt idx="2494">140</cx:pt>
          <cx:pt idx="2495">256</cx:pt>
          <cx:pt idx="2496">238</cx:pt>
          <cx:pt idx="2497">526</cx:pt>
          <cx:pt idx="2498">156</cx:pt>
          <cx:pt idx="2499">154</cx:pt>
          <cx:pt idx="2500">124</cx:pt>
          <cx:pt idx="2501">573</cx:pt>
          <cx:pt idx="2502">74</cx:pt>
          <cx:pt idx="2503">173</cx:pt>
          <cx:pt idx="2504">132</cx:pt>
          <cx:pt idx="2505">357</cx:pt>
          <cx:pt idx="2506">312</cx:pt>
          <cx:pt idx="2507">181</cx:pt>
          <cx:pt idx="2508">98</cx:pt>
          <cx:pt idx="2509">114</cx:pt>
          <cx:pt idx="2510">493</cx:pt>
          <cx:pt idx="2511">63</cx:pt>
          <cx:pt idx="2512">326</cx:pt>
          <cx:pt idx="2513">47</cx:pt>
          <cx:pt idx="2514">98</cx:pt>
          <cx:pt idx="2515">153</cx:pt>
          <cx:pt idx="2516">156</cx:pt>
          <cx:pt idx="2517">304</cx:pt>
          <cx:pt idx="2518">96</cx:pt>
          <cx:pt idx="2519">132</cx:pt>
          <cx:pt idx="2520">178</cx:pt>
          <cx:pt idx="2521">233</cx:pt>
          <cx:pt idx="2522">620</cx:pt>
          <cx:pt idx="2523">132</cx:pt>
          <cx:pt idx="2524">169</cx:pt>
          <cx:pt idx="2525">155</cx:pt>
          <cx:pt idx="2526">164</cx:pt>
          <cx:pt idx="2527">232</cx:pt>
          <cx:pt idx="2528">36</cx:pt>
          <cx:pt idx="2529">257</cx:pt>
          <cx:pt idx="2530">197</cx:pt>
          <cx:pt idx="2531">139</cx:pt>
          <cx:pt idx="2532">164</cx:pt>
          <cx:pt idx="2533">131</cx:pt>
          <cx:pt idx="2534">90</cx:pt>
          <cx:pt idx="2535">35</cx:pt>
          <cx:pt idx="2536">258</cx:pt>
          <cx:pt idx="2537">413</cx:pt>
          <cx:pt idx="2538">66</cx:pt>
          <cx:pt idx="2539">179</cx:pt>
          <cx:pt idx="2540">377</cx:pt>
          <cx:pt idx="2541">222</cx:pt>
          <cx:pt idx="2542">125</cx:pt>
          <cx:pt idx="2543">178</cx:pt>
          <cx:pt idx="2544">200</cx:pt>
          <cx:pt idx="2545">115</cx:pt>
          <cx:pt idx="2546">137</cx:pt>
          <cx:pt idx="2547">173</cx:pt>
          <cx:pt idx="2548">118</cx:pt>
          <cx:pt idx="2549">221</cx:pt>
          <cx:pt idx="2550">245</cx:pt>
          <cx:pt idx="2551">581</cx:pt>
          <cx:pt idx="2552">90</cx:pt>
          <cx:pt idx="2553">272</cx:pt>
          <cx:pt idx="2554">364</cx:pt>
          <cx:pt idx="2555">81</cx:pt>
          <cx:pt idx="2556">247</cx:pt>
          <cx:pt idx="2557">317</cx:pt>
          <cx:pt idx="2558">131</cx:pt>
          <cx:pt idx="2559">124</cx:pt>
          <cx:pt idx="2560">180</cx:pt>
          <cx:pt idx="2561">190</cx:pt>
          <cx:pt idx="2562">128</cx:pt>
          <cx:pt idx="2563">78</cx:pt>
          <cx:pt idx="2564">138</cx:pt>
          <cx:pt idx="2565">180</cx:pt>
          <cx:pt idx="2566">140</cx:pt>
          <cx:pt idx="2567">98</cx:pt>
          <cx:pt idx="2568">127</cx:pt>
          <cx:pt idx="2569">122</cx:pt>
          <cx:pt idx="2570">132</cx:pt>
          <cx:pt idx="2571">180</cx:pt>
          <cx:pt idx="2572">180</cx:pt>
          <cx:pt idx="2573">201</cx:pt>
          <cx:pt idx="2574">245</cx:pt>
          <cx:pt idx="2575">325</cx:pt>
          <cx:pt idx="2576">97</cx:pt>
          <cx:pt idx="2577">333</cx:pt>
          <cx:pt idx="2578">266</cx:pt>
          <cx:pt idx="2579">157</cx:pt>
          <cx:pt idx="2580">330</cx:pt>
          <cx:pt idx="2581">133</cx:pt>
          <cx:pt idx="2582">146</cx:pt>
          <cx:pt idx="2583">286</cx:pt>
          <cx:pt idx="2584">183</cx:pt>
          <cx:pt idx="2585">196</cx:pt>
          <cx:pt idx="2586">134</cx:pt>
          <cx:pt idx="2587">123</cx:pt>
          <cx:pt idx="2588">159</cx:pt>
          <cx:pt idx="2589">158</cx:pt>
          <cx:pt idx="2590">277</cx:pt>
          <cx:pt idx="2591">240</cx:pt>
          <cx:pt idx="2592">84</cx:pt>
          <cx:pt idx="2593">122</cx:pt>
          <cx:pt idx="2594">171</cx:pt>
          <cx:pt idx="2595">94</cx:pt>
          <cx:pt idx="2596">118</cx:pt>
          <cx:pt idx="2597">154</cx:pt>
          <cx:pt idx="2598">187</cx:pt>
          <cx:pt idx="2599">130</cx:pt>
          <cx:pt idx="2600">65</cx:pt>
          <cx:pt idx="2601">170</cx:pt>
          <cx:pt idx="2602">206</cx:pt>
          <cx:pt idx="2603">119</cx:pt>
          <cx:pt idx="2604">393</cx:pt>
          <cx:pt idx="2605">388</cx:pt>
          <cx:pt idx="2606">144</cx:pt>
          <cx:pt idx="2607">243</cx:pt>
          <cx:pt idx="2608">81</cx:pt>
          <cx:pt idx="2609">530</cx:pt>
          <cx:pt idx="2610">33</cx:pt>
          <cx:pt idx="2611">241</cx:pt>
          <cx:pt idx="2612">166</cx:pt>
          <cx:pt idx="2613">31</cx:pt>
          <cx:pt idx="2614">107</cx:pt>
          <cx:pt idx="2615">330</cx:pt>
          <cx:pt idx="2616">493</cx:pt>
          <cx:pt idx="2617">215</cx:pt>
          <cx:pt idx="2618">158</cx:pt>
          <cx:pt idx="2619">198</cx:pt>
          <cx:pt idx="2620">61</cx:pt>
          <cx:pt idx="2621">303</cx:pt>
          <cx:pt idx="2622">183</cx:pt>
          <cx:pt idx="2623">55</cx:pt>
          <cx:pt idx="2624">132</cx:pt>
          <cx:pt idx="2625">227</cx:pt>
          <cx:pt idx="2626">228</cx:pt>
          <cx:pt idx="2627">87</cx:pt>
          <cx:pt idx="2628">137</cx:pt>
          <cx:pt idx="2629">114</cx:pt>
          <cx:pt idx="2630">151</cx:pt>
          <cx:pt idx="2631">388</cx:pt>
          <cx:pt idx="2632">437</cx:pt>
          <cx:pt idx="2633">34</cx:pt>
          <cx:pt idx="2634">393</cx:pt>
          <cx:pt idx="2635">199</cx:pt>
          <cx:pt idx="2636">124</cx:pt>
          <cx:pt idx="2637">133</cx:pt>
          <cx:pt idx="2638">386</cx:pt>
          <cx:pt idx="2639">46</cx:pt>
          <cx:pt idx="2640">421</cx:pt>
          <cx:pt idx="2641">146</cx:pt>
          <cx:pt idx="2642">102</cx:pt>
          <cx:pt idx="2643">229</cx:pt>
          <cx:pt idx="2644">341</cx:pt>
          <cx:pt idx="2645">452</cx:pt>
          <cx:pt idx="2646">413</cx:pt>
          <cx:pt idx="2647">389</cx:pt>
          <cx:pt idx="2648">407</cx:pt>
          <cx:pt idx="2649">70</cx:pt>
          <cx:pt idx="2650">195</cx:pt>
          <cx:pt idx="2651">308</cx:pt>
          <cx:pt idx="2652">601</cx:pt>
          <cx:pt idx="2653">319</cx:pt>
          <cx:pt idx="2654">74</cx:pt>
          <cx:pt idx="2655">119</cx:pt>
          <cx:pt idx="2656">113</cx:pt>
          <cx:pt idx="2657">120</cx:pt>
          <cx:pt idx="2658">270</cx:pt>
          <cx:pt idx="2659">264</cx:pt>
          <cx:pt idx="2660">331</cx:pt>
          <cx:pt idx="2661">87</cx:pt>
          <cx:pt idx="2662">290</cx:pt>
          <cx:pt idx="2663">221</cx:pt>
          <cx:pt idx="2664">232</cx:pt>
          <cx:pt idx="2665">256</cx:pt>
          <cx:pt idx="2666">76</cx:pt>
          <cx:pt idx="2667">125</cx:pt>
          <cx:pt idx="2668">139</cx:pt>
          <cx:pt idx="2669">101</cx:pt>
          <cx:pt idx="2670">182</cx:pt>
          <cx:pt idx="2671">369</cx:pt>
          <cx:pt idx="2672">443</cx:pt>
          <cx:pt idx="2673">205</cx:pt>
          <cx:pt idx="2674">326</cx:pt>
          <cx:pt idx="2675">99</cx:pt>
          <cx:pt idx="2676">362</cx:pt>
          <cx:pt idx="2677">152</cx:pt>
          <cx:pt idx="2678">88</cx:pt>
          <cx:pt idx="2679">235</cx:pt>
          <cx:pt idx="2680">309</cx:pt>
          <cx:pt idx="2681">152</cx:pt>
          <cx:pt idx="2682">35</cx:pt>
          <cx:pt idx="2683">233</cx:pt>
          <cx:pt idx="2684">646</cx:pt>
          <cx:pt idx="2685">115</cx:pt>
          <cx:pt idx="2686">158</cx:pt>
          <cx:pt idx="2687">104</cx:pt>
          <cx:pt idx="2688">336</cx:pt>
          <cx:pt idx="2689">83</cx:pt>
          <cx:pt idx="2690">152</cx:pt>
          <cx:pt idx="2691">357</cx:pt>
          <cx:pt idx="2692">89</cx:pt>
          <cx:pt idx="2693">190</cx:pt>
          <cx:pt idx="2694">464</cx:pt>
          <cx:pt idx="2695">103</cx:pt>
          <cx:pt idx="2696">151</cx:pt>
          <cx:pt idx="2697">222</cx:pt>
          <cx:pt idx="2698">101</cx:pt>
          <cx:pt idx="2699">48</cx:pt>
          <cx:pt idx="2700">92</cx:pt>
          <cx:pt idx="2701">263</cx:pt>
          <cx:pt idx="2702">189</cx:pt>
          <cx:pt idx="2703">109</cx:pt>
          <cx:pt idx="2704">328</cx:pt>
          <cx:pt idx="2705">118</cx:pt>
          <cx:pt idx="2706">62</cx:pt>
          <cx:pt idx="2707">271</cx:pt>
          <cx:pt idx="2708">317</cx:pt>
          <cx:pt idx="2709">522</cx:pt>
          <cx:pt idx="2710">477</cx:pt>
          <cx:pt idx="2711">97</cx:pt>
          <cx:pt idx="2712">536</cx:pt>
          <cx:pt idx="2713">608</cx:pt>
          <cx:pt idx="2714">117</cx:pt>
          <cx:pt idx="2715">100</cx:pt>
          <cx:pt idx="2716">322</cx:pt>
          <cx:pt idx="2717">99</cx:pt>
          <cx:pt idx="2718">195</cx:pt>
          <cx:pt idx="2719">484</cx:pt>
          <cx:pt idx="2720">109</cx:pt>
          <cx:pt idx="2721">65</cx:pt>
          <cx:pt idx="2722">163</cx:pt>
          <cx:pt idx="2723">256</cx:pt>
          <cx:pt idx="2724">258</cx:pt>
          <cx:pt idx="2725">90</cx:pt>
          <cx:pt idx="2726">180</cx:pt>
          <cx:pt idx="2727">309</cx:pt>
          <cx:pt idx="2728">159</cx:pt>
          <cx:pt idx="2729">242</cx:pt>
          <cx:pt idx="2730">437</cx:pt>
          <cx:pt idx="2731">249</cx:pt>
          <cx:pt idx="2732">353</cx:pt>
          <cx:pt idx="2733">128</cx:pt>
          <cx:pt idx="2734">279</cx:pt>
          <cx:pt idx="2735">115</cx:pt>
          <cx:pt idx="2736">97</cx:pt>
          <cx:pt idx="2737">255</cx:pt>
          <cx:pt idx="2738">375</cx:pt>
          <cx:pt idx="2739">341</cx:pt>
          <cx:pt idx="2740">130</cx:pt>
          <cx:pt idx="2741">48</cx:pt>
          <cx:pt idx="2742">160</cx:pt>
          <cx:pt idx="2743">186</cx:pt>
          <cx:pt idx="2744">385</cx:pt>
          <cx:pt idx="2745">131</cx:pt>
          <cx:pt idx="2746">248</cx:pt>
          <cx:pt idx="2747">116</cx:pt>
          <cx:pt idx="2748">172</cx:pt>
          <cx:pt idx="2749">101</cx:pt>
          <cx:pt idx="2750">206</cx:pt>
          <cx:pt idx="2751">111</cx:pt>
          <cx:pt idx="2752">127</cx:pt>
          <cx:pt idx="2753">289</cx:pt>
          <cx:pt idx="2754">186</cx:pt>
          <cx:pt idx="2755">278</cx:pt>
          <cx:pt idx="2756">85</cx:pt>
          <cx:pt idx="2757">71</cx:pt>
          <cx:pt idx="2758">41</cx:pt>
          <cx:pt idx="2759">571</cx:pt>
          <cx:pt idx="2760">47</cx:pt>
          <cx:pt idx="2761">312</cx:pt>
          <cx:pt idx="2762">97</cx:pt>
          <cx:pt idx="2763">472</cx:pt>
          <cx:pt idx="2764">122</cx:pt>
          <cx:pt idx="2765">219</cx:pt>
          <cx:pt idx="2766">335</cx:pt>
          <cx:pt idx="2767">253</cx:pt>
          <cx:pt idx="2768">96</cx:pt>
          <cx:pt idx="2769">288</cx:pt>
          <cx:pt idx="2770">440</cx:pt>
          <cx:pt idx="2771">416</cx:pt>
          <cx:pt idx="2772">369</cx:pt>
          <cx:pt idx="2773">633</cx:pt>
          <cx:pt idx="2774">324</cx:pt>
          <cx:pt idx="2775">49</cx:pt>
          <cx:pt idx="2776">255</cx:pt>
          <cx:pt idx="2777">40</cx:pt>
          <cx:pt idx="2778">182</cx:pt>
          <cx:pt idx="2779">185</cx:pt>
          <cx:pt idx="2780">281</cx:pt>
          <cx:pt idx="2781">56</cx:pt>
          <cx:pt idx="2782">322</cx:pt>
          <cx:pt idx="2783">213</cx:pt>
          <cx:pt idx="2784">244</cx:pt>
          <cx:pt idx="2785">174</cx:pt>
          <cx:pt idx="2786">303</cx:pt>
          <cx:pt idx="2787">632</cx:pt>
          <cx:pt idx="2788">638</cx:pt>
          <cx:pt idx="2789">181</cx:pt>
          <cx:pt idx="2790">101</cx:pt>
          <cx:pt idx="2791">351</cx:pt>
          <cx:pt idx="2792">179</cx:pt>
          <cx:pt idx="2793">140</cx:pt>
          <cx:pt idx="2794">183</cx:pt>
          <cx:pt idx="2795">475</cx:pt>
          <cx:pt idx="2796">398</cx:pt>
          <cx:pt idx="2797">341</cx:pt>
          <cx:pt idx="2798">152</cx:pt>
          <cx:pt idx="2799">264</cx:pt>
          <cx:pt idx="2800">60</cx:pt>
          <cx:pt idx="2801">31</cx:pt>
          <cx:pt idx="2802">227</cx:pt>
          <cx:pt idx="2803">267</cx:pt>
          <cx:pt idx="2804">215</cx:pt>
          <cx:pt idx="2805">68</cx:pt>
          <cx:pt idx="2806">295</cx:pt>
          <cx:pt idx="2807">176</cx:pt>
          <cx:pt idx="2808">115</cx:pt>
          <cx:pt idx="2809">471</cx:pt>
          <cx:pt idx="2810">199</cx:pt>
          <cx:pt idx="2811">273</cx:pt>
          <cx:pt idx="2812">266</cx:pt>
          <cx:pt idx="2813">350</cx:pt>
          <cx:pt idx="2814">153</cx:pt>
          <cx:pt idx="2815">225</cx:pt>
          <cx:pt idx="2816">30</cx:pt>
          <cx:pt idx="2817">67</cx:pt>
          <cx:pt idx="2818">389</cx:pt>
          <cx:pt idx="2819">389</cx:pt>
          <cx:pt idx="2820">97</cx:pt>
          <cx:pt idx="2821">147</cx:pt>
          <cx:pt idx="2822">125</cx:pt>
          <cx:pt idx="2823">449</cx:pt>
          <cx:pt idx="2824">142</cx:pt>
          <cx:pt idx="2825">109</cx:pt>
          <cx:pt idx="2826">132</cx:pt>
          <cx:pt idx="2827">180</cx:pt>
          <cx:pt idx="2828">371</cx:pt>
          <cx:pt idx="2829">335</cx:pt>
          <cx:pt idx="2830">178</cx:pt>
          <cx:pt idx="2831">410</cx:pt>
          <cx:pt idx="2832">606</cx:pt>
          <cx:pt idx="2833">57</cx:pt>
          <cx:pt idx="2834">37</cx:pt>
          <cx:pt idx="2835">361</cx:pt>
          <cx:pt idx="2836">465</cx:pt>
          <cx:pt idx="2837">138</cx:pt>
          <cx:pt idx="2838">130</cx:pt>
          <cx:pt idx="2839">379</cx:pt>
          <cx:pt idx="2840">409</cx:pt>
          <cx:pt idx="2841">424</cx:pt>
          <cx:pt idx="2842">244</cx:pt>
          <cx:pt idx="2843">374</cx:pt>
          <cx:pt idx="2844">504</cx:pt>
          <cx:pt idx="2845">135</cx:pt>
          <cx:pt idx="2846">31</cx:pt>
          <cx:pt idx="2847">162</cx:pt>
          <cx:pt idx="2848">120</cx:pt>
          <cx:pt idx="2849">201</cx:pt>
          <cx:pt idx="2850">102</cx:pt>
          <cx:pt idx="2851">335</cx:pt>
          <cx:pt idx="2852">37</cx:pt>
          <cx:pt idx="2853">107</cx:pt>
          <cx:pt idx="2854">98</cx:pt>
          <cx:pt idx="2855">402</cx:pt>
          <cx:pt idx="2856">356</cx:pt>
          <cx:pt idx="2857">112</cx:pt>
          <cx:pt idx="2858">421</cx:pt>
          <cx:pt idx="2859">509</cx:pt>
          <cx:pt idx="2860">180</cx:pt>
          <cx:pt idx="2861">87</cx:pt>
          <cx:pt idx="2862">79</cx:pt>
          <cx:pt idx="2863">103</cx:pt>
          <cx:pt idx="2864">235</cx:pt>
          <cx:pt idx="2865">64</cx:pt>
          <cx:pt idx="2866">426</cx:pt>
          <cx:pt idx="2867">98</cx:pt>
          <cx:pt idx="2868">230</cx:pt>
          <cx:pt idx="2869">93</cx:pt>
          <cx:pt idx="2870">148</cx:pt>
          <cx:pt idx="2871">41</cx:pt>
          <cx:pt idx="2872">177</cx:pt>
          <cx:pt idx="2873">339</cx:pt>
          <cx:pt idx="2874">73</cx:pt>
          <cx:pt idx="2875">80</cx:pt>
          <cx:pt idx="2876">362</cx:pt>
          <cx:pt idx="2877">575</cx:pt>
          <cx:pt idx="2878">286</cx:pt>
          <cx:pt idx="2879">202</cx:pt>
          <cx:pt idx="2880">114</cx:pt>
          <cx:pt idx="2881">568</cx:pt>
          <cx:pt idx="2882">427</cx:pt>
          <cx:pt idx="2883">148</cx:pt>
          <cx:pt idx="2884">94</cx:pt>
          <cx:pt idx="2885">269</cx:pt>
          <cx:pt idx="2886">263</cx:pt>
          <cx:pt idx="2887">48</cx:pt>
          <cx:pt idx="2888">356</cx:pt>
          <cx:pt idx="2889">382</cx:pt>
          <cx:pt idx="2890">65</cx:pt>
          <cx:pt idx="2891">66</cx:pt>
          <cx:pt idx="2892">110</cx:pt>
          <cx:pt idx="2893">35</cx:pt>
          <cx:pt idx="2894">649</cx:pt>
          <cx:pt idx="2895">118</cx:pt>
          <cx:pt idx="2896">192</cx:pt>
          <cx:pt idx="2897">153</cx:pt>
          <cx:pt idx="2898">146</cx:pt>
          <cx:pt idx="2899">158</cx:pt>
          <cx:pt idx="2900">530</cx:pt>
          <cx:pt idx="2901">217</cx:pt>
          <cx:pt idx="2902">288</cx:pt>
          <cx:pt idx="2903">74</cx:pt>
          <cx:pt idx="2904">65</cx:pt>
          <cx:pt idx="2905">106</cx:pt>
          <cx:pt idx="2906">166</cx:pt>
          <cx:pt idx="2907">108</cx:pt>
          <cx:pt idx="2908">142</cx:pt>
          <cx:pt idx="2909">80</cx:pt>
          <cx:pt idx="2910">247</cx:pt>
          <cx:pt idx="2911">386</cx:pt>
          <cx:pt idx="2912">375</cx:pt>
          <cx:pt idx="2913">69</cx:pt>
          <cx:pt idx="2914">93</cx:pt>
          <cx:pt idx="2915">591</cx:pt>
          <cx:pt idx="2916">101</cx:pt>
          <cx:pt idx="2917">69</cx:pt>
          <cx:pt idx="2918">153</cx:pt>
          <cx:pt idx="2919">51</cx:pt>
          <cx:pt idx="2920">581</cx:pt>
          <cx:pt idx="2921">181</cx:pt>
          <cx:pt idx="2922">167</cx:pt>
          <cx:pt idx="2923">283</cx:pt>
          <cx:pt idx="2924">177</cx:pt>
          <cx:pt idx="2925">167</cx:pt>
          <cx:pt idx="2926">155</cx:pt>
          <cx:pt idx="2927">213</cx:pt>
          <cx:pt idx="2928">90</cx:pt>
          <cx:pt idx="2929">90</cx:pt>
          <cx:pt idx="2930">410</cx:pt>
          <cx:pt idx="2931">144</cx:pt>
          <cx:pt idx="2932">139</cx:pt>
          <cx:pt idx="2933">113</cx:pt>
          <cx:pt idx="2934">105</cx:pt>
          <cx:pt idx="2935">148</cx:pt>
          <cx:pt idx="2936">286</cx:pt>
          <cx:pt idx="2937">146</cx:pt>
          <cx:pt idx="2938">194</cx:pt>
          <cx:pt idx="2939">176</cx:pt>
          <cx:pt idx="2940">34</cx:pt>
          <cx:pt idx="2941">154</cx:pt>
          <cx:pt idx="2942">418</cx:pt>
          <cx:pt idx="2943">442</cx:pt>
          <cx:pt idx="2944">86</cx:pt>
          <cx:pt idx="2945">57</cx:pt>
          <cx:pt idx="2946">392</cx:pt>
          <cx:pt idx="2947">327</cx:pt>
          <cx:pt idx="2948">357</cx:pt>
          <cx:pt idx="2949">483</cx:pt>
          <cx:pt idx="2950">255</cx:pt>
          <cx:pt idx="2951">195</cx:pt>
          <cx:pt idx="2952">221</cx:pt>
          <cx:pt idx="2953">208</cx:pt>
          <cx:pt idx="2954">204</cx:pt>
          <cx:pt idx="2955">137</cx:pt>
          <cx:pt idx="2956">107</cx:pt>
          <cx:pt idx="2957">48</cx:pt>
          <cx:pt idx="2958">434</cx:pt>
          <cx:pt idx="2959">435</cx:pt>
          <cx:pt idx="2960">30</cx:pt>
          <cx:pt idx="2961">204</cx:pt>
          <cx:pt idx="2962">648</cx:pt>
          <cx:pt idx="2963">264</cx:pt>
          <cx:pt idx="2964">256</cx:pt>
          <cx:pt idx="2965">286</cx:pt>
          <cx:pt idx="2966">149</cx:pt>
          <cx:pt idx="2967">283</cx:pt>
          <cx:pt idx="2968">58</cx:pt>
          <cx:pt idx="2969">230</cx:pt>
          <cx:pt idx="2970">192</cx:pt>
          <cx:pt idx="2971">146</cx:pt>
          <cx:pt idx="2972">181</cx:pt>
          <cx:pt idx="2973">193</cx:pt>
          <cx:pt idx="2974">190</cx:pt>
          <cx:pt idx="2975">30</cx:pt>
          <cx:pt idx="2976">106</cx:pt>
          <cx:pt idx="2977">316</cx:pt>
          <cx:pt idx="2978">163</cx:pt>
          <cx:pt idx="2979">166</cx:pt>
          <cx:pt idx="2980">106</cx:pt>
          <cx:pt idx="2981">55</cx:pt>
          <cx:pt idx="2982">152</cx:pt>
          <cx:pt idx="2983">395</cx:pt>
          <cx:pt idx="2984">97</cx:pt>
          <cx:pt idx="2985">159</cx:pt>
          <cx:pt idx="2986">270</cx:pt>
          <cx:pt idx="2987">279</cx:pt>
          <cx:pt idx="2988">188</cx:pt>
          <cx:pt idx="2989">272</cx:pt>
          <cx:pt idx="2990">252</cx:pt>
          <cx:pt idx="2991">154</cx:pt>
          <cx:pt idx="2992">175</cx:pt>
          <cx:pt idx="2993">141</cx:pt>
          <cx:pt idx="2994">85</cx:pt>
          <cx:pt idx="2995">311</cx:pt>
          <cx:pt idx="2996">360</cx:pt>
          <cx:pt idx="2997">88</cx:pt>
          <cx:pt idx="2998">236</cx:pt>
          <cx:pt idx="2999">203</cx:pt>
          <cx:pt idx="3000">170</cx:pt>
          <cx:pt idx="3001">227</cx:pt>
          <cx:pt idx="3002">194</cx:pt>
          <cx:pt idx="3003">100</cx:pt>
          <cx:pt idx="3004">32</cx:pt>
          <cx:pt idx="3005">211</cx:pt>
          <cx:pt idx="3006">372</cx:pt>
          <cx:pt idx="3007">43</cx:pt>
          <cx:pt idx="3008">435</cx:pt>
          <cx:pt idx="3009">191</cx:pt>
          <cx:pt idx="3010">30</cx:pt>
          <cx:pt idx="3011">384</cx:pt>
          <cx:pt idx="3012">283</cx:pt>
          <cx:pt idx="3013">151</cx:pt>
          <cx:pt idx="3014">142</cx:pt>
          <cx:pt idx="3015">47</cx:pt>
          <cx:pt idx="3016">105</cx:pt>
          <cx:pt idx="3017">84</cx:pt>
          <cx:pt idx="3018">109</cx:pt>
          <cx:pt idx="3019">125</cx:pt>
          <cx:pt idx="3020">226</cx:pt>
          <cx:pt idx="3021">285</cx:pt>
          <cx:pt idx="3022">367</cx:pt>
          <cx:pt idx="3023">313</cx:pt>
          <cx:pt idx="3024">154</cx:pt>
          <cx:pt idx="3025">114</cx:pt>
          <cx:pt idx="3026">258</cx:pt>
          <cx:pt idx="3027">272</cx:pt>
          <cx:pt idx="3028">135</cx:pt>
          <cx:pt idx="3029">320</cx:pt>
          <cx:pt idx="3030">180</cx:pt>
          <cx:pt idx="3031">268</cx:pt>
          <cx:pt idx="3032">534</cx:pt>
          <cx:pt idx="3033">93</cx:pt>
          <cx:pt idx="3034">37</cx:pt>
          <cx:pt idx="3035">98</cx:pt>
          <cx:pt idx="3036">207</cx:pt>
          <cx:pt idx="3037">405</cx:pt>
          <cx:pt idx="3038">152</cx:pt>
          <cx:pt idx="3039">270</cx:pt>
          <cx:pt idx="3040">268</cx:pt>
          <cx:pt idx="3041">88</cx:pt>
          <cx:pt idx="3042">82</cx:pt>
          <cx:pt idx="3043">96</cx:pt>
          <cx:pt idx="3044">111</cx:pt>
          <cx:pt idx="3045">562</cx:pt>
          <cx:pt idx="3046">48</cx:pt>
          <cx:pt idx="3047">69</cx:pt>
          <cx:pt idx="3048">404</cx:pt>
          <cx:pt idx="3049">156</cx:pt>
          <cx:pt idx="3050">639</cx:pt>
          <cx:pt idx="3051">324</cx:pt>
          <cx:pt idx="3052">161</cx:pt>
          <cx:pt idx="3053">133</cx:pt>
          <cx:pt idx="3054">312</cx:pt>
          <cx:pt idx="3055">150</cx:pt>
          <cx:pt idx="3056">587</cx:pt>
          <cx:pt idx="3057">313</cx:pt>
          <cx:pt idx="3058">362</cx:pt>
          <cx:pt idx="3059">254</cx:pt>
          <cx:pt idx="3060">231</cx:pt>
          <cx:pt idx="3061">109</cx:pt>
          <cx:pt idx="3062">121</cx:pt>
          <cx:pt idx="3063">153</cx:pt>
          <cx:pt idx="3064">372</cx:pt>
          <cx:pt idx="3065">72</cx:pt>
          <cx:pt idx="3066">293</cx:pt>
          <cx:pt idx="3067">127</cx:pt>
          <cx:pt idx="3068">212</cx:pt>
          <cx:pt idx="3069">160</cx:pt>
          <cx:pt idx="3070">194</cx:pt>
          <cx:pt idx="3071">177</cx:pt>
          <cx:pt idx="3072">385</cx:pt>
          <cx:pt idx="3073">537</cx:pt>
          <cx:pt idx="3074">109</cx:pt>
          <cx:pt idx="3075">387</cx:pt>
          <cx:pt idx="3076">47</cx:pt>
          <cx:pt idx="3077">99</cx:pt>
          <cx:pt idx="3078">388</cx:pt>
          <cx:pt idx="3079">138</cx:pt>
          <cx:pt idx="3080">96</cx:pt>
          <cx:pt idx="3081">39</cx:pt>
          <cx:pt idx="3082">160</cx:pt>
          <cx:pt idx="3083">143</cx:pt>
          <cx:pt idx="3084">356</cx:pt>
          <cx:pt idx="3085">512</cx:pt>
          <cx:pt idx="3086">184</cx:pt>
          <cx:pt idx="3087">157</cx:pt>
          <cx:pt idx="3088">483</cx:pt>
          <cx:pt idx="3089">130</cx:pt>
          <cx:pt idx="3090">315</cx:pt>
          <cx:pt idx="3091">206</cx:pt>
          <cx:pt idx="3092">55</cx:pt>
          <cx:pt idx="3093">242</cx:pt>
          <cx:pt idx="3094">405</cx:pt>
          <cx:pt idx="3095">543</cx:pt>
          <cx:pt idx="3096">240</cx:pt>
          <cx:pt idx="3097">245</cx:pt>
          <cx:pt idx="3098">74</cx:pt>
          <cx:pt idx="3099">99</cx:pt>
          <cx:pt idx="3100">85</cx:pt>
          <cx:pt idx="3101">258</cx:pt>
          <cx:pt idx="3102">316</cx:pt>
          <cx:pt idx="3103">440</cx:pt>
          <cx:pt idx="3104">200</cx:pt>
          <cx:pt idx="3105">316</cx:pt>
          <cx:pt idx="3106">75</cx:pt>
          <cx:pt idx="3107">349</cx:pt>
          <cx:pt idx="3108">89</cx:pt>
          <cx:pt idx="3109">118</cx:pt>
          <cx:pt idx="3110">250</cx:pt>
          <cx:pt idx="3111">237</cx:pt>
          <cx:pt idx="3112">259</cx:pt>
          <cx:pt idx="3113">315</cx:pt>
          <cx:pt idx="3114">381</cx:pt>
          <cx:pt idx="3115">93</cx:pt>
          <cx:pt idx="3116">63</cx:pt>
          <cx:pt idx="3117">163</cx:pt>
          <cx:pt idx="3118">237</cx:pt>
          <cx:pt idx="3119">444</cx:pt>
          <cx:pt idx="3120">106</cx:pt>
          <cx:pt idx="3121">257</cx:pt>
          <cx:pt idx="3122">150</cx:pt>
          <cx:pt idx="3123">323</cx:pt>
          <cx:pt idx="3124">437</cx:pt>
          <cx:pt idx="3125">150</cx:pt>
          <cx:pt idx="3126">229</cx:pt>
          <cx:pt idx="3127">82</cx:pt>
          <cx:pt idx="3128">304</cx:pt>
          <cx:pt idx="3129">166</cx:pt>
          <cx:pt idx="3130">297</cx:pt>
          <cx:pt idx="3131">96</cx:pt>
          <cx:pt idx="3132">194</cx:pt>
          <cx:pt idx="3133">342</cx:pt>
          <cx:pt idx="3134">148</cx:pt>
          <cx:pt idx="3135">513</cx:pt>
          <cx:pt idx="3136">173</cx:pt>
          <cx:pt idx="3137">313</cx:pt>
          <cx:pt idx="3138">226</cx:pt>
          <cx:pt idx="3139">475</cx:pt>
          <cx:pt idx="3140">96</cx:pt>
          <cx:pt idx="3141">98</cx:pt>
          <cx:pt idx="3142">218</cx:pt>
          <cx:pt idx="3143">152</cx:pt>
          <cx:pt idx="3144">30</cx:pt>
          <cx:pt idx="3145">200</cx:pt>
          <cx:pt idx="3146">372</cx:pt>
          <cx:pt idx="3147">100</cx:pt>
          <cx:pt idx="3148">275</cx:pt>
          <cx:pt idx="3149">320</cx:pt>
          <cx:pt idx="3150">128</cx:pt>
          <cx:pt idx="3151">170</cx:pt>
          <cx:pt idx="3152">135</cx:pt>
          <cx:pt idx="3153">62</cx:pt>
          <cx:pt idx="3154">49</cx:pt>
          <cx:pt idx="3155">278</cx:pt>
          <cx:pt idx="3156">250</cx:pt>
          <cx:pt idx="3157">144</cx:pt>
          <cx:pt idx="3158">213</cx:pt>
          <cx:pt idx="3159">237</cx:pt>
          <cx:pt idx="3160">145</cx:pt>
          <cx:pt idx="3161">353</cx:pt>
          <cx:pt idx="3162">182</cx:pt>
          <cx:pt idx="3163">629</cx:pt>
          <cx:pt idx="3164">314</cx:pt>
          <cx:pt idx="3165">131</cx:pt>
          <cx:pt idx="3166">230</cx:pt>
          <cx:pt idx="3167">659</cx:pt>
          <cx:pt idx="3168">98</cx:pt>
          <cx:pt idx="3169">205</cx:pt>
          <cx:pt idx="3170">130</cx:pt>
          <cx:pt idx="3171">189</cx:pt>
          <cx:pt idx="3172">77</cx:pt>
          <cx:pt idx="3173">322</cx:pt>
          <cx:pt idx="3174">109</cx:pt>
          <cx:pt idx="3175">158</cx:pt>
          <cx:pt idx="3176">213</cx:pt>
          <cx:pt idx="3177">138</cx:pt>
          <cx:pt idx="3178">109</cx:pt>
          <cx:pt idx="3179">162</cx:pt>
          <cx:pt idx="3180">228</cx:pt>
          <cx:pt idx="3181">147</cx:pt>
          <cx:pt idx="3182">386</cx:pt>
          <cx:pt idx="3183">154</cx:pt>
          <cx:pt idx="3184">242</cx:pt>
          <cx:pt idx="3185">81</cx:pt>
          <cx:pt idx="3186">76</cx:pt>
          <cx:pt idx="3187">140</cx:pt>
          <cx:pt idx="3188">476</cx:pt>
          <cx:pt idx="3189">106</cx:pt>
          <cx:pt idx="3190">53</cx:pt>
          <cx:pt idx="3191">162</cx:pt>
          <cx:pt idx="3192">367</cx:pt>
          <cx:pt idx="3193">100</cx:pt>
          <cx:pt idx="3194">358</cx:pt>
          <cx:pt idx="3195">198</cx:pt>
          <cx:pt idx="3196">128</cx:pt>
          <cx:pt idx="3197">218</cx:pt>
          <cx:pt idx="3198">136</cx:pt>
          <cx:pt idx="3199">92</cx:pt>
          <cx:pt idx="3200">102</cx:pt>
          <cx:pt idx="3201">441</cx:pt>
          <cx:pt idx="3202">61</cx:pt>
          <cx:pt idx="3203">274</cx:pt>
          <cx:pt idx="3204">187</cx:pt>
          <cx:pt idx="3205">111</cx:pt>
          <cx:pt idx="3206">144</cx:pt>
          <cx:pt idx="3207">283</cx:pt>
          <cx:pt idx="3208">263</cx:pt>
          <cx:pt idx="3209">31</cx:pt>
          <cx:pt idx="3210">198</cx:pt>
          <cx:pt idx="3211">144</cx:pt>
          <cx:pt idx="3212">57</cx:pt>
          <cx:pt idx="3213">96</cx:pt>
          <cx:pt idx="3214">81</cx:pt>
          <cx:pt idx="3215">322</cx:pt>
          <cx:pt idx="3216">92</cx:pt>
          <cx:pt idx="3217">113</cx:pt>
          <cx:pt idx="3218">98</cx:pt>
          <cx:pt idx="3219">52</cx:pt>
          <cx:pt idx="3220">625</cx:pt>
          <cx:pt idx="3221">105</cx:pt>
          <cx:pt idx="3222">315</cx:pt>
          <cx:pt idx="3223">312</cx:pt>
          <cx:pt idx="3224">369</cx:pt>
          <cx:pt idx="3225">177</cx:pt>
          <cx:pt idx="3226">132</cx:pt>
          <cx:pt idx="3227">650</cx:pt>
          <cx:pt idx="3228">414</cx:pt>
          <cx:pt idx="3229">287</cx:pt>
          <cx:pt idx="3230">158</cx:pt>
          <cx:pt idx="3231">75</cx:pt>
          <cx:pt idx="3232">189</cx:pt>
          <cx:pt idx="3233">310</cx:pt>
          <cx:pt idx="3234">100</cx:pt>
          <cx:pt idx="3235">180</cx:pt>
          <cx:pt idx="3236">281</cx:pt>
          <cx:pt idx="3237">138</cx:pt>
          <cx:pt idx="3238">187</cx:pt>
          <cx:pt idx="3239">235</cx:pt>
          <cx:pt idx="3240">30</cx:pt>
          <cx:pt idx="3241">205</cx:pt>
          <cx:pt idx="3242">98</cx:pt>
          <cx:pt idx="3243">129</cx:pt>
          <cx:pt idx="3244">67</cx:pt>
          <cx:pt idx="3245">89</cx:pt>
          <cx:pt idx="3246">53</cx:pt>
          <cx:pt idx="3247">92</cx:pt>
          <cx:pt idx="3248">97</cx:pt>
          <cx:pt idx="3249">203</cx:pt>
          <cx:pt idx="3250">40</cx:pt>
          <cx:pt idx="3251">217</cx:pt>
          <cx:pt idx="3252">163</cx:pt>
          <cx:pt idx="3253">640</cx:pt>
          <cx:pt idx="3254">101</cx:pt>
          <cx:pt idx="3255">255</cx:pt>
          <cx:pt idx="3256">72</cx:pt>
          <cx:pt idx="3257">176</cx:pt>
          <cx:pt idx="3258">430</cx:pt>
          <cx:pt idx="3259">153</cx:pt>
          <cx:pt idx="3260">80</cx:pt>
          <cx:pt idx="3261">105</cx:pt>
          <cx:pt idx="3262">106</cx:pt>
          <cx:pt idx="3263">206</cx:pt>
          <cx:pt idx="3264">85</cx:pt>
          <cx:pt idx="3265">401</cx:pt>
          <cx:pt idx="3266">285</cx:pt>
          <cx:pt idx="3267">118</cx:pt>
          <cx:pt idx="3268">95</cx:pt>
          <cx:pt idx="3269">119</cx:pt>
          <cx:pt idx="3270">407</cx:pt>
          <cx:pt idx="3271">264</cx:pt>
          <cx:pt idx="3272">88</cx:pt>
          <cx:pt idx="3273">66</cx:pt>
          <cx:pt idx="3274">64</cx:pt>
          <cx:pt idx="3275">216</cx:pt>
          <cx:pt idx="3276">535</cx:pt>
          <cx:pt idx="3277">302</cx:pt>
          <cx:pt idx="3278">86</cx:pt>
          <cx:pt idx="3279">95</cx:pt>
          <cx:pt idx="3280">215</cx:pt>
          <cx:pt idx="3281">118</cx:pt>
          <cx:pt idx="3282">123</cx:pt>
          <cx:pt idx="3283">92</cx:pt>
          <cx:pt idx="3284">75</cx:pt>
          <cx:pt idx="3285">118</cx:pt>
          <cx:pt idx="3286">62</cx:pt>
          <cx:pt idx="3287">198</cx:pt>
          <cx:pt idx="3288">150</cx:pt>
          <cx:pt idx="3289">262</cx:pt>
          <cx:pt idx="3290">398</cx:pt>
          <cx:pt idx="3291">146</cx:pt>
          <cx:pt idx="3292">77</cx:pt>
          <cx:pt idx="3293">117</cx:pt>
          <cx:pt idx="3294">98</cx:pt>
          <cx:pt idx="3295">302</cx:pt>
          <cx:pt idx="3296">372</cx:pt>
          <cx:pt idx="3297">130</cx:pt>
          <cx:pt idx="3298">328</cx:pt>
          <cx:pt idx="3299">75</cx:pt>
          <cx:pt idx="3300">197</cx:pt>
          <cx:pt idx="3301">137</cx:pt>
          <cx:pt idx="3302">511</cx:pt>
          <cx:pt idx="3303">314</cx:pt>
          <cx:pt idx="3304">335</cx:pt>
          <cx:pt idx="3305">376</cx:pt>
          <cx:pt idx="3306">492</cx:pt>
          <cx:pt idx="3307">334</cx:pt>
          <cx:pt idx="3308">451</cx:pt>
          <cx:pt idx="3309">37</cx:pt>
          <cx:pt idx="3310">30</cx:pt>
          <cx:pt idx="3311">61</cx:pt>
          <cx:pt idx="3312">85</cx:pt>
          <cx:pt idx="3313">236</cx:pt>
          <cx:pt idx="3314">141</cx:pt>
          <cx:pt idx="3315">302</cx:pt>
          <cx:pt idx="3316">351</cx:pt>
          <cx:pt idx="3317">394</cx:pt>
          <cx:pt idx="3318">288</cx:pt>
          <cx:pt idx="3319">234</cx:pt>
          <cx:pt idx="3320">127</cx:pt>
          <cx:pt idx="3321">630</cx:pt>
          <cx:pt idx="3322">350</cx:pt>
          <cx:pt idx="3323">90</cx:pt>
          <cx:pt idx="3324">470</cx:pt>
          <cx:pt idx="3325">369</cx:pt>
          <cx:pt idx="3326">438</cx:pt>
          <cx:pt idx="3327">101</cx:pt>
          <cx:pt idx="3328">259</cx:pt>
          <cx:pt idx="3329">139</cx:pt>
          <cx:pt idx="3330">49</cx:pt>
          <cx:pt idx="3331">358</cx:pt>
          <cx:pt idx="3332">329</cx:pt>
          <cx:pt idx="3333">44</cx:pt>
          <cx:pt idx="3334">180</cx:pt>
          <cx:pt idx="3335">218</cx:pt>
          <cx:pt idx="3336">308</cx:pt>
          <cx:pt idx="3337">284</cx:pt>
          <cx:pt idx="3338">244</cx:pt>
          <cx:pt idx="3339">77</cx:pt>
          <cx:pt idx="3340">241</cx:pt>
          <cx:pt idx="3341">153</cx:pt>
          <cx:pt idx="3342">144</cx:pt>
          <cx:pt idx="3343">185</cx:pt>
          <cx:pt idx="3344">201</cx:pt>
          <cx:pt idx="3345">105</cx:pt>
          <cx:pt idx="3346">181</cx:pt>
          <cx:pt idx="3347">221</cx:pt>
          <cx:pt idx="3348">395</cx:pt>
          <cx:pt idx="3349">40</cx:pt>
          <cx:pt idx="3350">118</cx:pt>
          <cx:pt idx="3351">118</cx:pt>
          <cx:pt idx="3352">121</cx:pt>
          <cx:pt idx="3353">74</cx:pt>
          <cx:pt idx="3354">54</cx:pt>
          <cx:pt idx="3355">318</cx:pt>
          <cx:pt idx="3356">203</cx:pt>
          <cx:pt idx="3357">73</cx:pt>
          <cx:pt idx="3358">193</cx:pt>
          <cx:pt idx="3359">196</cx:pt>
          <cx:pt idx="3360">206</cx:pt>
          <cx:pt idx="3361">127</cx:pt>
          <cx:pt idx="3362">234</cx:pt>
          <cx:pt idx="3363">64</cx:pt>
          <cx:pt idx="3364">82</cx:pt>
          <cx:pt idx="3365">135</cx:pt>
          <cx:pt idx="3366">310</cx:pt>
          <cx:pt idx="3367">352</cx:pt>
          <cx:pt idx="3368">482</cx:pt>
          <cx:pt idx="3369">111</cx:pt>
          <cx:pt idx="3370">350</cx:pt>
          <cx:pt idx="3371">205</cx:pt>
          <cx:pt idx="3372">207</cx:pt>
          <cx:pt idx="3373">118</cx:pt>
          <cx:pt idx="3374">141</cx:pt>
          <cx:pt idx="3375">407</cx:pt>
          <cx:pt idx="3376">184</cx:pt>
          <cx:pt idx="3377">102</cx:pt>
          <cx:pt idx="3378">196</cx:pt>
          <cx:pt idx="3379">390</cx:pt>
          <cx:pt idx="3380">318</cx:pt>
          <cx:pt idx="3381">157</cx:pt>
          <cx:pt idx="3382">585</cx:pt>
          <cx:pt idx="3383">206</cx:pt>
          <cx:pt idx="3384">113</cx:pt>
          <cx:pt idx="3385">385</cx:pt>
          <cx:pt idx="3386">234</cx:pt>
          <cx:pt idx="3387">423</cx:pt>
          <cx:pt idx="3388">204</cx:pt>
          <cx:pt idx="3389">79</cx:pt>
          <cx:pt idx="3390">255</cx:pt>
          <cx:pt idx="3391">486</cx:pt>
          <cx:pt idx="3392">208</cx:pt>
          <cx:pt idx="3393">82</cx:pt>
          <cx:pt idx="3394">395</cx:pt>
          <cx:pt idx="3395">116</cx:pt>
          <cx:pt idx="3396">340</cx:pt>
          <cx:pt idx="3397">214</cx:pt>
          <cx:pt idx="3398">161</cx:pt>
          <cx:pt idx="3399">254</cx:pt>
          <cx:pt idx="3400">159</cx:pt>
          <cx:pt idx="3401">92</cx:pt>
          <cx:pt idx="3402">96</cx:pt>
          <cx:pt idx="3403">90</cx:pt>
          <cx:pt idx="3404">304</cx:pt>
          <cx:pt idx="3405">206</cx:pt>
          <cx:pt idx="3406">51</cx:pt>
          <cx:pt idx="3407">73</cx:pt>
          <cx:pt idx="3408">436</cx:pt>
          <cx:pt idx="3409">338</cx:pt>
          <cx:pt idx="3410">67</cx:pt>
          <cx:pt idx="3411">405</cx:pt>
          <cx:pt idx="3412">401</cx:pt>
          <cx:pt idx="3413">192</cx:pt>
          <cx:pt idx="3414">397</cx:pt>
          <cx:pt idx="3415">123</cx:pt>
          <cx:pt idx="3416">114</cx:pt>
          <cx:pt idx="3417">115</cx:pt>
          <cx:pt idx="3418">452</cx:pt>
          <cx:pt idx="3419">42</cx:pt>
          <cx:pt idx="3420">192</cx:pt>
          <cx:pt idx="3421">370</cx:pt>
          <cx:pt idx="3422">157</cx:pt>
          <cx:pt idx="3423">117</cx:pt>
          <cx:pt idx="3424">242</cx:pt>
          <cx:pt idx="3425">340</cx:pt>
          <cx:pt idx="3426">142</cx:pt>
          <cx:pt idx="3427">236</cx:pt>
          <cx:pt idx="3428">310</cx:pt>
          <cx:pt idx="3429">256</cx:pt>
          <cx:pt idx="3430">322</cx:pt>
          <cx:pt idx="3431">40</cx:pt>
          <cx:pt idx="3432">131</cx:pt>
          <cx:pt idx="3433">101</cx:pt>
          <cx:pt idx="3434">173</cx:pt>
          <cx:pt idx="3435">251</cx:pt>
          <cx:pt idx="3436">157</cx:pt>
          <cx:pt idx="3437">239</cx:pt>
          <cx:pt idx="3438">215</cx:pt>
          <cx:pt idx="3439">455</cx:pt>
          <cx:pt idx="3440">335</cx:pt>
          <cx:pt idx="3441">293</cx:pt>
          <cx:pt idx="3442">294</cx:pt>
          <cx:pt idx="3443">91</cx:pt>
          <cx:pt idx="3444">345</cx:pt>
          <cx:pt idx="3445">189</cx:pt>
          <cx:pt idx="3446">123</cx:pt>
          <cx:pt idx="3447">81</cx:pt>
          <cx:pt idx="3448">85</cx:pt>
          <cx:pt idx="3449">35</cx:pt>
          <cx:pt idx="3450">274</cx:pt>
          <cx:pt idx="3451">366</cx:pt>
          <cx:pt idx="3452">290</cx:pt>
          <cx:pt idx="3453">416</cx:pt>
          <cx:pt idx="3454">212</cx:pt>
          <cx:pt idx="3455">222</cx:pt>
          <cx:pt idx="3456">317</cx:pt>
          <cx:pt idx="3457">200</cx:pt>
          <cx:pt idx="3458">336</cx:pt>
          <cx:pt idx="3459">72</cx:pt>
          <cx:pt idx="3460">380</cx:pt>
          <cx:pt idx="3461">53</cx:pt>
          <cx:pt idx="3462">402</cx:pt>
          <cx:pt idx="3463">405</cx:pt>
          <cx:pt idx="3464">201</cx:pt>
          <cx:pt idx="3465">89</cx:pt>
          <cx:pt idx="3466">332</cx:pt>
          <cx:pt idx="3467">393</cx:pt>
          <cx:pt idx="3468">184</cx:pt>
          <cx:pt idx="3469">67</cx:pt>
          <cx:pt idx="3470">153</cx:pt>
          <cx:pt idx="3471">76</cx:pt>
          <cx:pt idx="3472">253</cx:pt>
          <cx:pt idx="3473">273</cx:pt>
          <cx:pt idx="3474">274</cx:pt>
          <cx:pt idx="3475">317</cx:pt>
          <cx:pt idx="3476">361</cx:pt>
          <cx:pt idx="3477">194</cx:pt>
          <cx:pt idx="3478">167</cx:pt>
          <cx:pt idx="3479">238</cx:pt>
          <cx:pt idx="3480">403</cx:pt>
          <cx:pt idx="3481">323</cx:pt>
          <cx:pt idx="3482">159</cx:pt>
          <cx:pt idx="3483">136</cx:pt>
          <cx:pt idx="3484">339</cx:pt>
          <cx:pt idx="3485">113</cx:pt>
          <cx:pt idx="3486">235</cx:pt>
          <cx:pt idx="3487">202</cx:pt>
          <cx:pt idx="3488">77</cx:pt>
          <cx:pt idx="3489">305</cx:pt>
          <cx:pt idx="3490">165</cx:pt>
          <cx:pt idx="3491">95</cx:pt>
          <cx:pt idx="3492">30</cx:pt>
          <cx:pt idx="3493">334</cx:pt>
          <cx:pt idx="3494">61</cx:pt>
          <cx:pt idx="3495">472</cx:pt>
          <cx:pt idx="3496">100</cx:pt>
          <cx:pt idx="3497">137</cx:pt>
          <cx:pt idx="3498">143</cx:pt>
          <cx:pt idx="3499">251</cx:pt>
          <cx:pt idx="3500">142</cx:pt>
          <cx:pt idx="3501">117</cx:pt>
          <cx:pt idx="3502">437</cx:pt>
          <cx:pt idx="3503">106</cx:pt>
          <cx:pt idx="3504">142</cx:pt>
          <cx:pt idx="3505">242</cx:pt>
          <cx:pt idx="3506">486</cx:pt>
          <cx:pt idx="3507">332</cx:pt>
          <cx:pt idx="3508">108</cx:pt>
          <cx:pt idx="3509">401</cx:pt>
          <cx:pt idx="3510">134</cx:pt>
          <cx:pt idx="3511">363</cx:pt>
          <cx:pt idx="3512">312</cx:pt>
          <cx:pt idx="3513">298</cx:pt>
          <cx:pt idx="3514">182</cx:pt>
          <cx:pt idx="3515">83</cx:pt>
          <cx:pt idx="3516">497</cx:pt>
          <cx:pt idx="3517">304</cx:pt>
          <cx:pt idx="3518">108</cx:pt>
          <cx:pt idx="3519">311</cx:pt>
          <cx:pt idx="3520">178</cx:pt>
          <cx:pt idx="3521">174</cx:pt>
          <cx:pt idx="3522">37</cx:pt>
          <cx:pt idx="3523">307</cx:pt>
          <cx:pt idx="3524">99</cx:pt>
          <cx:pt idx="3525">34</cx:pt>
          <cx:pt idx="3526">147</cx:pt>
          <cx:pt idx="3527">129</cx:pt>
          <cx:pt idx="3528">143</cx:pt>
          <cx:pt idx="3529">79</cx:pt>
          <cx:pt idx="3530">245</cx:pt>
          <cx:pt idx="3531">94</cx:pt>
          <cx:pt idx="3532">244</cx:pt>
          <cx:pt idx="3533">146</cx:pt>
          <cx:pt idx="3534">96</cx:pt>
          <cx:pt idx="3535">311</cx:pt>
          <cx:pt idx="3536">325</cx:pt>
          <cx:pt idx="3537">89</cx:pt>
          <cx:pt idx="3538">209</cx:pt>
          <cx:pt idx="3539">64</cx:pt>
          <cx:pt idx="3540">92</cx:pt>
          <cx:pt idx="3541">197</cx:pt>
          <cx:pt idx="3542">278</cx:pt>
          <cx:pt idx="3543">422</cx:pt>
          <cx:pt idx="3544">58</cx:pt>
          <cx:pt idx="3545">177</cx:pt>
          <cx:pt idx="3546">73</cx:pt>
          <cx:pt idx="3547">170</cx:pt>
          <cx:pt idx="3548">264</cx:pt>
          <cx:pt idx="3549">318</cx:pt>
          <cx:pt idx="3550">300</cx:pt>
          <cx:pt idx="3551">115</cx:pt>
          <cx:pt idx="3552">118</cx:pt>
          <cx:pt idx="3553">128</cx:pt>
          <cx:pt idx="3554">176</cx:pt>
          <cx:pt idx="3555">177</cx:pt>
          <cx:pt idx="3556">153</cx:pt>
          <cx:pt idx="3557">93</cx:pt>
          <cx:pt idx="3558">391</cx:pt>
          <cx:pt idx="3559">329</cx:pt>
          <cx:pt idx="3560">102</cx:pt>
          <cx:pt idx="3561">123</cx:pt>
          <cx:pt idx="3562">271</cx:pt>
          <cx:pt idx="3563">89</cx:pt>
          <cx:pt idx="3564">258</cx:pt>
          <cx:pt idx="3565">70</cx:pt>
          <cx:pt idx="3566">182</cx:pt>
          <cx:pt idx="3567">211</cx:pt>
          <cx:pt idx="3568">222</cx:pt>
          <cx:pt idx="3569">158</cx:pt>
          <cx:pt idx="3570">190</cx:pt>
          <cx:pt idx="3571">319</cx:pt>
          <cx:pt idx="3572">120</cx:pt>
          <cx:pt idx="3573">96</cx:pt>
          <cx:pt idx="3574">141</cx:pt>
          <cx:pt idx="3575">235</cx:pt>
          <cx:pt idx="3576">355</cx:pt>
          <cx:pt idx="3577">82</cx:pt>
          <cx:pt idx="3578">220</cx:pt>
          <cx:pt idx="3579">50</cx:pt>
          <cx:pt idx="3580">108</cx:pt>
          <cx:pt idx="3581">142</cx:pt>
          <cx:pt idx="3582">104</cx:pt>
          <cx:pt idx="3583">302</cx:pt>
          <cx:pt idx="3584">46</cx:pt>
          <cx:pt idx="3585">194</cx:pt>
          <cx:pt idx="3586">428</cx:pt>
          <cx:pt idx="3587">271</cx:pt>
          <cx:pt idx="3588">66</cx:pt>
          <cx:pt idx="3589">345</cx:pt>
          <cx:pt idx="3590">185</cx:pt>
          <cx:pt idx="3591">309</cx:pt>
          <cx:pt idx="3592">298</cx:pt>
          <cx:pt idx="3593">231</cx:pt>
          <cx:pt idx="3594">279</cx:pt>
          <cx:pt idx="3595">105</cx:pt>
          <cx:pt idx="3596">110</cx:pt>
          <cx:pt idx="3597">452</cx:pt>
          <cx:pt idx="3598">144</cx:pt>
          <cx:pt idx="3599">254</cx:pt>
          <cx:pt idx="3600">123</cx:pt>
          <cx:pt idx="3601">71</cx:pt>
          <cx:pt idx="3602">132</cx:pt>
          <cx:pt idx="3603">83</cx:pt>
          <cx:pt idx="3604">39</cx:pt>
          <cx:pt idx="3605">93</cx:pt>
          <cx:pt idx="3606">153</cx:pt>
          <cx:pt idx="3607">117</cx:pt>
          <cx:pt idx="3608">49</cx:pt>
          <cx:pt idx="3609">390</cx:pt>
          <cx:pt idx="3610">429</cx:pt>
          <cx:pt idx="3611">111</cx:pt>
          <cx:pt idx="3612">155</cx:pt>
          <cx:pt idx="3613">69</cx:pt>
          <cx:pt idx="3614">74</cx:pt>
          <cx:pt idx="3615">286</cx:pt>
          <cx:pt idx="3616">66</cx:pt>
          <cx:pt idx="3617">180</cx:pt>
          <cx:pt idx="3618">35</cx:pt>
          <cx:pt idx="3619">197</cx:pt>
          <cx:pt idx="3620">272</cx:pt>
          <cx:pt idx="3621">150</cx:pt>
          <cx:pt idx="3622">250</cx:pt>
          <cx:pt idx="3623">249</cx:pt>
          <cx:pt idx="3624">207</cx:pt>
          <cx:pt idx="3625">127</cx:pt>
          <cx:pt idx="3626">150</cx:pt>
          <cx:pt idx="3627">173</cx:pt>
          <cx:pt idx="3628">277</cx:pt>
          <cx:pt idx="3629">122</cx:pt>
          <cx:pt idx="3630">359</cx:pt>
          <cx:pt idx="3631">69</cx:pt>
          <cx:pt idx="3632">305</cx:pt>
          <cx:pt idx="3633">289</cx:pt>
          <cx:pt idx="3634">211</cx:pt>
          <cx:pt idx="3635">306</cx:pt>
          <cx:pt idx="3636">248</cx:pt>
          <cx:pt idx="3637">233</cx:pt>
          <cx:pt idx="3638">105</cx:pt>
          <cx:pt idx="3639">501</cx:pt>
          <cx:pt idx="3640">214</cx:pt>
          <cx:pt idx="3641">156</cx:pt>
          <cx:pt idx="3642">136</cx:pt>
          <cx:pt idx="3643">134</cx:pt>
          <cx:pt idx="3644">316</cx:pt>
          <cx:pt idx="3645">128</cx:pt>
          <cx:pt idx="3646">132</cx:pt>
          <cx:pt idx="3647">490</cx:pt>
          <cx:pt idx="3648">35</cx:pt>
          <cx:pt idx="3649">176</cx:pt>
          <cx:pt idx="3650">85</cx:pt>
          <cx:pt idx="3651">423</cx:pt>
          <cx:pt idx="3652">216</cx:pt>
          <cx:pt idx="3653">97</cx:pt>
          <cx:pt idx="3654">150</cx:pt>
          <cx:pt idx="3655">64</cx:pt>
          <cx:pt idx="3656">136</cx:pt>
          <cx:pt idx="3657">241</cx:pt>
          <cx:pt idx="3658">316</cx:pt>
          <cx:pt idx="3659">207</cx:pt>
          <cx:pt idx="3660">281</cx:pt>
          <cx:pt idx="3661">168</cx:pt>
          <cx:pt idx="3662">183</cx:pt>
          <cx:pt idx="3663">125</cx:pt>
          <cx:pt idx="3664">133</cx:pt>
          <cx:pt idx="3665">582</cx:pt>
          <cx:pt idx="3666">210</cx:pt>
          <cx:pt idx="3667">92</cx:pt>
          <cx:pt idx="3668">138</cx:pt>
          <cx:pt idx="3669">179</cx:pt>
          <cx:pt idx="3670">369</cx:pt>
          <cx:pt idx="3671">507</cx:pt>
          <cx:pt idx="3672">241</cx:pt>
          <cx:pt idx="3673">54</cx:pt>
          <cx:pt idx="3674">350</cx:pt>
          <cx:pt idx="3675">259</cx:pt>
          <cx:pt idx="3676">97</cx:pt>
          <cx:pt idx="3677">175</cx:pt>
          <cx:pt idx="3678">199</cx:pt>
          <cx:pt idx="3679">171</cx:pt>
          <cx:pt idx="3680">152</cx:pt>
          <cx:pt idx="3681">193</cx:pt>
          <cx:pt idx="3682">236</cx:pt>
          <cx:pt idx="3683">97</cx:pt>
          <cx:pt idx="3684">521</cx:pt>
          <cx:pt idx="3685">133</cx:pt>
          <cx:pt idx="3686">203</cx:pt>
          <cx:pt idx="3687">215</cx:pt>
          <cx:pt idx="3688">142</cx:pt>
          <cx:pt idx="3689">198</cx:pt>
          <cx:pt idx="3690">58</cx:pt>
          <cx:pt idx="3691">110</cx:pt>
          <cx:pt idx="3692">352</cx:pt>
          <cx:pt idx="3693">330</cx:pt>
          <cx:pt idx="3694">117</cx:pt>
          <cx:pt idx="3695">209</cx:pt>
          <cx:pt idx="3696">140</cx:pt>
          <cx:pt idx="3697">329</cx:pt>
          <cx:pt idx="3698">115</cx:pt>
          <cx:pt idx="3699">143</cx:pt>
          <cx:pt idx="3700">48</cx:pt>
          <cx:pt idx="3701">161</cx:pt>
          <cx:pt idx="3702">243</cx:pt>
          <cx:pt idx="3703">517</cx:pt>
          <cx:pt idx="3704">301</cx:pt>
          <cx:pt idx="3705">174</cx:pt>
          <cx:pt idx="3706">496</cx:pt>
          <cx:pt idx="3707">65</cx:pt>
          <cx:pt idx="3708">179</cx:pt>
          <cx:pt idx="3709">347</cx:pt>
          <cx:pt idx="3710">47</cx:pt>
          <cx:pt idx="3711">174</cx:pt>
          <cx:pt idx="3712">68</cx:pt>
          <cx:pt idx="3713">394</cx:pt>
          <cx:pt idx="3714">317</cx:pt>
          <cx:pt idx="3715">287</cx:pt>
          <cx:pt idx="3716">76</cx:pt>
          <cx:pt idx="3717">200</cx:pt>
          <cx:pt idx="3718">293</cx:pt>
          <cx:pt idx="3719">216</cx:pt>
          <cx:pt idx="3720">698</cx:pt>
          <cx:pt idx="3721">131</cx:pt>
          <cx:pt idx="3722">32</cx:pt>
          <cx:pt idx="3723">188</cx:pt>
          <cx:pt idx="3724">414</cx:pt>
          <cx:pt idx="3725">498</cx:pt>
          <cx:pt idx="3726">221</cx:pt>
          <cx:pt idx="3727">489</cx:pt>
          <cx:pt idx="3728">117</cx:pt>
          <cx:pt idx="3729">70</cx:pt>
          <cx:pt idx="3730">340</cx:pt>
          <cx:pt idx="3731">114</cx:pt>
          <cx:pt idx="3732">95</cx:pt>
          <cx:pt idx="3733">259</cx:pt>
          <cx:pt idx="3734">214</cx:pt>
          <cx:pt idx="3735">426</cx:pt>
          <cx:pt idx="3736">400</cx:pt>
          <cx:pt idx="3737">320</cx:pt>
          <cx:pt idx="3738">271</cx:pt>
          <cx:pt idx="3739">268</cx:pt>
          <cx:pt idx="3740">116</cx:pt>
          <cx:pt idx="3741">307</cx:pt>
          <cx:pt idx="3742">602</cx:pt>
          <cx:pt idx="3743">451</cx:pt>
          <cx:pt idx="3744">140</cx:pt>
          <cx:pt idx="3745">108</cx:pt>
          <cx:pt idx="3746">286</cx:pt>
          <cx:pt idx="3747">205</cx:pt>
          <cx:pt idx="3748">590</cx:pt>
          <cx:pt idx="3749">237</cx:pt>
          <cx:pt idx="3750">240</cx:pt>
          <cx:pt idx="3751">108</cx:pt>
          <cx:pt idx="3752">295</cx:pt>
          <cx:pt idx="3753">229</cx:pt>
          <cx:pt idx="3754">410</cx:pt>
          <cx:pt idx="3755">297</cx:pt>
          <cx:pt idx="3756">179</cx:pt>
          <cx:pt idx="3757">227</cx:pt>
          <cx:pt idx="3758">439</cx:pt>
          <cx:pt idx="3759">175</cx:pt>
          <cx:pt idx="3760">287</cx:pt>
          <cx:pt idx="3761">520</cx:pt>
          <cx:pt idx="3762">90</cx:pt>
          <cx:pt idx="3763">374</cx:pt>
          <cx:pt idx="3764">51</cx:pt>
          <cx:pt idx="3765">165</cx:pt>
          <cx:pt idx="3766">133</cx:pt>
          <cx:pt idx="3767">118</cx:pt>
          <cx:pt idx="3768">452</cx:pt>
          <cx:pt idx="3769">243</cx:pt>
          <cx:pt idx="3770">221</cx:pt>
          <cx:pt idx="3771">342</cx:pt>
          <cx:pt idx="3772">82</cx:pt>
          <cx:pt idx="3773">140</cx:pt>
          <cx:pt idx="3774">32</cx:pt>
          <cx:pt idx="3775">509</cx:pt>
          <cx:pt idx="3776">361</cx:pt>
          <cx:pt idx="3777">308</cx:pt>
          <cx:pt idx="3778">209</cx:pt>
          <cx:pt idx="3779">181</cx:pt>
          <cx:pt idx="3780">264</cx:pt>
          <cx:pt idx="3781">167</cx:pt>
          <cx:pt idx="3782">159</cx:pt>
          <cx:pt idx="3783">40</cx:pt>
          <cx:pt idx="3784">159</cx:pt>
          <cx:pt idx="3785">109</cx:pt>
          <cx:pt idx="3786">47</cx:pt>
          <cx:pt idx="3787">89</cx:pt>
          <cx:pt idx="3788">85</cx:pt>
          <cx:pt idx="3789">151</cx:pt>
          <cx:pt idx="3790">93</cx:pt>
          <cx:pt idx="3791">212</cx:pt>
          <cx:pt idx="3792">505</cx:pt>
          <cx:pt idx="3793">451</cx:pt>
          <cx:pt idx="3794">533</cx:pt>
          <cx:pt idx="3795">265</cx:pt>
          <cx:pt idx="3796">177</cx:pt>
          <cx:pt idx="3797">279</cx:pt>
          <cx:pt idx="3798">197</cx:pt>
          <cx:pt idx="3799">262</cx:pt>
          <cx:pt idx="3800">72</cx:pt>
          <cx:pt idx="3801">225</cx:pt>
          <cx:pt idx="3802">81</cx:pt>
          <cx:pt idx="3803">38</cx:pt>
          <cx:pt idx="3804">34</cx:pt>
          <cx:pt idx="3805">149</cx:pt>
          <cx:pt idx="3806">222</cx:pt>
          <cx:pt idx="3807">85</cx:pt>
          <cx:pt idx="3808">321</cx:pt>
          <cx:pt idx="3809">633</cx:pt>
          <cx:pt idx="3810">115</cx:pt>
          <cx:pt idx="3811">346</cx:pt>
          <cx:pt idx="3812">98</cx:pt>
          <cx:pt idx="3813">140</cx:pt>
          <cx:pt idx="3814">135</cx:pt>
          <cx:pt idx="3815">417</cx:pt>
          <cx:pt idx="3816">435</cx:pt>
          <cx:pt idx="3817">133</cx:pt>
          <cx:pt idx="3818">102</cx:pt>
          <cx:pt idx="3819">154</cx:pt>
          <cx:pt idx="3820">208</cx:pt>
          <cx:pt idx="3821">159</cx:pt>
          <cx:pt idx="3822">43</cx:pt>
          <cx:pt idx="3823">242</cx:pt>
          <cx:pt idx="3824">548</cx:pt>
          <cx:pt idx="3825">262</cx:pt>
          <cx:pt idx="3826">345</cx:pt>
          <cx:pt idx="3827">130</cx:pt>
          <cx:pt idx="3828">357</cx:pt>
          <cx:pt idx="3829">229</cx:pt>
          <cx:pt idx="3830">164</cx:pt>
          <cx:pt idx="3831">137</cx:pt>
          <cx:pt idx="3832">210</cx:pt>
          <cx:pt idx="3833">401</cx:pt>
          <cx:pt idx="3834">127</cx:pt>
          <cx:pt idx="3835">108</cx:pt>
          <cx:pt idx="3836">65</cx:pt>
          <cx:pt idx="3837">209</cx:pt>
          <cx:pt idx="3838">337</cx:pt>
          <cx:pt idx="3839">149</cx:pt>
          <cx:pt idx="3840">85</cx:pt>
          <cx:pt idx="3841">359</cx:pt>
          <cx:pt idx="3842">106</cx:pt>
          <cx:pt idx="3843">78</cx:pt>
          <cx:pt idx="3844">173</cx:pt>
          <cx:pt idx="3845">77</cx:pt>
          <cx:pt idx="3846">117</cx:pt>
          <cx:pt idx="3847">146</cx:pt>
          <cx:pt idx="3848">178</cx:pt>
          <cx:pt idx="3849">126</cx:pt>
          <cx:pt idx="3850">448</cx:pt>
          <cx:pt idx="3851">313</cx:pt>
          <cx:pt idx="3852">386</cx:pt>
          <cx:pt idx="3853">127</cx:pt>
          <cx:pt idx="3854">297</cx:pt>
          <cx:pt idx="3855">301</cx:pt>
          <cx:pt idx="3856">234</cx:pt>
          <cx:pt idx="3857">306</cx:pt>
          <cx:pt idx="3858">138</cx:pt>
          <cx:pt idx="3859">88</cx:pt>
          <cx:pt idx="3860">540</cx:pt>
          <cx:pt idx="3861">120</cx:pt>
          <cx:pt idx="3862">158</cx:pt>
          <cx:pt idx="3863">233</cx:pt>
          <cx:pt idx="3864">420</cx:pt>
          <cx:pt idx="3865">269</cx:pt>
          <cx:pt idx="3866">177</cx:pt>
          <cx:pt idx="3867">135</cx:pt>
          <cx:pt idx="3868">98</cx:pt>
          <cx:pt idx="3869">192</cx:pt>
          <cx:pt idx="3870">94</cx:pt>
          <cx:pt idx="3871">177</cx:pt>
          <cx:pt idx="3872">102</cx:pt>
          <cx:pt idx="3873">168</cx:pt>
          <cx:pt idx="3874">200</cx:pt>
          <cx:pt idx="3875">146</cx:pt>
          <cx:pt idx="3876">163</cx:pt>
          <cx:pt idx="3877">548</cx:pt>
          <cx:pt idx="3878">231</cx:pt>
          <cx:pt idx="3879">184</cx:pt>
          <cx:pt idx="3880">299</cx:pt>
          <cx:pt idx="3881">30</cx:pt>
          <cx:pt idx="3882">287</cx:pt>
          <cx:pt idx="3883">228</cx:pt>
          <cx:pt idx="3884">88</cx:pt>
          <cx:pt idx="3885">175</cx:pt>
          <cx:pt idx="3886">111</cx:pt>
          <cx:pt idx="3887">198</cx:pt>
          <cx:pt idx="3888">266</cx:pt>
          <cx:pt idx="3889">360</cx:pt>
          <cx:pt idx="3890">205</cx:pt>
          <cx:pt idx="3891">111</cx:pt>
          <cx:pt idx="3892">256</cx:pt>
          <cx:pt idx="3893">78</cx:pt>
          <cx:pt idx="3894">126</cx:pt>
          <cx:pt idx="3895">259</cx:pt>
          <cx:pt idx="3896">64</cx:pt>
          <cx:pt idx="3897">58</cx:pt>
          <cx:pt idx="3898">78</cx:pt>
          <cx:pt idx="3899">65</cx:pt>
          <cx:pt idx="3900">99</cx:pt>
          <cx:pt idx="3901">272</cx:pt>
          <cx:pt idx="3902">332</cx:pt>
          <cx:pt idx="3903">192</cx:pt>
          <cx:pt idx="3904">357</cx:pt>
          <cx:pt idx="3905">60</cx:pt>
          <cx:pt idx="3906">93</cx:pt>
          <cx:pt idx="3907">158</cx:pt>
          <cx:pt idx="3908">229</cx:pt>
          <cx:pt idx="3909">51</cx:pt>
          <cx:pt idx="3910">56</cx:pt>
          <cx:pt idx="3911">110</cx:pt>
          <cx:pt idx="3912">376</cx:pt>
          <cx:pt idx="3913">393</cx:pt>
          <cx:pt idx="3914">358</cx:pt>
          <cx:pt idx="3915">220</cx:pt>
          <cx:pt idx="3916">49</cx:pt>
          <cx:pt idx="3917">90</cx:pt>
          <cx:pt idx="3918">184</cx:pt>
          <cx:pt idx="3919">144</cx:pt>
          <cx:pt idx="3920">277</cx:pt>
          <cx:pt idx="3921">353</cx:pt>
          <cx:pt idx="3922">70</cx:pt>
          <cx:pt idx="3923">419</cx:pt>
          <cx:pt idx="3924">137</cx:pt>
          <cx:pt idx="3925">186</cx:pt>
          <cx:pt idx="3926">391</cx:pt>
          <cx:pt idx="3927">114</cx:pt>
          <cx:pt idx="3928">251</cx:pt>
          <cx:pt idx="3929">205</cx:pt>
          <cx:pt idx="3930">597</cx:pt>
          <cx:pt idx="3931">39</cx:pt>
          <cx:pt idx="3932">67</cx:pt>
          <cx:pt idx="3933">130</cx:pt>
          <cx:pt idx="3934">184</cx:pt>
          <cx:pt idx="3935">475</cx:pt>
          <cx:pt idx="3936">151</cx:pt>
          <cx:pt idx="3937">456</cx:pt>
          <cx:pt idx="3938">142</cx:pt>
          <cx:pt idx="3939">64</cx:pt>
          <cx:pt idx="3940">290</cx:pt>
          <cx:pt idx="3941">109</cx:pt>
          <cx:pt idx="3942">189</cx:pt>
          <cx:pt idx="3943">291</cx:pt>
          <cx:pt idx="3944">156</cx:pt>
          <cx:pt idx="3945">161</cx:pt>
          <cx:pt idx="3946">153</cx:pt>
          <cx:pt idx="3947">545</cx:pt>
          <cx:pt idx="3948">255</cx:pt>
          <cx:pt idx="3949">146</cx:pt>
          <cx:pt idx="3950">70</cx:pt>
          <cx:pt idx="3951">291</cx:pt>
          <cx:pt idx="3952">121</cx:pt>
          <cx:pt idx="3953">316</cx:pt>
          <cx:pt idx="3954">461</cx:pt>
          <cx:pt idx="3955">322</cx:pt>
          <cx:pt idx="3956">227</cx:pt>
          <cx:pt idx="3957">76</cx:pt>
          <cx:pt idx="3958">287</cx:pt>
          <cx:pt idx="3959">211</cx:pt>
          <cx:pt idx="3960">224</cx:pt>
          <cx:pt idx="3961">114</cx:pt>
          <cx:pt idx="3962">282</cx:pt>
          <cx:pt idx="3963">429</cx:pt>
          <cx:pt idx="3964">229</cx:pt>
          <cx:pt idx="3965">78</cx:pt>
          <cx:pt idx="3966">286</cx:pt>
          <cx:pt idx="3967">163</cx:pt>
          <cx:pt idx="3968">31</cx:pt>
          <cx:pt idx="3969">329</cx:pt>
          <cx:pt idx="3970">185</cx:pt>
          <cx:pt idx="3971">180</cx:pt>
          <cx:pt idx="3972">55</cx:pt>
          <cx:pt idx="3973">261</cx:pt>
          <cx:pt idx="3974">135</cx:pt>
          <cx:pt idx="3975">191</cx:pt>
          <cx:pt idx="3976">72</cx:pt>
          <cx:pt idx="3977">107</cx:pt>
          <cx:pt idx="3978">255</cx:pt>
          <cx:pt idx="3979">296</cx:pt>
          <cx:pt idx="3980">210</cx:pt>
          <cx:pt idx="3981">153</cx:pt>
          <cx:pt idx="3982">58</cx:pt>
          <cx:pt idx="3983">40</cx:pt>
          <cx:pt idx="3984">227</cx:pt>
          <cx:pt idx="3985">83</cx:pt>
          <cx:pt idx="3986">250</cx:pt>
          <cx:pt idx="3987">325</cx:pt>
          <cx:pt idx="3988">294</cx:pt>
          <cx:pt idx="3989">422</cx:pt>
          <cx:pt idx="3990">97</cx:pt>
          <cx:pt idx="3991">72</cx:pt>
          <cx:pt idx="3992">169</cx:pt>
          <cx:pt idx="3993">330</cx:pt>
          <cx:pt idx="3994">87</cx:pt>
          <cx:pt idx="3995">57</cx:pt>
          <cx:pt idx="3996">119</cx:pt>
          <cx:pt idx="3997">121</cx:pt>
          <cx:pt idx="3998">65</cx:pt>
          <cx:pt idx="3999">198</cx:pt>
          <cx:pt idx="4000">294</cx:pt>
          <cx:pt idx="4001">336</cx:pt>
          <cx:pt idx="4002">124</cx:pt>
          <cx:pt idx="4003">649</cx:pt>
          <cx:pt idx="4004">169</cx:pt>
          <cx:pt idx="4005">121</cx:pt>
          <cx:pt idx="4006">198</cx:pt>
          <cx:pt idx="4007">196</cx:pt>
          <cx:pt idx="4008">309</cx:pt>
          <cx:pt idx="4009">359</cx:pt>
          <cx:pt idx="4010">270</cx:pt>
          <cx:pt idx="4011">466</cx:pt>
          <cx:pt idx="4012">32</cx:pt>
          <cx:pt idx="4013">55</cx:pt>
          <cx:pt idx="4014">321</cx:pt>
          <cx:pt idx="4015">99</cx:pt>
          <cx:pt idx="4016">188</cx:pt>
          <cx:pt idx="4017">208</cx:pt>
          <cx:pt idx="4018">262</cx:pt>
          <cx:pt idx="4019">260</cx:pt>
          <cx:pt idx="4020">183</cx:pt>
          <cx:pt idx="4021">57</cx:pt>
          <cx:pt idx="4022">48</cx:pt>
          <cx:pt idx="4023">86</cx:pt>
          <cx:pt idx="4024">225</cx:pt>
          <cx:pt idx="4025">132</cx:pt>
          <cx:pt idx="4026">69</cx:pt>
          <cx:pt idx="4027">69</cx:pt>
          <cx:pt idx="4028">491</cx:pt>
          <cx:pt idx="4029">270</cx:pt>
          <cx:pt idx="4030">229</cx:pt>
          <cx:pt idx="4031">36</cx:pt>
          <cx:pt idx="4032">433</cx:pt>
          <cx:pt idx="4033">100</cx:pt>
          <cx:pt idx="4034">110</cx:pt>
          <cx:pt idx="4035">123</cx:pt>
          <cx:pt idx="4036">239</cx:pt>
          <cx:pt idx="4037">93</cx:pt>
          <cx:pt idx="4038">208</cx:pt>
          <cx:pt idx="4039">151</cx:pt>
          <cx:pt idx="4040">323</cx:pt>
          <cx:pt idx="4041">235</cx:pt>
          <cx:pt idx="4042">258</cx:pt>
          <cx:pt idx="4043">294</cx:pt>
          <cx:pt idx="4044">62</cx:pt>
          <cx:pt idx="4045">98</cx:pt>
          <cx:pt idx="4046">392</cx:pt>
          <cx:pt idx="4047">86</cx:pt>
          <cx:pt idx="4048">124</cx:pt>
          <cx:pt idx="4049">236</cx:pt>
          <cx:pt idx="4050">354</cx:pt>
          <cx:pt idx="4051">272</cx:pt>
          <cx:pt idx="4052">293</cx:pt>
          <cx:pt idx="4053">155</cx:pt>
          <cx:pt idx="4054">341</cx:pt>
          <cx:pt idx="4055">91</cx:pt>
          <cx:pt idx="4056">116</cx:pt>
          <cx:pt idx="4057">164</cx:pt>
          <cx:pt idx="4058">470</cx:pt>
          <cx:pt idx="4059">308</cx:pt>
          <cx:pt idx="4060">132</cx:pt>
          <cx:pt idx="4061">325</cx:pt>
          <cx:pt idx="4062">146</cx:pt>
          <cx:pt idx="4063">394</cx:pt>
          <cx:pt idx="4064">311</cx:pt>
          <cx:pt idx="4065">205</cx:pt>
          <cx:pt idx="4066">214</cx:pt>
          <cx:pt idx="4067">192</cx:pt>
          <cx:pt idx="4068">352</cx:pt>
          <cx:pt idx="4069">242</cx:pt>
          <cx:pt idx="4070">381</cx:pt>
          <cx:pt idx="4071">112</cx:pt>
          <cx:pt idx="4072">429</cx:pt>
          <cx:pt idx="4073">335</cx:pt>
          <cx:pt idx="4074">249</cx:pt>
          <cx:pt idx="4075">247</cx:pt>
          <cx:pt idx="4076">189</cx:pt>
          <cx:pt idx="4077">60</cx:pt>
          <cx:pt idx="4078">217</cx:pt>
          <cx:pt idx="4079">300</cx:pt>
          <cx:pt idx="4080">252</cx:pt>
          <cx:pt idx="4081">427</cx:pt>
          <cx:pt idx="4082">124</cx:pt>
          <cx:pt idx="4083">138</cx:pt>
          <cx:pt idx="4084">495</cx:pt>
          <cx:pt idx="4085">44</cx:pt>
          <cx:pt idx="4086">106</cx:pt>
          <cx:pt idx="4087">123</cx:pt>
          <cx:pt idx="4088">307</cx:pt>
          <cx:pt idx="4089">73</cx:pt>
          <cx:pt idx="4090">275</cx:pt>
          <cx:pt idx="4091">136</cx:pt>
          <cx:pt idx="4092">303</cx:pt>
          <cx:pt idx="4093">284</cx:pt>
          <cx:pt idx="4094">100</cx:pt>
          <cx:pt idx="4095">169</cx:pt>
          <cx:pt idx="4096">448</cx:pt>
          <cx:pt idx="4097">242</cx:pt>
          <cx:pt idx="4098">57</cx:pt>
          <cx:pt idx="4099">548</cx:pt>
          <cx:pt idx="4100">226</cx:pt>
          <cx:pt idx="4101">263</cx:pt>
          <cx:pt idx="4102">153</cx:pt>
          <cx:pt idx="4103">210</cx:pt>
          <cx:pt idx="4104">250</cx:pt>
          <cx:pt idx="4105">181</cx:pt>
          <cx:pt idx="4106">209</cx:pt>
          <cx:pt idx="4107">39</cx:pt>
          <cx:pt idx="4108">636</cx:pt>
          <cx:pt idx="4109">115</cx:pt>
          <cx:pt idx="4110">231</cx:pt>
          <cx:pt idx="4111">384</cx:pt>
          <cx:pt idx="4112">206</cx:pt>
          <cx:pt idx="4113">298</cx:pt>
          <cx:pt idx="4114">237</cx:pt>
          <cx:pt idx="4115">116</cx:pt>
          <cx:pt idx="4116">198</cx:pt>
          <cx:pt idx="4117">185</cx:pt>
          <cx:pt idx="4118">103</cx:pt>
          <cx:pt idx="4119">195</cx:pt>
          <cx:pt idx="4120">117</cx:pt>
          <cx:pt idx="4121">105</cx:pt>
          <cx:pt idx="4122">446</cx:pt>
          <cx:pt idx="4123">193</cx:pt>
          <cx:pt idx="4124">103</cx:pt>
          <cx:pt idx="4125">85</cx:pt>
          <cx:pt idx="4126">343</cx:pt>
          <cx:pt idx="4127">240</cx:pt>
          <cx:pt idx="4128">68</cx:pt>
          <cx:pt idx="4129">181</cx:pt>
          <cx:pt idx="4130">245</cx:pt>
          <cx:pt idx="4131">231</cx:pt>
          <cx:pt idx="4132">340</cx:pt>
          <cx:pt idx="4133">65</cx:pt>
          <cx:pt idx="4134">596</cx:pt>
          <cx:pt idx="4135">226</cx:pt>
          <cx:pt idx="4136">179</cx:pt>
          <cx:pt idx="4137">94</cx:pt>
          <cx:pt idx="4138">189</cx:pt>
          <cx:pt idx="4139">150</cx:pt>
          <cx:pt idx="4140">195</cx:pt>
          <cx:pt idx="4141">159</cx:pt>
          <cx:pt idx="4142">233</cx:pt>
          <cx:pt idx="4143">36</cx:pt>
          <cx:pt idx="4144">32</cx:pt>
          <cx:pt idx="4145">665</cx:pt>
          <cx:pt idx="4146">274</cx:pt>
          <cx:pt idx="4147">149</cx:pt>
          <cx:pt idx="4148">300</cx:pt>
          <cx:pt idx="4149">115</cx:pt>
          <cx:pt idx="4150">449</cx:pt>
          <cx:pt idx="4151">157</cx:pt>
          <cx:pt idx="4152">202</cx:pt>
          <cx:pt idx="4153">227</cx:pt>
          <cx:pt idx="4154">67</cx:pt>
          <cx:pt idx="4155">50</cx:pt>
          <cx:pt idx="4156">370</cx:pt>
          <cx:pt idx="4157">52</cx:pt>
          <cx:pt idx="4158">132</cx:pt>
          <cx:pt idx="4159">318</cx:pt>
          <cx:pt idx="4160">160</cx:pt>
          <cx:pt idx="4161">193</cx:pt>
          <cx:pt idx="4162">104</cx:pt>
          <cx:pt idx="4163">202</cx:pt>
          <cx:pt idx="4164">335</cx:pt>
          <cx:pt idx="4165">87</cx:pt>
          <cx:pt idx="4166">396</cx:pt>
          <cx:pt idx="4167">130</cx:pt>
          <cx:pt idx="4168">107</cx:pt>
          <cx:pt idx="4169">108</cx:pt>
          <cx:pt idx="4170">116</cx:pt>
          <cx:pt idx="4171">280</cx:pt>
          <cx:pt idx="4172">495</cx:pt>
          <cx:pt idx="4173">86</cx:pt>
          <cx:pt idx="4174">132</cx:pt>
          <cx:pt idx="4175">72</cx:pt>
          <cx:pt idx="4176">153</cx:pt>
          <cx:pt idx="4177">118</cx:pt>
          <cx:pt idx="4178">103</cx:pt>
          <cx:pt idx="4179">121</cx:pt>
          <cx:pt idx="4180">180</cx:pt>
          <cx:pt idx="4181">173</cx:pt>
          <cx:pt idx="4182">55</cx:pt>
          <cx:pt idx="4183">138</cx:pt>
          <cx:pt idx="4184">331</cx:pt>
          <cx:pt idx="4185">214</cx:pt>
          <cx:pt idx="4186">165</cx:pt>
          <cx:pt idx="4187">394</cx:pt>
          <cx:pt idx="4188">314</cx:pt>
          <cx:pt idx="4189">45</cx:pt>
          <cx:pt idx="4190">320</cx:pt>
          <cx:pt idx="4191">221</cx:pt>
          <cx:pt idx="4192">79</cx:pt>
          <cx:pt idx="4193">115</cx:pt>
          <cx:pt idx="4194">358</cx:pt>
          <cx:pt idx="4195">247</cx:pt>
          <cx:pt idx="4196">151</cx:pt>
          <cx:pt idx="4197">91</cx:pt>
          <cx:pt idx="4198">172</cx:pt>
          <cx:pt idx="4199">125</cx:pt>
          <cx:pt idx="4200">346</cx:pt>
          <cx:pt idx="4201">78</cx:pt>
          <cx:pt idx="4202">110</cx:pt>
          <cx:pt idx="4203">262</cx:pt>
          <cx:pt idx="4204">302</cx:pt>
          <cx:pt idx="4205">277</cx:pt>
          <cx:pt idx="4206">624</cx:pt>
          <cx:pt idx="4207">369</cx:pt>
          <cx:pt idx="4208">132</cx:pt>
          <cx:pt idx="4209">171</cx:pt>
          <cx:pt idx="4210">568</cx:pt>
          <cx:pt idx="4211">579</cx:pt>
          <cx:pt idx="4212">429</cx:pt>
          <cx:pt idx="4213">82</cx:pt>
          <cx:pt idx="4214">97</cx:pt>
          <cx:pt idx="4215">240</cx:pt>
          <cx:pt idx="4216">103</cx:pt>
          <cx:pt idx="4217">117</cx:pt>
          <cx:pt idx="4218">311</cx:pt>
          <cx:pt idx="4219">166</cx:pt>
          <cx:pt idx="4220">215</cx:pt>
          <cx:pt idx="4221">232</cx:pt>
          <cx:pt idx="4222">105</cx:pt>
          <cx:pt idx="4223">310</cx:pt>
          <cx:pt idx="4224">576</cx:pt>
          <cx:pt idx="4225">179</cx:pt>
          <cx:pt idx="4226">214</cx:pt>
          <cx:pt idx="4227">263</cx:pt>
          <cx:pt idx="4228">131</cx:pt>
          <cx:pt idx="4229">175</cx:pt>
          <cx:pt idx="4230">488</cx:pt>
          <cx:pt idx="4231">156</cx:pt>
          <cx:pt idx="4232">396</cx:pt>
          <cx:pt idx="4233">123</cx:pt>
          <cx:pt idx="4234">261</cx:pt>
          <cx:pt idx="4235">138</cx:pt>
          <cx:pt idx="4236">300</cx:pt>
          <cx:pt idx="4237">293</cx:pt>
          <cx:pt idx="4238">305</cx:pt>
        </cx:lvl>
      </cx:numDim>
    </cx:data>
  </cx:chartData>
  <cx:chart>
    <cx:title pos="t" align="ctr" overlay="0">
      <cx:tx>
        <cx:txData>
          <cx:v>Training set</cx:v>
        </cx:txData>
      </cx:tx>
      <cx:txPr>
        <a:bodyPr rot="0" spcFirstLastPara="1" vertOverflow="ellipsis" vert="horz" wrap="square" lIns="38100" tIns="19050" rIns="38100" bIns="19050" anchor="ctr" anchorCtr="1" compatLnSpc="0"/>
        <a:lstStyle/>
        <a:p>
          <a:pPr algn="ctr" rtl="0">
            <a:defRPr sz="1400" b="0" i="0" u="none" strike="noStrike" baseline="0">
              <a:solidFill>
                <a:sysClr val="windowText" lastClr="000000">
                  <a:lumMod val="65000"/>
                  <a:lumOff val="35000"/>
                </a:sysClr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defRPr>
          </a:pPr>
          <a:r>
            <a:rPr kumimoji="0" lang="en-US" sz="16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rPr>
            <a:t>Training set</a:t>
          </a:r>
        </a:p>
      </cx:txPr>
    </cx:title>
    <cx:plotArea>
      <cx:plotAreaRegion>
        <cx:series layoutId="clusteredColumn" uniqueId="{0EBA9EC1-10F0-4A88-8FBB-5A22646BEA84}">
          <cx:tx>
            <cx:txData>
              <cx:f>Train!$G$1</cx:f>
              <cx:v>Length</cx:v>
            </cx:txData>
          </cx:tx>
          <cx:dataId val="0"/>
          <cx:layoutPr>
            <cx:binning intervalClosed="r">
              <cx:binSize val="50"/>
            </cx:binning>
          </cx:layoutPr>
        </cx:series>
      </cx:plotAreaRegion>
      <cx:axis id="0">
        <cx:catScaling gapWidth="0"/>
        <cx:title>
          <cx:tx>
            <cx:txData>
              <cx:v>Length Bins</cx:v>
            </cx:txData>
          </cx:tx>
          <cx:txPr>
            <a:bodyPr spcFirstLastPara="1" vertOverflow="ellipsis" horzOverflow="overflow" wrap="square" lIns="0" tIns="0" rIns="0" bIns="0" anchor="ctr" anchorCtr="1"/>
            <a:lstStyle/>
            <a:p>
              <a:pPr algn="ctr" rtl="0">
                <a:defRPr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pPr>
              <a:r>
                <a:rPr lang="en-US" sz="1200" b="1" i="0" u="none" strike="noStrike" baseline="0" dirty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Length Bins</a:t>
              </a:r>
            </a:p>
          </cx:txPr>
        </cx:title>
        <cx:tickLabels/>
        <cx:txPr>
          <a:bodyPr vertOverflow="overflow" horzOverflow="overflow" wrap="square" lIns="0" tIns="0" rIns="0" bIns="0"/>
          <a:lstStyle/>
          <a:p>
            <a:pPr algn="ctr" rtl="0">
              <a:defRPr sz="900" b="1">
                <a:solidFill>
                  <a:srgbClr val="595959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pP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cx:txPr>
      </cx:axis>
      <cx:axis id="1">
        <cx:valScaling/>
        <cx:title>
          <cx:tx>
            <cx:txData>
              <cx:v>Number of Proteins</cx:v>
            </cx:txData>
          </cx:tx>
          <cx:txPr>
            <a:bodyPr spcFirstLastPara="1" vertOverflow="ellipsis" horzOverflow="overflow" wrap="square" lIns="0" tIns="0" rIns="0" bIns="0" anchor="ctr" anchorCtr="1"/>
            <a:lstStyle/>
            <a:p>
              <a:pPr algn="ctr" rtl="0">
                <a:defRPr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pPr>
              <a:r>
                <a:rPr lang="en-US" sz="1100" b="1" i="0" u="none" strike="noStrike" baseline="0" dirty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Number of Proteins</a:t>
              </a:r>
            </a:p>
          </cx:txPr>
        </cx:title>
        <cx:majorGridlines/>
        <cx:tickLabels/>
        <cx:txPr>
          <a:bodyPr vertOverflow="overflow" horzOverflow="overflow" wrap="square" lIns="0" tIns="0" rIns="0" bIns="0"/>
          <a:lstStyle/>
          <a:p>
            <a:pPr algn="ctr" rtl="0">
              <a:defRPr sz="1000" b="0">
                <a:solidFill>
                  <a:srgbClr val="595959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pPr>
            <a:endParaRPr lang="en-US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cx:txPr>
      </cx:axis>
    </cx:plotArea>
  </cx:chart>
</cx:chartSpace>
</file>

<file path=ppt/charts/chartEx2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Validation!$G$2:$G$471</cx:f>
        <cx:lvl ptCount="470" formatCode="General">
          <cx:pt idx="0">67</cx:pt>
          <cx:pt idx="1">588</cx:pt>
          <cx:pt idx="2">169</cx:pt>
          <cx:pt idx="3">152</cx:pt>
          <cx:pt idx="4">217</cx:pt>
          <cx:pt idx="5">674</cx:pt>
          <cx:pt idx="6">171</cx:pt>
          <cx:pt idx="7">32</cx:pt>
          <cx:pt idx="8">68</cx:pt>
          <cx:pt idx="9">102</cx:pt>
          <cx:pt idx="10">273</cx:pt>
          <cx:pt idx="11">177</cx:pt>
          <cx:pt idx="12">152</cx:pt>
          <cx:pt idx="13">113</cx:pt>
          <cx:pt idx="14">153</cx:pt>
          <cx:pt idx="15">120</cx:pt>
          <cx:pt idx="16">216</cx:pt>
          <cx:pt idx="17">262</cx:pt>
          <cx:pt idx="18">110</cx:pt>
          <cx:pt idx="19">124</cx:pt>
          <cx:pt idx="20">351</cx:pt>
          <cx:pt idx="21">64</cx:pt>
          <cx:pt idx="22">185</cx:pt>
          <cx:pt idx="23">178</cx:pt>
          <cx:pt idx="24">133</cx:pt>
          <cx:pt idx="25">273</cx:pt>
          <cx:pt idx="26">87</cx:pt>
          <cx:pt idx="27">498</cx:pt>
          <cx:pt idx="28">153</cx:pt>
          <cx:pt idx="29">240</cx:pt>
          <cx:pt idx="30">343</cx:pt>
          <cx:pt idx="31">88</cx:pt>
          <cx:pt idx="32">274</cx:pt>
          <cx:pt idx="33">516</cx:pt>
          <cx:pt idx="34">512</cx:pt>
          <cx:pt idx="35">189</cx:pt>
          <cx:pt idx="36">147</cx:pt>
          <cx:pt idx="37">115</cx:pt>
          <cx:pt idx="38">205</cx:pt>
          <cx:pt idx="39">138</cx:pt>
          <cx:pt idx="40">38</cx:pt>
          <cx:pt idx="41">41</cx:pt>
          <cx:pt idx="42">114</cx:pt>
          <cx:pt idx="43">521</cx:pt>
          <cx:pt idx="44">155</cx:pt>
          <cx:pt idx="45">102</cx:pt>
          <cx:pt idx="46">100</cx:pt>
          <cx:pt idx="47">155</cx:pt>
          <cx:pt idx="48">354</cx:pt>
          <cx:pt idx="49">129</cx:pt>
          <cx:pt idx="50">193</cx:pt>
          <cx:pt idx="51">522</cx:pt>
          <cx:pt idx="52">112</cx:pt>
          <cx:pt idx="53">299</cx:pt>
          <cx:pt idx="54">234</cx:pt>
          <cx:pt idx="55">508</cx:pt>
          <cx:pt idx="56">251</cx:pt>
          <cx:pt idx="57">340</cx:pt>
          <cx:pt idx="58">374</cx:pt>
          <cx:pt idx="59">404</cx:pt>
          <cx:pt idx="60">99</cx:pt>
          <cx:pt idx="61">136</cx:pt>
          <cx:pt idx="62">134</cx:pt>
          <cx:pt idx="63">100</cx:pt>
          <cx:pt idx="64">80</cx:pt>
          <cx:pt idx="65">190</cx:pt>
          <cx:pt idx="66">325</cx:pt>
          <cx:pt idx="67">239</cx:pt>
          <cx:pt idx="68">178</cx:pt>
          <cx:pt idx="69">245</cx:pt>
          <cx:pt idx="70">497</cx:pt>
          <cx:pt idx="71">251</cx:pt>
          <cx:pt idx="72">122</cx:pt>
          <cx:pt idx="73">386</cx:pt>
          <cx:pt idx="74">141</cx:pt>
          <cx:pt idx="75">271</cx:pt>
          <cx:pt idx="76">254</cx:pt>
          <cx:pt idx="77">176</cx:pt>
          <cx:pt idx="78">38</cx:pt>
          <cx:pt idx="79">162</cx:pt>
          <cx:pt idx="80">108</cx:pt>
          <cx:pt idx="81">253</cx:pt>
          <cx:pt idx="82">277</cx:pt>
          <cx:pt idx="83">402</cx:pt>
          <cx:pt idx="84">102</cx:pt>
          <cx:pt idx="85">106</cx:pt>
          <cx:pt idx="86">327</cx:pt>
          <cx:pt idx="87">137</cx:pt>
          <cx:pt idx="88">485</cx:pt>
          <cx:pt idx="89">313</cx:pt>
          <cx:pt idx="90">260</cx:pt>
          <cx:pt idx="91">286</cx:pt>
          <cx:pt idx="92">121</cx:pt>
          <cx:pt idx="93">340</cx:pt>
          <cx:pt idx="94">313</cx:pt>
          <cx:pt idx="95">185</cx:pt>
          <cx:pt idx="96">350</cx:pt>
          <cx:pt idx="97">87</cx:pt>
          <cx:pt idx="98">118</cx:pt>
          <cx:pt idx="99">313</cx:pt>
          <cx:pt idx="100">95</cx:pt>
          <cx:pt idx="101">98</cx:pt>
          <cx:pt idx="102">184</cx:pt>
          <cx:pt idx="103">158</cx:pt>
          <cx:pt idx="104">110</cx:pt>
          <cx:pt idx="105">140</cx:pt>
          <cx:pt idx="106">104</cx:pt>
          <cx:pt idx="107">116</cx:pt>
          <cx:pt idx="108">157</cx:pt>
          <cx:pt idx="109">134</cx:pt>
          <cx:pt idx="110">124</cx:pt>
          <cx:pt idx="111">138</cx:pt>
          <cx:pt idx="112">325</cx:pt>
          <cx:pt idx="113">445</cx:pt>
          <cx:pt idx="114">274</cx:pt>
          <cx:pt idx="115">77</cx:pt>
          <cx:pt idx="116">231</cx:pt>
          <cx:pt idx="117">217</cx:pt>
          <cx:pt idx="118">401</cx:pt>
          <cx:pt idx="119">58</cx:pt>
          <cx:pt idx="120">64</cx:pt>
          <cx:pt idx="121">99</cx:pt>
          <cx:pt idx="122">134</cx:pt>
          <cx:pt idx="123">129</cx:pt>
          <cx:pt idx="124">77</cx:pt>
          <cx:pt idx="125">318</cx:pt>
          <cx:pt idx="126">402</cx:pt>
          <cx:pt idx="127">325</cx:pt>
          <cx:pt idx="128">175</cx:pt>
          <cx:pt idx="129">170</cx:pt>
          <cx:pt idx="130">150</cx:pt>
          <cx:pt idx="131">252</cx:pt>
          <cx:pt idx="132">181</cx:pt>
          <cx:pt idx="133">120</cx:pt>
          <cx:pt idx="134">245</cx:pt>
          <cx:pt idx="135">159</cx:pt>
          <cx:pt idx="136">305</cx:pt>
          <cx:pt idx="137">401</cx:pt>
          <cx:pt idx="138">122</cx:pt>
          <cx:pt idx="139">612</cx:pt>
          <cx:pt idx="140">101</cx:pt>
          <cx:pt idx="141">113</cx:pt>
          <cx:pt idx="142">96</cx:pt>
          <cx:pt idx="143">461</cx:pt>
          <cx:pt idx="144">298</cx:pt>
          <cx:pt idx="145">373</cx:pt>
          <cx:pt idx="146">180</cx:pt>
          <cx:pt idx="147">182</cx:pt>
          <cx:pt idx="148">61</cx:pt>
          <cx:pt idx="149">265</cx:pt>
          <cx:pt idx="150">140</cx:pt>
          <cx:pt idx="151">240</cx:pt>
          <cx:pt idx="152">141</cx:pt>
          <cx:pt idx="153">164</cx:pt>
          <cx:pt idx="154">96</cx:pt>
          <cx:pt idx="155">95</cx:pt>
          <cx:pt idx="156">161</cx:pt>
          <cx:pt idx="157">104</cx:pt>
          <cx:pt idx="158">231</cx:pt>
          <cx:pt idx="159">73</cx:pt>
          <cx:pt idx="160">301</cx:pt>
          <cx:pt idx="161">353</cx:pt>
          <cx:pt idx="162">293</cx:pt>
          <cx:pt idx="163">65</cx:pt>
          <cx:pt idx="164">194</cx:pt>
          <cx:pt idx="165">257</cx:pt>
          <cx:pt idx="166">45</cx:pt>
          <cx:pt idx="167">392</cx:pt>
          <cx:pt idx="168">138</cx:pt>
          <cx:pt idx="169">251</cx:pt>
          <cx:pt idx="170">274</cx:pt>
          <cx:pt idx="171">166</cx:pt>
          <cx:pt idx="172">151</cx:pt>
          <cx:pt idx="173">121</cx:pt>
          <cx:pt idx="174">273</cx:pt>
          <cx:pt idx="175">115</cx:pt>
          <cx:pt idx="176">129</cx:pt>
          <cx:pt idx="177">186</cx:pt>
          <cx:pt idx="178">201</cx:pt>
          <cx:pt idx="179">152</cx:pt>
          <cx:pt idx="180">146</cx:pt>
          <cx:pt idx="181">66</cx:pt>
          <cx:pt idx="182">248</cx:pt>
          <cx:pt idx="183">111</cx:pt>
          <cx:pt idx="184">139</cx:pt>
          <cx:pt idx="185">457</cx:pt>
          <cx:pt idx="186">41</cx:pt>
          <cx:pt idx="187">383</cx:pt>
          <cx:pt idx="188">123</cx:pt>
          <cx:pt idx="189">60</cx:pt>
          <cx:pt idx="190">70</cx:pt>
          <cx:pt idx="191">68</cx:pt>
          <cx:pt idx="192">431</cx:pt>
          <cx:pt idx="193">275</cx:pt>
          <cx:pt idx="194">288</cx:pt>
          <cx:pt idx="195">454</cx:pt>
          <cx:pt idx="196">563</cx:pt>
          <cx:pt idx="197">135</cx:pt>
          <cx:pt idx="198">43</cx:pt>
          <cx:pt idx="199">51</cx:pt>
          <cx:pt idx="200">250</cx:pt>
          <cx:pt idx="201">85</cx:pt>
          <cx:pt idx="202">683</cx:pt>
          <cx:pt idx="203">137</cx:pt>
          <cx:pt idx="204">219</cx:pt>
          <cx:pt idx="205">262</cx:pt>
          <cx:pt idx="206">126</cx:pt>
          <cx:pt idx="207">281</cx:pt>
          <cx:pt idx="208">74</cx:pt>
          <cx:pt idx="209">167</cx:pt>
          <cx:pt idx="210">366</cx:pt>
          <cx:pt idx="211">75</cx:pt>
          <cx:pt idx="212">365</cx:pt>
          <cx:pt idx="213">200</cx:pt>
          <cx:pt idx="214">124</cx:pt>
          <cx:pt idx="215">249</cx:pt>
          <cx:pt idx="216">110</cx:pt>
          <cx:pt idx="217">186</cx:pt>
          <cx:pt idx="218">153</cx:pt>
          <cx:pt idx="219">115</cx:pt>
          <cx:pt idx="220">111</cx:pt>
          <cx:pt idx="221">191</cx:pt>
          <cx:pt idx="222">574</cx:pt>
          <cx:pt idx="223">421</cx:pt>
          <cx:pt idx="224">422</cx:pt>
          <cx:pt idx="225">138</cx:pt>
          <cx:pt idx="226">431</cx:pt>
          <cx:pt idx="227">302</cx:pt>
          <cx:pt idx="228">265</cx:pt>
          <cx:pt idx="229">325</cx:pt>
          <cx:pt idx="230">50</cx:pt>
          <cx:pt idx="231">85</cx:pt>
          <cx:pt idx="232">79</cx:pt>
          <cx:pt idx="233">157</cx:pt>
          <cx:pt idx="234">249</cx:pt>
          <cx:pt idx="235">152</cx:pt>
          <cx:pt idx="236">145</cx:pt>
          <cx:pt idx="237">137</cx:pt>
          <cx:pt idx="238">216</cx:pt>
          <cx:pt idx="239">482</cx:pt>
          <cx:pt idx="240">210</cx:pt>
          <cx:pt idx="241">453</cx:pt>
          <cx:pt idx="242">322</cx:pt>
          <cx:pt idx="243">202</cx:pt>
          <cx:pt idx="244">31</cx:pt>
          <cx:pt idx="245">181</cx:pt>
          <cx:pt idx="246">407</cx:pt>
          <cx:pt idx="247">192</cx:pt>
          <cx:pt idx="248">153</cx:pt>
          <cx:pt idx="249">150</cx:pt>
          <cx:pt idx="250">102</cx:pt>
          <cx:pt idx="251">629</cx:pt>
          <cx:pt idx="252">235</cx:pt>
          <cx:pt idx="253">334</cx:pt>
          <cx:pt idx="254">190</cx:pt>
          <cx:pt idx="255">196</cx:pt>
          <cx:pt idx="256">124</cx:pt>
          <cx:pt idx="257">92</cx:pt>
          <cx:pt idx="258">160</cx:pt>
          <cx:pt idx="259">342</cx:pt>
          <cx:pt idx="260">572</cx:pt>
          <cx:pt idx="261">293</cx:pt>
          <cx:pt idx="262">146</cx:pt>
          <cx:pt idx="263">289</cx:pt>
          <cx:pt idx="264">317</cx:pt>
          <cx:pt idx="265">194</cx:pt>
          <cx:pt idx="266">545</cx:pt>
          <cx:pt idx="267">251</cx:pt>
          <cx:pt idx="268">106</cx:pt>
          <cx:pt idx="269">271</cx:pt>
          <cx:pt idx="270">392</cx:pt>
          <cx:pt idx="271">224</cx:pt>
          <cx:pt idx="272">292</cx:pt>
          <cx:pt idx="273">296</cx:pt>
          <cx:pt idx="274">181</cx:pt>
          <cx:pt idx="275">376</cx:pt>
          <cx:pt idx="276">258</cx:pt>
          <cx:pt idx="277">281</cx:pt>
          <cx:pt idx="278">258</cx:pt>
          <cx:pt idx="279">112</cx:pt>
          <cx:pt idx="280">112</cx:pt>
          <cx:pt idx="281">554</cx:pt>
          <cx:pt idx="282">281</cx:pt>
          <cx:pt idx="283">342</cx:pt>
          <cx:pt idx="284">121</cx:pt>
          <cx:pt idx="285">265</cx:pt>
          <cx:pt idx="286">493</cx:pt>
          <cx:pt idx="287">164</cx:pt>
          <cx:pt idx="288">101</cx:pt>
          <cx:pt idx="289">114</cx:pt>
          <cx:pt idx="290">152</cx:pt>
          <cx:pt idx="291">303</cx:pt>
          <cx:pt idx="292">412</cx:pt>
          <cx:pt idx="293">70</cx:pt>
          <cx:pt idx="294">95</cx:pt>
          <cx:pt idx="295">103</cx:pt>
          <cx:pt idx="296">38</cx:pt>
          <cx:pt idx="297">334</cx:pt>
          <cx:pt idx="298">401</cx:pt>
          <cx:pt idx="299">149</cx:pt>
          <cx:pt idx="300">159</cx:pt>
          <cx:pt idx="301">149</cx:pt>
          <cx:pt idx="302">186</cx:pt>
          <cx:pt idx="303">138</cx:pt>
          <cx:pt idx="304">93</cx:pt>
          <cx:pt idx="305">475</cx:pt>
          <cx:pt idx="306">94</cx:pt>
          <cx:pt idx="307">227</cx:pt>
          <cx:pt idx="308">163</cx:pt>
          <cx:pt idx="309">207</cx:pt>
          <cx:pt idx="310">392</cx:pt>
          <cx:pt idx="311">243</cx:pt>
          <cx:pt idx="312">251</cx:pt>
          <cx:pt idx="313">182</cx:pt>
          <cx:pt idx="314">170</cx:pt>
          <cx:pt idx="315">115</cx:pt>
          <cx:pt idx="316">160</cx:pt>
          <cx:pt idx="317">125</cx:pt>
          <cx:pt idx="318">144</cx:pt>
          <cx:pt idx="319">85</cx:pt>
          <cx:pt idx="320">371</cx:pt>
          <cx:pt idx="321">34</cx:pt>
          <cx:pt idx="322">80</cx:pt>
          <cx:pt idx="323">203</cx:pt>
          <cx:pt idx="324">395</cx:pt>
          <cx:pt idx="325">80</cx:pt>
          <cx:pt idx="326">166</cx:pt>
          <cx:pt idx="327">129</cx:pt>
          <cx:pt idx="328">102</cx:pt>
          <cx:pt idx="329">276</cx:pt>
          <cx:pt idx="330">294</cx:pt>
          <cx:pt idx="331">145</cx:pt>
          <cx:pt idx="332">452</cx:pt>
          <cx:pt idx="333">312</cx:pt>
          <cx:pt idx="334">71</cx:pt>
          <cx:pt idx="335">230</cx:pt>
          <cx:pt idx="336">117</cx:pt>
          <cx:pt idx="337">610</cx:pt>
          <cx:pt idx="338">115</cx:pt>
          <cx:pt idx="339">133</cx:pt>
          <cx:pt idx="340">264</cx:pt>
          <cx:pt idx="341">296</cx:pt>
          <cx:pt idx="342">62</cx:pt>
          <cx:pt idx="343">121</cx:pt>
          <cx:pt idx="344">170</cx:pt>
          <cx:pt idx="345">84</cx:pt>
          <cx:pt idx="346">135</cx:pt>
          <cx:pt idx="347">52</cx:pt>
          <cx:pt idx="348">267</cx:pt>
          <cx:pt idx="349">374</cx:pt>
          <cx:pt idx="350">433</cx:pt>
          <cx:pt idx="351">140</cx:pt>
          <cx:pt idx="352">283</cx:pt>
          <cx:pt idx="353">85</cx:pt>
          <cx:pt idx="354">261</cx:pt>
          <cx:pt idx="355">352</cx:pt>
          <cx:pt idx="356">245</cx:pt>
          <cx:pt idx="357">192</cx:pt>
          <cx:pt idx="358">557</cx:pt>
          <cx:pt idx="359">149</cx:pt>
          <cx:pt idx="360">105</cx:pt>
          <cx:pt idx="361">81</cx:pt>
          <cx:pt idx="362">389</cx:pt>
          <cx:pt idx="363">230</cx:pt>
          <cx:pt idx="364">263</cx:pt>
          <cx:pt idx="365">46</cx:pt>
          <cx:pt idx="366">159</cx:pt>
          <cx:pt idx="367">254</cx:pt>
          <cx:pt idx="368">299</cx:pt>
          <cx:pt idx="369">213</cx:pt>
          <cx:pt idx="370">421</cx:pt>
          <cx:pt idx="371">94</cx:pt>
          <cx:pt idx="372">37</cx:pt>
          <cx:pt idx="373">214</cx:pt>
          <cx:pt idx="374">123</cx:pt>
          <cx:pt idx="375">324</cx:pt>
          <cx:pt idx="376">176</cx:pt>
          <cx:pt idx="377">302</cx:pt>
          <cx:pt idx="378">394</cx:pt>
          <cx:pt idx="379">46</cx:pt>
          <cx:pt idx="380">315</cx:pt>
          <cx:pt idx="381">619</cx:pt>
          <cx:pt idx="382">94</cx:pt>
          <cx:pt idx="383">158</cx:pt>
          <cx:pt idx="384">237</cx:pt>
          <cx:pt idx="385">280</cx:pt>
          <cx:pt idx="386">479</cx:pt>
          <cx:pt idx="387">177</cx:pt>
          <cx:pt idx="388">190</cx:pt>
          <cx:pt idx="389">286</cx:pt>
          <cx:pt idx="390">298</cx:pt>
          <cx:pt idx="391">174</cx:pt>
          <cx:pt idx="392">209</cx:pt>
          <cx:pt idx="393">264</cx:pt>
          <cx:pt idx="394">234</cx:pt>
          <cx:pt idx="395">207</cx:pt>
          <cx:pt idx="396">68</cx:pt>
          <cx:pt idx="397">573</cx:pt>
          <cx:pt idx="398">249</cx:pt>
          <cx:pt idx="399">318</cx:pt>
          <cx:pt idx="400">378</cx:pt>
          <cx:pt idx="401">125</cx:pt>
          <cx:pt idx="402">284</cx:pt>
          <cx:pt idx="403">91</cx:pt>
          <cx:pt idx="404">136</cx:pt>
          <cx:pt idx="405">81</cx:pt>
          <cx:pt idx="406">151</cx:pt>
          <cx:pt idx="407">220</cx:pt>
          <cx:pt idx="408">380</cx:pt>
          <cx:pt idx="409">222</cx:pt>
          <cx:pt idx="410">37</cx:pt>
          <cx:pt idx="411">36</cx:pt>
          <cx:pt idx="412">278</cx:pt>
          <cx:pt idx="413">139</cx:pt>
          <cx:pt idx="414">109</cx:pt>
          <cx:pt idx="415">188</cx:pt>
          <cx:pt idx="416">337</cx:pt>
          <cx:pt idx="417">297</cx:pt>
          <cx:pt idx="418">171</cx:pt>
          <cx:pt idx="419">369</cx:pt>
          <cx:pt idx="420">97</cx:pt>
          <cx:pt idx="421">85</cx:pt>
          <cx:pt idx="422">87</cx:pt>
          <cx:pt idx="423">493</cx:pt>
          <cx:pt idx="424">32</cx:pt>
          <cx:pt idx="425">247</cx:pt>
          <cx:pt idx="426">317</cx:pt>
          <cx:pt idx="427">92</cx:pt>
          <cx:pt idx="428">121</cx:pt>
          <cx:pt idx="429">404</cx:pt>
          <cx:pt idx="430">108</cx:pt>
          <cx:pt idx="431">74</cx:pt>
          <cx:pt idx="432">126</cx:pt>
          <cx:pt idx="433">228</cx:pt>
          <cx:pt idx="434">169</cx:pt>
          <cx:pt idx="435">99</cx:pt>
          <cx:pt idx="436">347</cx:pt>
          <cx:pt idx="437">119</cx:pt>
          <cx:pt idx="438">260</cx:pt>
          <cx:pt idx="439">388</cx:pt>
          <cx:pt idx="440">139</cx:pt>
          <cx:pt idx="441">71</cx:pt>
          <cx:pt idx="442">93</cx:pt>
          <cx:pt idx="443">144</cx:pt>
          <cx:pt idx="444">114</cx:pt>
          <cx:pt idx="445">208</cx:pt>
          <cx:pt idx="446">79</cx:pt>
          <cx:pt idx="447">61</cx:pt>
          <cx:pt idx="448">384</cx:pt>
          <cx:pt idx="449">272</cx:pt>
          <cx:pt idx="450">414</cx:pt>
          <cx:pt idx="451">105</cx:pt>
          <cx:pt idx="452">85</cx:pt>
          <cx:pt idx="453">401</cx:pt>
          <cx:pt idx="454">327</cx:pt>
          <cx:pt idx="455">58</cx:pt>
          <cx:pt idx="456">234</cx:pt>
          <cx:pt idx="457">191</cx:pt>
          <cx:pt idx="458">233</cx:pt>
          <cx:pt idx="459">117</cx:pt>
          <cx:pt idx="460">98</cx:pt>
          <cx:pt idx="461">347</cx:pt>
          <cx:pt idx="462">397</cx:pt>
          <cx:pt idx="463">193</cx:pt>
          <cx:pt idx="464">189</cx:pt>
          <cx:pt idx="465">138</cx:pt>
          <cx:pt idx="466">125</cx:pt>
          <cx:pt idx="467">131</cx:pt>
          <cx:pt idx="468">96</cx:pt>
          <cx:pt idx="469">102</cx:pt>
        </cx:lvl>
      </cx:numDim>
    </cx:data>
  </cx:chartData>
  <cx:chart>
    <cx:title pos="t" align="ctr" overlay="0">
      <cx:tx>
        <cx:txData>
          <cx:v>Validation set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defRPr>
          </a:pPr>
          <a:r>
            <a:rPr lang="en-US" sz="1600" b="1" i="0" u="none" strike="noStrike" baseline="0" dirty="0">
              <a:solidFill>
                <a:sysClr val="windowText" lastClr="000000">
                  <a:lumMod val="65000"/>
                  <a:lumOff val="35000"/>
                </a:sys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Validation set</a:t>
          </a:r>
        </a:p>
      </cx:txPr>
    </cx:title>
    <cx:plotArea>
      <cx:plotAreaRegion>
        <cx:series layoutId="clusteredColumn" uniqueId="{06C6A383-7FB3-41F9-8C67-37124235410D}">
          <cx:tx>
            <cx:txData>
              <cx:f>Validation!$G$1</cx:f>
              <cx:v>Length</cx:v>
            </cx:txData>
          </cx:tx>
          <cx:dataId val="0"/>
          <cx:layoutPr>
            <cx:binning intervalClosed="r"/>
          </cx:layoutPr>
        </cx:series>
      </cx:plotAreaRegion>
      <cx:axis id="0">
        <cx:catScaling gapWidth="0"/>
        <cx:title>
          <cx:tx>
            <cx:rich>
              <a:bodyPr spcFirstLastPara="1" vertOverflow="ellipsis" horzOverflow="overflow" wrap="square" lIns="0" tIns="0" rIns="0" bIns="0" anchor="ctr" anchorCtr="1"/>
              <a:lstStyle/>
              <a:p>
                <a:pPr algn="ctr" rtl="0">
                  <a:defRPr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pPr>
                <a:r>
                  <a:rPr lang="en-US" sz="1200" b="1" i="0" u="none" strike="noStrike" baseline="0" dirty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Length Bins</a:t>
                </a:r>
              </a:p>
            </cx:rich>
          </cx:tx>
        </cx:title>
        <cx:tickLabels/>
        <cx:txPr>
          <a:bodyPr vertOverflow="overflow" horzOverflow="overflow" wrap="square" lIns="0" tIns="0" rIns="0" bIns="0"/>
          <a:lstStyle/>
          <a:p>
            <a:pPr algn="ctr" rtl="0">
              <a:defRPr sz="900" b="1">
                <a:solidFill>
                  <a:srgbClr val="595959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pP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cx:txPr>
      </cx:axis>
      <cx:axis id="1">
        <cx:valScaling/>
        <cx:title>
          <cx:tx>
            <cx:txData>
              <cx:v>Number of Proteins</cx:v>
            </cx:txData>
          </cx:tx>
          <cx:txPr>
            <a:bodyPr spcFirstLastPara="1" vertOverflow="ellipsis" horzOverflow="overflow" wrap="square" lIns="0" tIns="0" rIns="0" bIns="0" anchor="ctr" anchorCtr="1"/>
            <a:lstStyle/>
            <a:p>
              <a:pPr algn="ctr" rtl="0">
                <a:defRPr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pPr>
              <a:r>
                <a:rPr lang="en-US" sz="1100" b="1" i="0" u="none" strike="noStrike" baseline="0" dirty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Number of Proteins</a:t>
              </a:r>
            </a:p>
          </cx:txPr>
        </cx:title>
        <cx:majorGridlines/>
        <cx:tickLabels/>
        <cx:txPr>
          <a:bodyPr vertOverflow="overflow" horzOverflow="overflow" wrap="square" lIns="0" tIns="0" rIns="0" bIns="0"/>
          <a:lstStyle/>
          <a:p>
            <a:pPr algn="ctr" rtl="0">
              <a:defRPr sz="1050" b="0">
                <a:solidFill>
                  <a:srgbClr val="595959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pPr>
            <a:endParaRPr lang="en-US" sz="1050">
              <a:latin typeface="Times New Roman" panose="02020603050405020304" pitchFamily="18" charset="0"/>
              <a:cs typeface="Times New Roman" panose="02020603050405020304" pitchFamily="18" charset="0"/>
            </a:endParaRPr>
          </a:p>
        </cx:txPr>
      </cx:axis>
    </cx:plotArea>
  </cx:chart>
</cx:chartSpace>
</file>

<file path=ppt/charts/chartEx3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Test!$G$2:$G$1307</cx:f>
        <cx:lvl ptCount="1306" formatCode="General">
          <cx:pt idx="0">231</cx:pt>
          <cx:pt idx="1">143</cx:pt>
          <cx:pt idx="2">111</cx:pt>
          <cx:pt idx="3">603</cx:pt>
          <cx:pt idx="4">74</cx:pt>
          <cx:pt idx="5">125</cx:pt>
          <cx:pt idx="6">174</cx:pt>
          <cx:pt idx="7">165</cx:pt>
          <cx:pt idx="8">425</cx:pt>
          <cx:pt idx="9">462</cx:pt>
          <cx:pt idx="10">164</cx:pt>
          <cx:pt idx="11">119</cx:pt>
          <cx:pt idx="12">442</cx:pt>
          <cx:pt idx="13">248</cx:pt>
          <cx:pt idx="14">167</cx:pt>
          <cx:pt idx="15">272</cx:pt>
          <cx:pt idx="16">389</cx:pt>
          <cx:pt idx="17">299</cx:pt>
          <cx:pt idx="18">365</cx:pt>
          <cx:pt idx="19">286</cx:pt>
          <cx:pt idx="20">105</cx:pt>
          <cx:pt idx="21">375</cx:pt>
          <cx:pt idx="22">102</cx:pt>
          <cx:pt idx="23">81</cx:pt>
          <cx:pt idx="24">183</cx:pt>
          <cx:pt idx="25">112</cx:pt>
          <cx:pt idx="26">275</cx:pt>
          <cx:pt idx="27">303</cx:pt>
          <cx:pt idx="28">109</cx:pt>
          <cx:pt idx="29">446</cx:pt>
          <cx:pt idx="30">94</cx:pt>
          <cx:pt idx="31">99</cx:pt>
          <cx:pt idx="32">133</cx:pt>
          <cx:pt idx="33">144</cx:pt>
          <cx:pt idx="34">105</cx:pt>
          <cx:pt idx="35">72</cx:pt>
          <cx:pt idx="36">58</cx:pt>
          <cx:pt idx="37">43</cx:pt>
          <cx:pt idx="38">513</cx:pt>
          <cx:pt idx="39">259</cx:pt>
          <cx:pt idx="40">79</cx:pt>
          <cx:pt idx="41">46</cx:pt>
          <cx:pt idx="42">134</cx:pt>
          <cx:pt idx="43">318</cx:pt>
          <cx:pt idx="44">301</cx:pt>
          <cx:pt idx="45">242</cx:pt>
          <cx:pt idx="46">309</cx:pt>
          <cx:pt idx="47">60</cx:pt>
          <cx:pt idx="48">67</cx:pt>
          <cx:pt idx="49">207</cx:pt>
          <cx:pt idx="50">334</cx:pt>
          <cx:pt idx="51">505</cx:pt>
          <cx:pt idx="52">451</cx:pt>
          <cx:pt idx="53">78</cx:pt>
          <cx:pt idx="54">33</cx:pt>
          <cx:pt idx="55">64</cx:pt>
          <cx:pt idx="56">34</cx:pt>
          <cx:pt idx="57">36</cx:pt>
          <cx:pt idx="58">37</cx:pt>
          <cx:pt idx="59">37</cx:pt>
          <cx:pt idx="60">33</cx:pt>
          <cx:pt idx="61">97</cx:pt>
          <cx:pt idx="62">38</cx:pt>
          <cx:pt idx="63">62</cx:pt>
          <cx:pt idx="64">174</cx:pt>
          <cx:pt idx="65">76</cx:pt>
          <cx:pt idx="66">161</cx:pt>
          <cx:pt idx="67">268</cx:pt>
          <cx:pt idx="68">161</cx:pt>
          <cx:pt idx="69">99</cx:pt>
          <cx:pt idx="70">339</cx:pt>
          <cx:pt idx="71">226</cx:pt>
          <cx:pt idx="72">151</cx:pt>
          <cx:pt idx="73">144</cx:pt>
          <cx:pt idx="74">153</cx:pt>
          <cx:pt idx="75">312</cx:pt>
          <cx:pt idx="76">307</cx:pt>
          <cx:pt idx="77">159</cx:pt>
          <cx:pt idx="78">266</cx:pt>
          <cx:pt idx="79">353</cx:pt>
          <cx:pt idx="80">354</cx:pt>
          <cx:pt idx="81">181</cx:pt>
          <cx:pt idx="82">349</cx:pt>
          <cx:pt idx="83">91</cx:pt>
          <cx:pt idx="84">268</cx:pt>
          <cx:pt idx="85">390</cx:pt>
          <cx:pt idx="86">217</cx:pt>
          <cx:pt idx="87">603</cx:pt>
          <cx:pt idx="88">229</cx:pt>
          <cx:pt idx="89">215</cx:pt>
          <cx:pt idx="90">176</cx:pt>
          <cx:pt idx="91">45</cx:pt>
          <cx:pt idx="92">138</cx:pt>
          <cx:pt idx="93">89</cx:pt>
          <cx:pt idx="94">315</cx:pt>
          <cx:pt idx="95">120</cx:pt>
          <cx:pt idx="96">263</cx:pt>
          <cx:pt idx="97">260</cx:pt>
          <cx:pt idx="98">83</cx:pt>
          <cx:pt idx="99">130</cx:pt>
          <cx:pt idx="100">166</cx:pt>
          <cx:pt idx="101">158</cx:pt>
          <cx:pt idx="102">115</cx:pt>
          <cx:pt idx="103">144</cx:pt>
          <cx:pt idx="104">53</cx:pt>
          <cx:pt idx="105">427</cx:pt>
          <cx:pt idx="106">278</cx:pt>
          <cx:pt idx="107">215</cx:pt>
          <cx:pt idx="108">68</cx:pt>
          <cx:pt idx="109">133</cx:pt>
          <cx:pt idx="110">95</cx:pt>
          <cx:pt idx="111">176</cx:pt>
          <cx:pt idx="112">211</cx:pt>
          <cx:pt idx="113">113</cx:pt>
          <cx:pt idx="114">260</cx:pt>
          <cx:pt idx="115">43</cx:pt>
          <cx:pt idx="116">301</cx:pt>
          <cx:pt idx="117">354</cx:pt>
          <cx:pt idx="118">354</cx:pt>
          <cx:pt idx="119">569</cx:pt>
          <cx:pt idx="120">197</cx:pt>
          <cx:pt idx="121">635</cx:pt>
          <cx:pt idx="122">256</cx:pt>
          <cx:pt idx="123">234</cx:pt>
          <cx:pt idx="124">556</cx:pt>
          <cx:pt idx="125">199</cx:pt>
          <cx:pt idx="126">54</cx:pt>
          <cx:pt idx="127">36</cx:pt>
          <cx:pt idx="128">46</cx:pt>
          <cx:pt idx="129">104</cx:pt>
          <cx:pt idx="130">393</cx:pt>
          <cx:pt idx="131">30</cx:pt>
          <cx:pt idx="132">55</cx:pt>
          <cx:pt idx="133">228</cx:pt>
          <cx:pt idx="134">383</cx:pt>
          <cx:pt idx="135">267</cx:pt>
          <cx:pt idx="136">414</cx:pt>
          <cx:pt idx="137">306</cx:pt>
          <cx:pt idx="138">67</cx:pt>
          <cx:pt idx="139">325</cx:pt>
          <cx:pt idx="140">53</cx:pt>
          <cx:pt idx="141">113</cx:pt>
          <cx:pt idx="142">267</cx:pt>
          <cx:pt idx="143">63</cx:pt>
          <cx:pt idx="144">53</cx:pt>
          <cx:pt idx="145">248</cx:pt>
          <cx:pt idx="146">206</cx:pt>
          <cx:pt idx="147">138</cx:pt>
          <cx:pt idx="148">407</cx:pt>
          <cx:pt idx="149">115</cx:pt>
          <cx:pt idx="150">203</cx:pt>
          <cx:pt idx="151">344</cx:pt>
          <cx:pt idx="152">252</cx:pt>
          <cx:pt idx="153">183</cx:pt>
          <cx:pt idx="154">463</cx:pt>
          <cx:pt idx="155">146</cx:pt>
          <cx:pt idx="156">194</cx:pt>
          <cx:pt idx="157">117</cx:pt>
          <cx:pt idx="158">36</cx:pt>
          <cx:pt idx="159">342</cx:pt>
          <cx:pt idx="160">341</cx:pt>
          <cx:pt idx="161">107</cx:pt>
          <cx:pt idx="162">228</cx:pt>
          <cx:pt idx="163">193</cx:pt>
          <cx:pt idx="164">194</cx:pt>
          <cx:pt idx="165">82</cx:pt>
          <cx:pt idx="166">264</cx:pt>
          <cx:pt idx="167">268</cx:pt>
          <cx:pt idx="168">267</cx:pt>
          <cx:pt idx="169">172</cx:pt>
          <cx:pt idx="170">79</cx:pt>
          <cx:pt idx="171">213</cx:pt>
          <cx:pt idx="172">423</cx:pt>
          <cx:pt idx="173">264</cx:pt>
          <cx:pt idx="174">147</cx:pt>
          <cx:pt idx="175">157</cx:pt>
          <cx:pt idx="176">153</cx:pt>
          <cx:pt idx="177">386</cx:pt>
          <cx:pt idx="178">210</cx:pt>
          <cx:pt idx="179">271</cx:pt>
          <cx:pt idx="180">97</cx:pt>
          <cx:pt idx="181">107</cx:pt>
          <cx:pt idx="182">68</cx:pt>
          <cx:pt idx="183">379</cx:pt>
          <cx:pt idx="184">239</cx:pt>
          <cx:pt idx="185">169</cx:pt>
          <cx:pt idx="186">172</cx:pt>
          <cx:pt idx="187">325</cx:pt>
          <cx:pt idx="188">261</cx:pt>
          <cx:pt idx="189">272</cx:pt>
          <cx:pt idx="190">56</cx:pt>
          <cx:pt idx="191">214</cx:pt>
          <cx:pt idx="192">101</cx:pt>
          <cx:pt idx="193">582</cx:pt>
          <cx:pt idx="194">246</cx:pt>
          <cx:pt idx="195">90</cx:pt>
          <cx:pt idx="196">30</cx:pt>
          <cx:pt idx="197">444</cx:pt>
          <cx:pt idx="198">307</cx:pt>
          <cx:pt idx="199">186</cx:pt>
          <cx:pt idx="200">447</cx:pt>
          <cx:pt idx="201">158</cx:pt>
          <cx:pt idx="202">149</cx:pt>
          <cx:pt idx="203">162</cx:pt>
          <cx:pt idx="204">163</cx:pt>
          <cx:pt idx="205">272</cx:pt>
          <cx:pt idx="206">305</cx:pt>
          <cx:pt idx="207">163</cx:pt>
          <cx:pt idx="208">331</cx:pt>
          <cx:pt idx="209">169</cx:pt>
          <cx:pt idx="210">400</cx:pt>
          <cx:pt idx="211">58</cx:pt>
          <cx:pt idx="212">290</cx:pt>
          <cx:pt idx="213">418</cx:pt>
          <cx:pt idx="214">293</cx:pt>
          <cx:pt idx="215">252</cx:pt>
          <cx:pt idx="216">499</cx:pt>
          <cx:pt idx="217">234</cx:pt>
          <cx:pt idx="218">92</cx:pt>
          <cx:pt idx="219">202</cx:pt>
          <cx:pt idx="220">51</cx:pt>
          <cx:pt idx="221">263</cx:pt>
          <cx:pt idx="222">207</cx:pt>
          <cx:pt idx="223">79</cx:pt>
          <cx:pt idx="224">33</cx:pt>
          <cx:pt idx="225">34</cx:pt>
          <cx:pt idx="226">35</cx:pt>
          <cx:pt idx="227">37</cx:pt>
          <cx:pt idx="228">197</cx:pt>
          <cx:pt idx="229">103</cx:pt>
          <cx:pt idx="230">267</cx:pt>
          <cx:pt idx="231">284</cx:pt>
          <cx:pt idx="232">224</cx:pt>
          <cx:pt idx="233">301</cx:pt>
          <cx:pt idx="234">67</cx:pt>
          <cx:pt idx="235">213</cx:pt>
          <cx:pt idx="236">456</cx:pt>
          <cx:pt idx="237">96</cx:pt>
          <cx:pt idx="238">123</cx:pt>
          <cx:pt idx="239">67</cx:pt>
          <cx:pt idx="240">182</cx:pt>
          <cx:pt idx="241">154</cx:pt>
          <cx:pt idx="242">260</cx:pt>
          <cx:pt idx="243">108</cx:pt>
          <cx:pt idx="244">428</cx:pt>
          <cx:pt idx="245">56</cx:pt>
          <cx:pt idx="246">262</cx:pt>
          <cx:pt idx="247">211</cx:pt>
          <cx:pt idx="248">93</cx:pt>
          <cx:pt idx="249">294</cx:pt>
          <cx:pt idx="250">136</cx:pt>
          <cx:pt idx="251">179</cx:pt>
          <cx:pt idx="252">349</cx:pt>
          <cx:pt idx="253">169</cx:pt>
          <cx:pt idx="254">93</cx:pt>
          <cx:pt idx="255">271</cx:pt>
          <cx:pt idx="256">81</cx:pt>
          <cx:pt idx="257">176</cx:pt>
          <cx:pt idx="258">82</cx:pt>
          <cx:pt idx="259">424</cx:pt>
          <cx:pt idx="260">79</cx:pt>
          <cx:pt idx="261">259</cx:pt>
          <cx:pt idx="262">370</cx:pt>
          <cx:pt idx="263">175</cx:pt>
          <cx:pt idx="264">402</cx:pt>
          <cx:pt idx="265">34</cx:pt>
          <cx:pt idx="266">150</cx:pt>
          <cx:pt idx="267">348</cx:pt>
          <cx:pt idx="268">67</cx:pt>
          <cx:pt idx="269">136</cx:pt>
          <cx:pt idx="270">334</cx:pt>
          <cx:pt idx="271">318</cx:pt>
          <cx:pt idx="272">62</cx:pt>
          <cx:pt idx="273">390</cx:pt>
          <cx:pt idx="274">413</cx:pt>
          <cx:pt idx="275">80</cx:pt>
          <cx:pt idx="276">137</cx:pt>
          <cx:pt idx="277">43</cx:pt>
          <cx:pt idx="278">142</cx:pt>
          <cx:pt idx="279">115</cx:pt>
          <cx:pt idx="280">300</cx:pt>
          <cx:pt idx="281">109</cx:pt>
          <cx:pt idx="282">314</cx:pt>
          <cx:pt idx="283">100</cx:pt>
          <cx:pt idx="284">131</cx:pt>
          <cx:pt idx="285">148</cx:pt>
          <cx:pt idx="286">379</cx:pt>
          <cx:pt idx="287">278</cx:pt>
          <cx:pt idx="288">217</cx:pt>
          <cx:pt idx="289">33</cx:pt>
          <cx:pt idx="290">461</cx:pt>
          <cx:pt idx="291">495</cx:pt>
          <cx:pt idx="292">84</cx:pt>
          <cx:pt idx="293">445</cx:pt>
          <cx:pt idx="294">85</cx:pt>
          <cx:pt idx="295">47</cx:pt>
          <cx:pt idx="296">106</cx:pt>
          <cx:pt idx="297">315</cx:pt>
          <cx:pt idx="298">97</cx:pt>
          <cx:pt idx="299">169</cx:pt>
          <cx:pt idx="300">161</cx:pt>
          <cx:pt idx="301">437</cx:pt>
          <cx:pt idx="302">341</cx:pt>
          <cx:pt idx="303">180</cx:pt>
          <cx:pt idx="304">82</cx:pt>
          <cx:pt idx="305">101</cx:pt>
          <cx:pt idx="306">229</cx:pt>
          <cx:pt idx="307">273</cx:pt>
          <cx:pt idx="308">182</cx:pt>
          <cx:pt idx="309">175</cx:pt>
          <cx:pt idx="310">171</cx:pt>
          <cx:pt idx="311">277</cx:pt>
          <cx:pt idx="312">76</cx:pt>
          <cx:pt idx="313">126</cx:pt>
          <cx:pt idx="314">292</cx:pt>
          <cx:pt idx="315">104</cx:pt>
          <cx:pt idx="316">116</cx:pt>
          <cx:pt idx="317">98</cx:pt>
          <cx:pt idx="318">437</cx:pt>
          <cx:pt idx="319">264</cx:pt>
          <cx:pt idx="320">222</cx:pt>
          <cx:pt idx="321">218</cx:pt>
          <cx:pt idx="322">152</cx:pt>
          <cx:pt idx="323">188</cx:pt>
          <cx:pt idx="324">106</cx:pt>
          <cx:pt idx="325">208</cx:pt>
          <cx:pt idx="326">70</cx:pt>
          <cx:pt idx="327">482</cx:pt>
          <cx:pt idx="328">65</cx:pt>
          <cx:pt idx="329">410</cx:pt>
          <cx:pt idx="330">157</cx:pt>
          <cx:pt idx="331">258</cx:pt>
          <cx:pt idx="332">279</cx:pt>
          <cx:pt idx="333">359</cx:pt>
          <cx:pt idx="334">90</cx:pt>
          <cx:pt idx="335">104</cx:pt>
          <cx:pt idx="336">241</cx:pt>
          <cx:pt idx="337">230</cx:pt>
          <cx:pt idx="338">234</cx:pt>
          <cx:pt idx="339">65</cx:pt>
          <cx:pt idx="340">47</cx:pt>
          <cx:pt idx="341">30</cx:pt>
          <cx:pt idx="342">281</cx:pt>
          <cx:pt idx="343">207</cx:pt>
          <cx:pt idx="344">59</cx:pt>
          <cx:pt idx="345">314</cx:pt>
          <cx:pt idx="346">211</cx:pt>
          <cx:pt idx="347">63</cx:pt>
          <cx:pt idx="348">91</cx:pt>
          <cx:pt idx="349">57</cx:pt>
          <cx:pt idx="350">256</cx:pt>
          <cx:pt idx="351">215</cx:pt>
          <cx:pt idx="352">32</cx:pt>
          <cx:pt idx="353">429</cx:pt>
          <cx:pt idx="354">184</cx:pt>
          <cx:pt idx="355">186</cx:pt>
          <cx:pt idx="356">64</cx:pt>
          <cx:pt idx="357">477</cx:pt>
          <cx:pt idx="358">547</cx:pt>
          <cx:pt idx="359">299</cx:pt>
          <cx:pt idx="360">168</cx:pt>
          <cx:pt idx="361">137</cx:pt>
          <cx:pt idx="362">316</cx:pt>
          <cx:pt idx="363">490</cx:pt>
          <cx:pt idx="364">88</cx:pt>
          <cx:pt idx="365">78</cx:pt>
          <cx:pt idx="366">142</cx:pt>
          <cx:pt idx="367">322</cx:pt>
          <cx:pt idx="368">100</cx:pt>
          <cx:pt idx="369">270</cx:pt>
          <cx:pt idx="370">122</cx:pt>
          <cx:pt idx="371">49</cx:pt>
          <cx:pt idx="372">414</cx:pt>
          <cx:pt idx="373">113</cx:pt>
          <cx:pt idx="374">43</cx:pt>
          <cx:pt idx="375">343</cx:pt>
          <cx:pt idx="376">314</cx:pt>
          <cx:pt idx="377">358</cx:pt>
          <cx:pt idx="378">425</cx:pt>
          <cx:pt idx="379">146</cx:pt>
          <cx:pt idx="380">422</cx:pt>
          <cx:pt idx="381">412</cx:pt>
          <cx:pt idx="382">200</cx:pt>
          <cx:pt idx="383">103</cx:pt>
          <cx:pt idx="384">57</cx:pt>
          <cx:pt idx="385">184</cx:pt>
          <cx:pt idx="386">536</cx:pt>
          <cx:pt idx="387">56</cx:pt>
          <cx:pt idx="388">511</cx:pt>
          <cx:pt idx="389">393</cx:pt>
          <cx:pt idx="390">319</cx:pt>
          <cx:pt idx="391">152</cx:pt>
          <cx:pt idx="392">90</cx:pt>
          <cx:pt idx="393">317</cx:pt>
          <cx:pt idx="394">337</cx:pt>
          <cx:pt idx="395">95</cx:pt>
          <cx:pt idx="396">215</cx:pt>
          <cx:pt idx="397">324</cx:pt>
          <cx:pt idx="398">283</cx:pt>
          <cx:pt idx="399">473</cx:pt>
          <cx:pt idx="400">187</cx:pt>
          <cx:pt idx="401">304</cx:pt>
          <cx:pt idx="402">148</cx:pt>
          <cx:pt idx="403">92</cx:pt>
          <cx:pt idx="404">146</cx:pt>
          <cx:pt idx="405">107</cx:pt>
          <cx:pt idx="406">355</cx:pt>
          <cx:pt idx="407">77</cx:pt>
          <cx:pt idx="408">354</cx:pt>
          <cx:pt idx="409">364</cx:pt>
          <cx:pt idx="410">255</cx:pt>
          <cx:pt idx="411">93</cx:pt>
          <cx:pt idx="412">38</cx:pt>
          <cx:pt idx="413">38</cx:pt>
          <cx:pt idx="414">36</cx:pt>
          <cx:pt idx="415">40</cx:pt>
          <cx:pt idx="416">94</cx:pt>
          <cx:pt idx="417">37</cx:pt>
          <cx:pt idx="418">39</cx:pt>
          <cx:pt idx="419">356</cx:pt>
          <cx:pt idx="420">39</cx:pt>
          <cx:pt idx="421">116</cx:pt>
          <cx:pt idx="422">72</cx:pt>
          <cx:pt idx="423">86</cx:pt>
          <cx:pt idx="424">662</cx:pt>
          <cx:pt idx="425">278</cx:pt>
          <cx:pt idx="426">165</cx:pt>
          <cx:pt idx="427">174</cx:pt>
          <cx:pt idx="428">151</cx:pt>
          <cx:pt idx="429">458</cx:pt>
          <cx:pt idx="430">62</cx:pt>
          <cx:pt idx="431">604</cx:pt>
          <cx:pt idx="432">172</cx:pt>
          <cx:pt idx="433">385</cx:pt>
          <cx:pt idx="434">74</cx:pt>
          <cx:pt idx="435">155</cx:pt>
          <cx:pt idx="436">78</cx:pt>
          <cx:pt idx="437">257</cx:pt>
          <cx:pt idx="438">89</cx:pt>
          <cx:pt idx="439">143</cx:pt>
          <cx:pt idx="440">220</cx:pt>
          <cx:pt idx="441">204</cx:pt>
          <cx:pt idx="442">199</cx:pt>
          <cx:pt idx="443">213</cx:pt>
          <cx:pt idx="444">49</cx:pt>
          <cx:pt idx="445">93</cx:pt>
          <cx:pt idx="446">400</cx:pt>
          <cx:pt idx="447">85</cx:pt>
          <cx:pt idx="448">197</cx:pt>
          <cx:pt idx="449">168</cx:pt>
          <cx:pt idx="450">325</cx:pt>
          <cx:pt idx="451">176</cx:pt>
          <cx:pt idx="452">57</cx:pt>
          <cx:pt idx="453">205</cx:pt>
          <cx:pt idx="454">359</cx:pt>
          <cx:pt idx="455">266</cx:pt>
          <cx:pt idx="456">207</cx:pt>
          <cx:pt idx="457">89</cx:pt>
          <cx:pt idx="458">160</cx:pt>
          <cx:pt idx="459">133</cx:pt>
          <cx:pt idx="460">206</cx:pt>
          <cx:pt idx="461">128</cx:pt>
          <cx:pt idx="462">243</cx:pt>
          <cx:pt idx="463">239</cx:pt>
          <cx:pt idx="464">273</cx:pt>
          <cx:pt idx="465">82</cx:pt>
          <cx:pt idx="466">76</cx:pt>
          <cx:pt idx="467">62</cx:pt>
          <cx:pt idx="468">232</cx:pt>
          <cx:pt idx="469">205</cx:pt>
          <cx:pt idx="470">333</cx:pt>
          <cx:pt idx="471">194</cx:pt>
          <cx:pt idx="472">341</cx:pt>
          <cx:pt idx="473">48</cx:pt>
          <cx:pt idx="474">204</cx:pt>
          <cx:pt idx="475">381</cx:pt>
          <cx:pt idx="476">145</cx:pt>
          <cx:pt idx="477">283</cx:pt>
          <cx:pt idx="478">149</cx:pt>
          <cx:pt idx="479">172</cx:pt>
          <cx:pt idx="480">65</cx:pt>
          <cx:pt idx="481">476</cx:pt>
          <cx:pt idx="482">427</cx:pt>
          <cx:pt idx="483">230</cx:pt>
          <cx:pt idx="484">368</cx:pt>
          <cx:pt idx="485">137</cx:pt>
          <cx:pt idx="486">169</cx:pt>
          <cx:pt idx="487">62</cx:pt>
          <cx:pt idx="488">157</cx:pt>
          <cx:pt idx="489">529</cx:pt>
          <cx:pt idx="490">349</cx:pt>
          <cx:pt idx="491">154</cx:pt>
          <cx:pt idx="492">189</cx:pt>
          <cx:pt idx="493">167</cx:pt>
          <cx:pt idx="494">74</cx:pt>
          <cx:pt idx="495">106</cx:pt>
          <cx:pt idx="496">128</cx:pt>
          <cx:pt idx="497">152</cx:pt>
          <cx:pt idx="498">165</cx:pt>
          <cx:pt idx="499">203</cx:pt>
          <cx:pt idx="500">193</cx:pt>
          <cx:pt idx="501">150</cx:pt>
          <cx:pt idx="502">296</cx:pt>
          <cx:pt idx="503">425</cx:pt>
          <cx:pt idx="504">329</cx:pt>
          <cx:pt idx="505">65</cx:pt>
          <cx:pt idx="506">259</cx:pt>
          <cx:pt idx="507">234</cx:pt>
          <cx:pt idx="508">71</cx:pt>
          <cx:pt idx="509">112</cx:pt>
          <cx:pt idx="510">504</cx:pt>
          <cx:pt idx="511">484</cx:pt>
          <cx:pt idx="512">139</cx:pt>
          <cx:pt idx="513">152</cx:pt>
          <cx:pt idx="514">153</cx:pt>
          <cx:pt idx="515">37</cx:pt>
          <cx:pt idx="516">200</cx:pt>
          <cx:pt idx="517">125</cx:pt>
          <cx:pt idx="518">406</cx:pt>
          <cx:pt idx="519">230</cx:pt>
          <cx:pt idx="520">194</cx:pt>
          <cx:pt idx="521">123</cx:pt>
          <cx:pt idx="522">186</cx:pt>
          <cx:pt idx="523">361</cx:pt>
          <cx:pt idx="524">378</cx:pt>
          <cx:pt idx="525">149</cx:pt>
          <cx:pt idx="526">252</cx:pt>
          <cx:pt idx="527">355</cx:pt>
          <cx:pt idx="528">379</cx:pt>
          <cx:pt idx="529">115</cx:pt>
          <cx:pt idx="530">601</cx:pt>
          <cx:pt idx="531">101</cx:pt>
          <cx:pt idx="532">662</cx:pt>
          <cx:pt idx="533">636</cx:pt>
          <cx:pt idx="534">163</cx:pt>
          <cx:pt idx="535">185</cx:pt>
          <cx:pt idx="536">292</cx:pt>
          <cx:pt idx="537">182</cx:pt>
          <cx:pt idx="538">472</cx:pt>
          <cx:pt idx="539">93</cx:pt>
          <cx:pt idx="540">206</cx:pt>
          <cx:pt idx="541">61</cx:pt>
          <cx:pt idx="542">48</cx:pt>
          <cx:pt idx="543">118</cx:pt>
          <cx:pt idx="544">315</cx:pt>
          <cx:pt idx="545">333</cx:pt>
          <cx:pt idx="546">505</cx:pt>
          <cx:pt idx="547">33</cx:pt>
          <cx:pt idx="548">35</cx:pt>
          <cx:pt idx="549">137</cx:pt>
          <cx:pt idx="550">324</cx:pt>
          <cx:pt idx="551">250</cx:pt>
          <cx:pt idx="552">241</cx:pt>
          <cx:pt idx="553">156</cx:pt>
          <cx:pt idx="554">119</cx:pt>
          <cx:pt idx="555">241</cx:pt>
          <cx:pt idx="556">170</cx:pt>
          <cx:pt idx="557">352</cx:pt>
          <cx:pt idx="558">60</cx:pt>
          <cx:pt idx="559">97</cx:pt>
          <cx:pt idx="560">91</cx:pt>
          <cx:pt idx="561">137</cx:pt>
          <cx:pt idx="562">63</cx:pt>
          <cx:pt idx="563">78</cx:pt>
          <cx:pt idx="564">357</cx:pt>
          <cx:pt idx="565">140</cx:pt>
          <cx:pt idx="566">80</cx:pt>
          <cx:pt idx="567">243</cx:pt>
          <cx:pt idx="568">398</cx:pt>
          <cx:pt idx="569">226</cx:pt>
          <cx:pt idx="570">164</cx:pt>
          <cx:pt idx="571">113</cx:pt>
          <cx:pt idx="572">261</cx:pt>
          <cx:pt idx="573">78</cx:pt>
          <cx:pt idx="574">177</cx:pt>
          <cx:pt idx="575">75</cx:pt>
          <cx:pt idx="576">290</cx:pt>
          <cx:pt idx="577">263</cx:pt>
          <cx:pt idx="578">274</cx:pt>
          <cx:pt idx="579">33</cx:pt>
          <cx:pt idx="580">360</cx:pt>
          <cx:pt idx="581">436</cx:pt>
          <cx:pt idx="582">193</cx:pt>
          <cx:pt idx="583">66</cx:pt>
          <cx:pt idx="584">480</cx:pt>
          <cx:pt idx="585">442</cx:pt>
          <cx:pt idx="586">121</cx:pt>
          <cx:pt idx="587">124</cx:pt>
          <cx:pt idx="588">235</cx:pt>
          <cx:pt idx="589">146</cx:pt>
          <cx:pt idx="590">34</cx:pt>
          <cx:pt idx="591">136</cx:pt>
          <cx:pt idx="592">264</cx:pt>
          <cx:pt idx="593">308</cx:pt>
          <cx:pt idx="594">354</cx:pt>
          <cx:pt idx="595">75</cx:pt>
          <cx:pt idx="596">103</cx:pt>
          <cx:pt idx="597">157</cx:pt>
          <cx:pt idx="598">179</cx:pt>
          <cx:pt idx="599">309</cx:pt>
          <cx:pt idx="600">141</cx:pt>
          <cx:pt idx="601">106</cx:pt>
          <cx:pt idx="602">92</cx:pt>
          <cx:pt idx="603">537</cx:pt>
          <cx:pt idx="604">74</cx:pt>
          <cx:pt idx="605">301</cx:pt>
          <cx:pt idx="606">37</cx:pt>
          <cx:pt idx="607">54</cx:pt>
          <cx:pt idx="608">162</cx:pt>
          <cx:pt idx="609">197</cx:pt>
          <cx:pt idx="610">310</cx:pt>
          <cx:pt idx="611">118</cx:pt>
          <cx:pt idx="612">195</cx:pt>
          <cx:pt idx="613">254</cx:pt>
          <cx:pt idx="614">453</cx:pt>
          <cx:pt idx="615">206</cx:pt>
          <cx:pt idx="616">30</cx:pt>
          <cx:pt idx="617">289</cx:pt>
          <cx:pt idx="618">373</cx:pt>
          <cx:pt idx="619">576</cx:pt>
          <cx:pt idx="620">189</cx:pt>
          <cx:pt idx="621">247</cx:pt>
          <cx:pt idx="622">257</cx:pt>
          <cx:pt idx="623">179</cx:pt>
          <cx:pt idx="624">261</cx:pt>
          <cx:pt idx="625">491</cx:pt>
          <cx:pt idx="626">256</cx:pt>
          <cx:pt idx="627">129</cx:pt>
          <cx:pt idx="628">323</cx:pt>
          <cx:pt idx="629">123</cx:pt>
          <cx:pt idx="630">161</cx:pt>
          <cx:pt idx="631">382</cx:pt>
          <cx:pt idx="632">71</cx:pt>
          <cx:pt idx="633">59</cx:pt>
          <cx:pt idx="634">201</cx:pt>
          <cx:pt idx="635">541</cx:pt>
          <cx:pt idx="636">73</cx:pt>
          <cx:pt idx="637">57</cx:pt>
          <cx:pt idx="638">50</cx:pt>
          <cx:pt idx="639">365</cx:pt>
          <cx:pt idx="640">126</cx:pt>
          <cx:pt idx="641">184</cx:pt>
          <cx:pt idx="642">447</cx:pt>
          <cx:pt idx="643">291</cx:pt>
          <cx:pt idx="644">138</cx:pt>
          <cx:pt idx="645">42</cx:pt>
          <cx:pt idx="646">407</cx:pt>
          <cx:pt idx="647">299</cx:pt>
          <cx:pt idx="648">189</cx:pt>
          <cx:pt idx="649">467</cx:pt>
          <cx:pt idx="650">268</cx:pt>
          <cx:pt idx="651">113</cx:pt>
          <cx:pt idx="652">110</cx:pt>
          <cx:pt idx="653">88</cx:pt>
          <cx:pt idx="654">310</cx:pt>
          <cx:pt idx="655">286</cx:pt>
          <cx:pt idx="656">344</cx:pt>
          <cx:pt idx="657">219</cx:pt>
          <cx:pt idx="658">99</cx:pt>
          <cx:pt idx="659">122</cx:pt>
          <cx:pt idx="660">81</cx:pt>
          <cx:pt idx="661">426</cx:pt>
          <cx:pt idx="662">383</cx:pt>
          <cx:pt idx="663">310</cx:pt>
          <cx:pt idx="664">98</cx:pt>
          <cx:pt idx="665">109</cx:pt>
          <cx:pt idx="666">202</cx:pt>
          <cx:pt idx="667">256</cx:pt>
          <cx:pt idx="668">59</cx:pt>
          <cx:pt idx="669">194</cx:pt>
          <cx:pt idx="670">659</cx:pt>
          <cx:pt idx="671">133</cx:pt>
          <cx:pt idx="672">358</cx:pt>
          <cx:pt idx="673">583</cx:pt>
          <cx:pt idx="674">156</cx:pt>
          <cx:pt idx="675">263</cx:pt>
          <cx:pt idx="676">295</cx:pt>
          <cx:pt idx="677">90</cx:pt>
          <cx:pt idx="678">33</cx:pt>
          <cx:pt idx="679">326</cx:pt>
          <cx:pt idx="680">213</cx:pt>
          <cx:pt idx="681">331</cx:pt>
          <cx:pt idx="682">341</cx:pt>
          <cx:pt idx="683">135</cx:pt>
          <cx:pt idx="684">42</cx:pt>
          <cx:pt idx="685">50</cx:pt>
          <cx:pt idx="686">223</cx:pt>
          <cx:pt idx="687">251</cx:pt>
          <cx:pt idx="688">195</cx:pt>
          <cx:pt idx="689">155</cx:pt>
          <cx:pt idx="690">90</cx:pt>
          <cx:pt idx="691">115</cx:pt>
          <cx:pt idx="692">32</cx:pt>
          <cx:pt idx="693">68</cx:pt>
          <cx:pt idx="694">155</cx:pt>
          <cx:pt idx="695">458</cx:pt>
          <cx:pt idx="696">116</cx:pt>
          <cx:pt idx="697">96</cx:pt>
          <cx:pt idx="698">90</cx:pt>
          <cx:pt idx="699">32</cx:pt>
          <cx:pt idx="700">130</cx:pt>
          <cx:pt idx="701">431</cx:pt>
          <cx:pt idx="702">269</cx:pt>
          <cx:pt idx="703">229</cx:pt>
          <cx:pt idx="704">59</cx:pt>
          <cx:pt idx="705">92</cx:pt>
          <cx:pt idx="706">467</cx:pt>
          <cx:pt idx="707">93</cx:pt>
          <cx:pt idx="708">104</cx:pt>
          <cx:pt idx="709">249</cx:pt>
          <cx:pt idx="710">319</cx:pt>
          <cx:pt idx="711">53</cx:pt>
          <cx:pt idx="712">253</cx:pt>
          <cx:pt idx="713">137</cx:pt>
          <cx:pt idx="714">124</cx:pt>
          <cx:pt idx="715">71</cx:pt>
          <cx:pt idx="716">210</cx:pt>
          <cx:pt idx="717">226</cx:pt>
          <cx:pt idx="718">257</cx:pt>
          <cx:pt idx="719">182</cx:pt>
          <cx:pt idx="720">436</cx:pt>
          <cx:pt idx="721">245</cx:pt>
          <cx:pt idx="722">191</cx:pt>
          <cx:pt idx="723">306</cx:pt>
          <cx:pt idx="724">70</cx:pt>
          <cx:pt idx="725">205</cx:pt>
          <cx:pt idx="726">287</cx:pt>
          <cx:pt idx="727">283</cx:pt>
          <cx:pt idx="728">161</cx:pt>
          <cx:pt idx="729">378</cx:pt>
          <cx:pt idx="730">136</cx:pt>
          <cx:pt idx="731">312</cx:pt>
          <cx:pt idx="732">375</cx:pt>
          <cx:pt idx="733">297</cx:pt>
          <cx:pt idx="734">103</cx:pt>
          <cx:pt idx="735">144</cx:pt>
          <cx:pt idx="736">106</cx:pt>
          <cx:pt idx="737">59</cx:pt>
          <cx:pt idx="738">63</cx:pt>
          <cx:pt idx="739">344</cx:pt>
          <cx:pt idx="740">652</cx:pt>
          <cx:pt idx="741">285</cx:pt>
          <cx:pt idx="742">71</cx:pt>
          <cx:pt idx="743">138</cx:pt>
          <cx:pt idx="744">355</cx:pt>
          <cx:pt idx="745">90</cx:pt>
          <cx:pt idx="746">311</cx:pt>
          <cx:pt idx="747">105</cx:pt>
          <cx:pt idx="748">403</cx:pt>
          <cx:pt idx="749">121</cx:pt>
          <cx:pt idx="750">495</cx:pt>
          <cx:pt idx="751">271</cx:pt>
          <cx:pt idx="752">684</cx:pt>
          <cx:pt idx="753">420</cx:pt>
          <cx:pt idx="754">237</cx:pt>
          <cx:pt idx="755">186</cx:pt>
          <cx:pt idx="756">284</cx:pt>
          <cx:pt idx="757">277</cx:pt>
          <cx:pt idx="758">358</cx:pt>
          <cx:pt idx="759">144</cx:pt>
          <cx:pt idx="760">208</cx:pt>
          <cx:pt idx="761">144</cx:pt>
          <cx:pt idx="762">369</cx:pt>
          <cx:pt idx="763">50</cx:pt>
          <cx:pt idx="764">152</cx:pt>
          <cx:pt idx="765">440</cx:pt>
          <cx:pt idx="766">514</cx:pt>
          <cx:pt idx="767">278</cx:pt>
          <cx:pt idx="768">116</cx:pt>
          <cx:pt idx="769">469</cx:pt>
          <cx:pt idx="770">455</cx:pt>
          <cx:pt idx="771">86</cx:pt>
          <cx:pt idx="772">460</cx:pt>
          <cx:pt idx="773">233</cx:pt>
          <cx:pt idx="774">144</cx:pt>
          <cx:pt idx="775">375</cx:pt>
          <cx:pt idx="776">225</cx:pt>
          <cx:pt idx="777">144</cx:pt>
          <cx:pt idx="778">179</cx:pt>
          <cx:pt idx="779">323</cx:pt>
          <cx:pt idx="780">158</cx:pt>
          <cx:pt idx="781">131</cx:pt>
          <cx:pt idx="782">342</cx:pt>
          <cx:pt idx="783">352</cx:pt>
          <cx:pt idx="784">267</cx:pt>
          <cx:pt idx="785">254</cx:pt>
          <cx:pt idx="786">557</cx:pt>
          <cx:pt idx="787">351</cx:pt>
          <cx:pt idx="788">316</cx:pt>
          <cx:pt idx="789">140</cx:pt>
          <cx:pt idx="790">223</cx:pt>
          <cx:pt idx="791">310</cx:pt>
          <cx:pt idx="792">121</cx:pt>
          <cx:pt idx="793">238</cx:pt>
          <cx:pt idx="794">90</cx:pt>
          <cx:pt idx="795">302</cx:pt>
          <cx:pt idx="796">61</cx:pt>
          <cx:pt idx="797">94</cx:pt>
          <cx:pt idx="798">261</cx:pt>
          <cx:pt idx="799">471</cx:pt>
          <cx:pt idx="800">301</cx:pt>
          <cx:pt idx="801">354</cx:pt>
          <cx:pt idx="802">336</cx:pt>
          <cx:pt idx="803">139</cx:pt>
          <cx:pt idx="804">272</cx:pt>
          <cx:pt idx="805">152</cx:pt>
          <cx:pt idx="806">218</cx:pt>
          <cx:pt idx="807">185</cx:pt>
          <cx:pt idx="808">112</cx:pt>
          <cx:pt idx="809">219</cx:pt>
          <cx:pt idx="810">202</cx:pt>
          <cx:pt idx="811">445</cx:pt>
          <cx:pt idx="812">231</cx:pt>
          <cx:pt idx="813">168</cx:pt>
          <cx:pt idx="814">344</cx:pt>
          <cx:pt idx="815">189</cx:pt>
          <cx:pt idx="816">439</cx:pt>
          <cx:pt idx="817">85</cx:pt>
          <cx:pt idx="818">113</cx:pt>
          <cx:pt idx="819">451</cx:pt>
          <cx:pt idx="820">39</cx:pt>
          <cx:pt idx="821">40</cx:pt>
          <cx:pt idx="822">60</cx:pt>
          <cx:pt idx="823">424</cx:pt>
          <cx:pt idx="824">277</cx:pt>
          <cx:pt idx="825">138</cx:pt>
          <cx:pt idx="826">137</cx:pt>
          <cx:pt idx="827">157</cx:pt>
          <cx:pt idx="828">111</cx:pt>
          <cx:pt idx="829">104</cx:pt>
          <cx:pt idx="830">280</cx:pt>
          <cx:pt idx="831">600</cx:pt>
          <cx:pt idx="832">399</cx:pt>
          <cx:pt idx="833">77</cx:pt>
          <cx:pt idx="834">215</cx:pt>
          <cx:pt idx="835">148</cx:pt>
          <cx:pt idx="836">102</cx:pt>
          <cx:pt idx="837">376</cx:pt>
          <cx:pt idx="838">85</cx:pt>
          <cx:pt idx="839">154</cx:pt>
          <cx:pt idx="840">124</cx:pt>
          <cx:pt idx="841">150</cx:pt>
          <cx:pt idx="842">361</cx:pt>
          <cx:pt idx="843">97</cx:pt>
          <cx:pt idx="844">135</cx:pt>
          <cx:pt idx="845">102</cx:pt>
          <cx:pt idx="846">122</cx:pt>
          <cx:pt idx="847">125</cx:pt>
          <cx:pt idx="848">125</cx:pt>
          <cx:pt idx="849">121</cx:pt>
          <cx:pt idx="850">176</cx:pt>
          <cx:pt idx="851">67</cx:pt>
          <cx:pt idx="852">260</cx:pt>
          <cx:pt idx="853">50</cx:pt>
          <cx:pt idx="854">210</cx:pt>
          <cx:pt idx="855">163</cx:pt>
          <cx:pt idx="856">161</cx:pt>
          <cx:pt idx="857">102</cx:pt>
          <cx:pt idx="858">235</cx:pt>
          <cx:pt idx="859">190</cx:pt>
          <cx:pt idx="860">270</cx:pt>
          <cx:pt idx="861">537</cx:pt>
          <cx:pt idx="862">201</cx:pt>
          <cx:pt idx="863">303</cx:pt>
          <cx:pt idx="864">676</cx:pt>
          <cx:pt idx="865">93</cx:pt>
          <cx:pt idx="866">104</cx:pt>
          <cx:pt idx="867">213</cx:pt>
          <cx:pt idx="868">378</cx:pt>
          <cx:pt idx="869">133</cx:pt>
          <cx:pt idx="870">180</cx:pt>
          <cx:pt idx="871">37</cx:pt>
          <cx:pt idx="872">62</cx:pt>
          <cx:pt idx="873">381</cx:pt>
          <cx:pt idx="874">86</cx:pt>
          <cx:pt idx="875">159</cx:pt>
          <cx:pt idx="876">112</cx:pt>
          <cx:pt idx="877">187</cx:pt>
          <cx:pt idx="878">116</cx:pt>
          <cx:pt idx="879">132</cx:pt>
          <cx:pt idx="880">92</cx:pt>
          <cx:pt idx="881">159</cx:pt>
          <cx:pt idx="882">237</cx:pt>
          <cx:pt idx="883">156</cx:pt>
          <cx:pt idx="884">215</cx:pt>
          <cx:pt idx="885">280</cx:pt>
          <cx:pt idx="886">433</cx:pt>
          <cx:pt idx="887">536</cx:pt>
          <cx:pt idx="888">80</cx:pt>
          <cx:pt idx="889">199</cx:pt>
          <cx:pt idx="890">254</cx:pt>
          <cx:pt idx="891">274</cx:pt>
          <cx:pt idx="892">70</cx:pt>
          <cx:pt idx="893">194</cx:pt>
          <cx:pt idx="894">37</cx:pt>
          <cx:pt idx="895">161</cx:pt>
          <cx:pt idx="896">139</cx:pt>
          <cx:pt idx="897">46</cx:pt>
          <cx:pt idx="898">94</cx:pt>
          <cx:pt idx="899">131</cx:pt>
          <cx:pt idx="900">130</cx:pt>
          <cx:pt idx="901">365</cx:pt>
          <cx:pt idx="902">78</cx:pt>
          <cx:pt idx="903">111</cx:pt>
          <cx:pt idx="904">148</cx:pt>
          <cx:pt idx="905">80</cx:pt>
          <cx:pt idx="906">126</cx:pt>
          <cx:pt idx="907">280</cx:pt>
          <cx:pt idx="908">195</cx:pt>
          <cx:pt idx="909">333</cx:pt>
          <cx:pt idx="910">350</cx:pt>
          <cx:pt idx="911">81</cx:pt>
          <cx:pt idx="912">205</cx:pt>
          <cx:pt idx="913">236</cx:pt>
          <cx:pt idx="914">274</cx:pt>
          <cx:pt idx="915">132</cx:pt>
          <cx:pt idx="916">442</cx:pt>
          <cx:pt idx="917">330</cx:pt>
          <cx:pt idx="918">333</cx:pt>
          <cx:pt idx="919">152</cx:pt>
          <cx:pt idx="920">146</cx:pt>
          <cx:pt idx="921">207</cx:pt>
          <cx:pt idx="922">248</cx:pt>
          <cx:pt idx="923">166</cx:pt>
          <cx:pt idx="924">71</cx:pt>
          <cx:pt idx="925">52</cx:pt>
          <cx:pt idx="926">306</cx:pt>
          <cx:pt idx="927">117</cx:pt>
          <cx:pt idx="928">148</cx:pt>
          <cx:pt idx="929">500</cx:pt>
          <cx:pt idx="930">179</cx:pt>
          <cx:pt idx="931">454</cx:pt>
          <cx:pt idx="932">358</cx:pt>
          <cx:pt idx="933">306</cx:pt>
          <cx:pt idx="934">82</cx:pt>
          <cx:pt idx="935">632</cx:pt>
          <cx:pt idx="936">118</cx:pt>
          <cx:pt idx="937">104</cx:pt>
          <cx:pt idx="938">79</cx:pt>
          <cx:pt idx="939">47</cx:pt>
          <cx:pt idx="940">453</cx:pt>
          <cx:pt idx="941">198</cx:pt>
          <cx:pt idx="942">30</cx:pt>
          <cx:pt idx="943">403</cx:pt>
          <cx:pt idx="944">269</cx:pt>
          <cx:pt idx="945">210</cx:pt>
          <cx:pt idx="946">199</cx:pt>
          <cx:pt idx="947">380</cx:pt>
          <cx:pt idx="948">192</cx:pt>
          <cx:pt idx="949">408</cx:pt>
          <cx:pt idx="950">358</cx:pt>
          <cx:pt idx="951">182</cx:pt>
          <cx:pt idx="952">121</cx:pt>
          <cx:pt idx="953">187</cx:pt>
          <cx:pt idx="954">122</cx:pt>
          <cx:pt idx="955">137</cx:pt>
          <cx:pt idx="956">353</cx:pt>
          <cx:pt idx="957">351</cx:pt>
          <cx:pt idx="958">132</cx:pt>
          <cx:pt idx="959">88</cx:pt>
          <cx:pt idx="960">68</cx:pt>
          <cx:pt idx="961">79</cx:pt>
          <cx:pt idx="962">122</cx:pt>
          <cx:pt idx="963">331</cx:pt>
          <cx:pt idx="964">485</cx:pt>
          <cx:pt idx="965">150</cx:pt>
          <cx:pt idx="966">144</cx:pt>
          <cx:pt idx="967">223</cx:pt>
          <cx:pt idx="968">133</cx:pt>
          <cx:pt idx="969">381</cx:pt>
          <cx:pt idx="970">675</cx:pt>
          <cx:pt idx="971">123</cx:pt>
          <cx:pt idx="972">64</cx:pt>
          <cx:pt idx="973">41</cx:pt>
          <cx:pt idx="974">167</cx:pt>
          <cx:pt idx="975">357</cx:pt>
          <cx:pt idx="976">442</cx:pt>
          <cx:pt idx="977">319</cx:pt>
          <cx:pt idx="978">314</cx:pt>
          <cx:pt idx="979">311</cx:pt>
          <cx:pt idx="980">257</cx:pt>
          <cx:pt idx="981">182</cx:pt>
          <cx:pt idx="982">336</cx:pt>
          <cx:pt idx="983">83</cx:pt>
          <cx:pt idx="984">157</cx:pt>
          <cx:pt idx="985">132</cx:pt>
          <cx:pt idx="986">440</cx:pt>
          <cx:pt idx="987">57</cx:pt>
          <cx:pt idx="988">131</cx:pt>
          <cx:pt idx="989">110</cx:pt>
          <cx:pt idx="990">305</cx:pt>
          <cx:pt idx="991">161</cx:pt>
          <cx:pt idx="992">154</cx:pt>
          <cx:pt idx="993">196</cx:pt>
          <cx:pt idx="994">37</cx:pt>
          <cx:pt idx="995">198</cx:pt>
          <cx:pt idx="996">213</cx:pt>
          <cx:pt idx="997">342</cx:pt>
          <cx:pt idx="998">245</cx:pt>
          <cx:pt idx="999">151</cx:pt>
          <cx:pt idx="1000">120</cx:pt>
          <cx:pt idx="1001">111</cx:pt>
          <cx:pt idx="1002">109</cx:pt>
          <cx:pt idx="1003">138</cx:pt>
          <cx:pt idx="1004">690</cx:pt>
          <cx:pt idx="1005">167</cx:pt>
          <cx:pt idx="1006">73</cx:pt>
          <cx:pt idx="1007">179</cx:pt>
          <cx:pt idx="1008">146</cx:pt>
          <cx:pt idx="1009">240</cx:pt>
          <cx:pt idx="1010">48</cx:pt>
          <cx:pt idx="1011">636</cx:pt>
          <cx:pt idx="1012">247</cx:pt>
          <cx:pt idx="1013">399</cx:pt>
          <cx:pt idx="1014">297</cx:pt>
          <cx:pt idx="1015">114</cx:pt>
          <cx:pt idx="1016">55</cx:pt>
          <cx:pt idx="1017">187</cx:pt>
          <cx:pt idx="1018">466</cx:pt>
          <cx:pt idx="1019">106</cx:pt>
          <cx:pt idx="1020">346</cx:pt>
          <cx:pt idx="1021">44</cx:pt>
          <cx:pt idx="1022">304</cx:pt>
          <cx:pt idx="1023">306</cx:pt>
          <cx:pt idx="1024">177</cx:pt>
          <cx:pt idx="1025">532</cx:pt>
          <cx:pt idx="1026">44</cx:pt>
          <cx:pt idx="1027">142</cx:pt>
          <cx:pt idx="1028">551</cx:pt>
          <cx:pt idx="1029">136</cx:pt>
          <cx:pt idx="1030">188</cx:pt>
          <cx:pt idx="1031">387</cx:pt>
          <cx:pt idx="1032">453</cx:pt>
          <cx:pt idx="1033">252</cx:pt>
          <cx:pt idx="1034">35</cx:pt>
          <cx:pt idx="1035">47</cx:pt>
          <cx:pt idx="1036">92</cx:pt>
          <cx:pt idx="1037">87</cx:pt>
          <cx:pt idx="1038">242</cx:pt>
          <cx:pt idx="1039">194</cx:pt>
          <cx:pt idx="1040">626</cx:pt>
          <cx:pt idx="1041">100</cx:pt>
          <cx:pt idx="1042">99</cx:pt>
          <cx:pt idx="1043">166</cx:pt>
          <cx:pt idx="1044">150</cx:pt>
          <cx:pt idx="1045">102</cx:pt>
          <cx:pt idx="1046">220</cx:pt>
          <cx:pt idx="1047">77</cx:pt>
          <cx:pt idx="1048">372</cx:pt>
          <cx:pt idx="1049">197</cx:pt>
          <cx:pt idx="1050">145</cx:pt>
          <cx:pt idx="1051">485</cx:pt>
          <cx:pt idx="1052">399</cx:pt>
          <cx:pt idx="1053">156</cx:pt>
          <cx:pt idx="1054">292</cx:pt>
          <cx:pt idx="1055">83</cx:pt>
          <cx:pt idx="1056">198</cx:pt>
          <cx:pt idx="1057">229</cx:pt>
          <cx:pt idx="1058">102</cx:pt>
          <cx:pt idx="1059">162</cx:pt>
          <cx:pt idx="1060">252</cx:pt>
          <cx:pt idx="1061">339</cx:pt>
          <cx:pt idx="1062">228</cx:pt>
          <cx:pt idx="1063">158</cx:pt>
          <cx:pt idx="1064">62</cx:pt>
          <cx:pt idx="1065">346</cx:pt>
          <cx:pt idx="1066">160</cx:pt>
          <cx:pt idx="1067">169</cx:pt>
          <cx:pt idx="1068">114</cx:pt>
          <cx:pt idx="1069">383</cx:pt>
          <cx:pt idx="1070">186</cx:pt>
          <cx:pt idx="1071">87</cx:pt>
          <cx:pt idx="1072">119</cx:pt>
          <cx:pt idx="1073">505</cx:pt>
          <cx:pt idx="1074">80</cx:pt>
          <cx:pt idx="1075">32</cx:pt>
          <cx:pt idx="1076">243</cx:pt>
          <cx:pt idx="1077">125</cx:pt>
          <cx:pt idx="1078">139</cx:pt>
          <cx:pt idx="1079">62</cx:pt>
          <cx:pt idx="1080">442</cx:pt>
          <cx:pt idx="1081">160</cx:pt>
          <cx:pt idx="1082">144</cx:pt>
          <cx:pt idx="1083">199</cx:pt>
          <cx:pt idx="1084">153</cx:pt>
          <cx:pt idx="1085">473</cx:pt>
          <cx:pt idx="1086">74</cx:pt>
          <cx:pt idx="1087">64</cx:pt>
          <cx:pt idx="1088">216</cx:pt>
          <cx:pt idx="1089">138</cx:pt>
          <cx:pt idx="1090">95</cx:pt>
          <cx:pt idx="1091">430</cx:pt>
          <cx:pt idx="1092">39</cx:pt>
          <cx:pt idx="1093">534</cx:pt>
          <cx:pt idx="1094">211</cx:pt>
          <cx:pt idx="1095">221</cx:pt>
          <cx:pt idx="1096">38</cx:pt>
          <cx:pt idx="1097">42</cx:pt>
          <cx:pt idx="1098">208</cx:pt>
          <cx:pt idx="1099">116</cx:pt>
          <cx:pt idx="1100">57</cx:pt>
          <cx:pt idx="1101">57</cx:pt>
          <cx:pt idx="1102">267</cx:pt>
          <cx:pt idx="1103">209</cx:pt>
          <cx:pt idx="1104">225</cx:pt>
          <cx:pt idx="1105">94</cx:pt>
          <cx:pt idx="1106">296</cx:pt>
          <cx:pt idx="1107">39</cx:pt>
          <cx:pt idx="1108">64</cx:pt>
          <cx:pt idx="1109">172</cx:pt>
          <cx:pt idx="1110">95</cx:pt>
          <cx:pt idx="1111">411</cx:pt>
          <cx:pt idx="1112">151</cx:pt>
          <cx:pt idx="1113">150</cx:pt>
          <cx:pt idx="1114">446</cx:pt>
          <cx:pt idx="1115">60</cx:pt>
          <cx:pt idx="1116">126</cx:pt>
          <cx:pt idx="1117">121</cx:pt>
          <cx:pt idx="1118">90</cx:pt>
          <cx:pt idx="1119">91</cx:pt>
          <cx:pt idx="1120">280</cx:pt>
          <cx:pt idx="1121">268</cx:pt>
          <cx:pt idx="1122">205</cx:pt>
          <cx:pt idx="1123">300</cx:pt>
          <cx:pt idx="1124">185</cx:pt>
          <cx:pt idx="1125">266</cx:pt>
          <cx:pt idx="1126">113</cx:pt>
          <cx:pt idx="1127">129</cx:pt>
          <cx:pt idx="1128">152</cx:pt>
          <cx:pt idx="1129">325</cx:pt>
          <cx:pt idx="1130">502</cx:pt>
          <cx:pt idx="1131">123</cx:pt>
          <cx:pt idx="1132">337</cx:pt>
          <cx:pt idx="1133">58</cx:pt>
          <cx:pt idx="1134">79</cx:pt>
          <cx:pt idx="1135">144</cx:pt>
          <cx:pt idx="1136">192</cx:pt>
          <cx:pt idx="1137">320</cx:pt>
          <cx:pt idx="1138">481</cx:pt>
          <cx:pt idx="1139">191</cx:pt>
          <cx:pt idx="1140">108</cx:pt>
          <cx:pt idx="1141">244</cx:pt>
          <cx:pt idx="1142">66</cx:pt>
          <cx:pt idx="1143">127</cx:pt>
          <cx:pt idx="1144">316</cx:pt>
          <cx:pt idx="1145">365</cx:pt>
          <cx:pt idx="1146">84</cx:pt>
          <cx:pt idx="1147">54</cx:pt>
          <cx:pt idx="1148">81</cx:pt>
          <cx:pt idx="1149">332</cx:pt>
          <cx:pt idx="1150">66</cx:pt>
          <cx:pt idx="1151">117</cx:pt>
          <cx:pt idx="1152">356</cx:pt>
          <cx:pt idx="1153">42</cx:pt>
          <cx:pt idx="1154">270</cx:pt>
          <cx:pt idx="1155">409</cx:pt>
          <cx:pt idx="1156">299</cx:pt>
          <cx:pt idx="1157">111</cx:pt>
          <cx:pt idx="1158">74</cx:pt>
          <cx:pt idx="1159">196</cx:pt>
          <cx:pt idx="1160">332</cx:pt>
          <cx:pt idx="1161">210</cx:pt>
          <cx:pt idx="1162">50</cx:pt>
          <cx:pt idx="1163">273</cx:pt>
          <cx:pt idx="1164">364</cx:pt>
          <cx:pt idx="1165">295</cx:pt>
          <cx:pt idx="1166">248</cx:pt>
          <cx:pt idx="1167">135</cx:pt>
          <cx:pt idx="1168">51</cx:pt>
          <cx:pt idx="1169">117</cx:pt>
          <cx:pt idx="1170">365</cx:pt>
          <cx:pt idx="1171">180</cx:pt>
          <cx:pt idx="1172">171</cx:pt>
          <cx:pt idx="1173">169</cx:pt>
          <cx:pt idx="1174">431</cx:pt>
          <cx:pt idx="1175">111</cx:pt>
          <cx:pt idx="1176">315</cx:pt>
          <cx:pt idx="1177">251</cx:pt>
          <cx:pt idx="1178">38</cx:pt>
          <cx:pt idx="1179">140</cx:pt>
          <cx:pt idx="1180">378</cx:pt>
          <cx:pt idx="1181">296</cx:pt>
          <cx:pt idx="1182">195</cx:pt>
          <cx:pt idx="1183">253</cx:pt>
          <cx:pt idx="1184">382</cx:pt>
          <cx:pt idx="1185">119</cx:pt>
          <cx:pt idx="1186">54</cx:pt>
          <cx:pt idx="1187">125</cx:pt>
          <cx:pt idx="1188">135</cx:pt>
          <cx:pt idx="1189">93</cx:pt>
          <cx:pt idx="1190">404</cx:pt>
          <cx:pt idx="1191">222</cx:pt>
          <cx:pt idx="1192">455</cx:pt>
          <cx:pt idx="1193">342</cx:pt>
          <cx:pt idx="1194">115</cx:pt>
          <cx:pt idx="1195">95</cx:pt>
          <cx:pt idx="1196">486</cx:pt>
          <cx:pt idx="1197">90</cx:pt>
          <cx:pt idx="1198">58</cx:pt>
          <cx:pt idx="1199">56</cx:pt>
          <cx:pt idx="1200">475</cx:pt>
          <cx:pt idx="1201">193</cx:pt>
          <cx:pt idx="1202">320</cx:pt>
          <cx:pt idx="1203">158</cx:pt>
          <cx:pt idx="1204">242</cx:pt>
          <cx:pt idx="1205">222</cx:pt>
          <cx:pt idx="1206">62</cx:pt>
          <cx:pt idx="1207">183</cx:pt>
          <cx:pt idx="1208">98</cx:pt>
          <cx:pt idx="1209">421</cx:pt>
          <cx:pt idx="1210">185</cx:pt>
          <cx:pt idx="1211">267</cx:pt>
          <cx:pt idx="1212">288</cx:pt>
          <cx:pt idx="1213">671</cx:pt>
          <cx:pt idx="1214">265</cx:pt>
          <cx:pt idx="1215">121</cx:pt>
          <cx:pt idx="1216">189</cx:pt>
          <cx:pt idx="1217">264</cx:pt>
          <cx:pt idx="1218">124</cx:pt>
          <cx:pt idx="1219">405</cx:pt>
          <cx:pt idx="1220">95</cx:pt>
          <cx:pt idx="1221">313</cx:pt>
          <cx:pt idx="1222">181</cx:pt>
          <cx:pt idx="1223">183</cx:pt>
          <cx:pt idx="1224">103</cx:pt>
          <cx:pt idx="1225">147</cx:pt>
          <cx:pt idx="1226">483</cx:pt>
          <cx:pt idx="1227">202</cx:pt>
          <cx:pt idx="1228">232</cx:pt>
          <cx:pt idx="1229">183</cx:pt>
          <cx:pt idx="1230">119</cx:pt>
          <cx:pt idx="1231">241</cx:pt>
          <cx:pt idx="1232">248</cx:pt>
          <cx:pt idx="1233">174</cx:pt>
          <cx:pt idx="1234">110</cx:pt>
          <cx:pt idx="1235">76</cx:pt>
          <cx:pt idx="1236">59</cx:pt>
          <cx:pt idx="1237">284</cx:pt>
          <cx:pt idx="1238">89</cx:pt>
          <cx:pt idx="1239">548</cx:pt>
          <cx:pt idx="1240">394</cx:pt>
          <cx:pt idx="1241">261</cx:pt>
          <cx:pt idx="1242">77</cx:pt>
          <cx:pt idx="1243">149</cx:pt>
          <cx:pt idx="1244">156</cx:pt>
          <cx:pt idx="1245">77</cx:pt>
          <cx:pt idx="1246">188</cx:pt>
          <cx:pt idx="1247">368</cx:pt>
          <cx:pt idx="1248">303</cx:pt>
          <cx:pt idx="1249">80</cx:pt>
          <cx:pt idx="1250">310</cx:pt>
          <cx:pt idx="1251">356</cx:pt>
          <cx:pt idx="1252">158</cx:pt>
          <cx:pt idx="1253">201</cx:pt>
          <cx:pt idx="1254">412</cx:pt>
          <cx:pt idx="1255">174</cx:pt>
          <cx:pt idx="1256">334</cx:pt>
          <cx:pt idx="1257">236</cx:pt>
          <cx:pt idx="1258">496</cx:pt>
          <cx:pt idx="1259">79</cx:pt>
          <cx:pt idx="1260">36</cx:pt>
          <cx:pt idx="1261">385</cx:pt>
          <cx:pt idx="1262">495</cx:pt>
          <cx:pt idx="1263">40</cx:pt>
          <cx:pt idx="1264">35</cx:pt>
          <cx:pt idx="1265">198</cx:pt>
          <cx:pt idx="1266">355</cx:pt>
          <cx:pt idx="1267">497</cx:pt>
          <cx:pt idx="1268">30</cx:pt>
          <cx:pt idx="1269">95</cx:pt>
          <cx:pt idx="1270">318</cx:pt>
          <cx:pt idx="1271">175</cx:pt>
          <cx:pt idx="1272">131</cx:pt>
          <cx:pt idx="1273">104</cx:pt>
          <cx:pt idx="1274">66</cx:pt>
          <cx:pt idx="1275">293</cx:pt>
          <cx:pt idx="1276">158</cx:pt>
          <cx:pt idx="1277">124</cx:pt>
          <cx:pt idx="1278">40</cx:pt>
          <cx:pt idx="1279">168</cx:pt>
          <cx:pt idx="1280">110</cx:pt>
          <cx:pt idx="1281">45</cx:pt>
          <cx:pt idx="1282">190</cx:pt>
          <cx:pt idx="1283">696</cx:pt>
          <cx:pt idx="1284">351</cx:pt>
          <cx:pt idx="1285">398</cx:pt>
          <cx:pt idx="1286">531</cx:pt>
          <cx:pt idx="1287">145</cx:pt>
          <cx:pt idx="1288">149</cx:pt>
          <cx:pt idx="1289">285</cx:pt>
          <cx:pt idx="1290">61</cx:pt>
          <cx:pt idx="1291">133</cx:pt>
          <cx:pt idx="1292">287</cx:pt>
          <cx:pt idx="1293">648</cx:pt>
          <cx:pt idx="1294">95</cx:pt>
          <cx:pt idx="1295">250</cx:pt>
          <cx:pt idx="1296">671</cx:pt>
          <cx:pt idx="1297">388</cx:pt>
          <cx:pt idx="1298">148</cx:pt>
          <cx:pt idx="1299">159</cx:pt>
          <cx:pt idx="1300">121</cx:pt>
          <cx:pt idx="1301">367</cx:pt>
          <cx:pt idx="1302">207</cx:pt>
          <cx:pt idx="1303">387</cx:pt>
          <cx:pt idx="1304">69</cx:pt>
          <cx:pt idx="1305">548</cx:pt>
        </cx:lvl>
      </cx:numDim>
    </cx:data>
  </cx:chartData>
  <cx:chart>
    <cx:title pos="t" align="ctr" overlay="0">
      <cx:tx>
        <cx:txData>
          <cx:v>Test set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defRPr>
          </a:pPr>
          <a:r>
            <a:rPr lang="en-US" sz="1600" b="1" i="0" u="none" strike="noStrike" baseline="0" dirty="0">
              <a:solidFill>
                <a:sysClr val="windowText" lastClr="000000">
                  <a:lumMod val="65000"/>
                  <a:lumOff val="35000"/>
                </a:sys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Test set</a:t>
          </a:r>
        </a:p>
      </cx:txPr>
    </cx:title>
    <cx:plotArea>
      <cx:plotAreaRegion>
        <cx:series layoutId="clusteredColumn" uniqueId="{6EE833E5-A69A-4797-92D2-0E617357282A}">
          <cx:tx>
            <cx:txData>
              <cx:f>Test!$G$1</cx:f>
              <cx:v>Length</cx:v>
            </cx:txData>
          </cx:tx>
          <cx:dataId val="0"/>
          <cx:layoutPr>
            <cx:binning intervalClosed="r"/>
          </cx:layoutPr>
        </cx:series>
      </cx:plotAreaRegion>
      <cx:axis id="0">
        <cx:catScaling gapWidth="0"/>
        <cx:title>
          <cx:tx>
            <cx:txData>
              <cx:v>Length Bins</cx:v>
            </cx:txData>
          </cx:tx>
          <cx:txPr>
            <a:bodyPr spcFirstLastPara="1" vertOverflow="ellipsis" horzOverflow="overflow" wrap="square" lIns="0" tIns="0" rIns="0" bIns="0" anchor="ctr" anchorCtr="1"/>
            <a:lstStyle/>
            <a:p>
              <a:pPr algn="ctr" rtl="0">
                <a:defRPr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pPr>
              <a:r>
                <a:rPr lang="en-US" sz="1200" b="1" i="0" u="none" strike="noStrike" baseline="0" dirty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Length Bins</a:t>
              </a:r>
            </a:p>
          </cx:txPr>
        </cx:title>
        <cx:tickLabels/>
        <cx:txPr>
          <a:bodyPr vertOverflow="overflow" horzOverflow="overflow" wrap="square" lIns="0" tIns="0" rIns="0" bIns="0"/>
          <a:lstStyle/>
          <a:p>
            <a:pPr algn="ctr" rtl="0">
              <a:defRPr sz="900" b="1">
                <a:solidFill>
                  <a:srgbClr val="595959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pP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cx:txPr>
      </cx:axis>
      <cx:axis id="1">
        <cx:valScaling/>
        <cx:title>
          <cx:tx>
            <cx:txData>
              <cx:v>Number of Proteins</cx:v>
            </cx:txData>
          </cx:tx>
          <cx:txPr>
            <a:bodyPr spcFirstLastPara="1" vertOverflow="ellipsis" horzOverflow="overflow" wrap="square" lIns="0" tIns="0" rIns="0" bIns="0" anchor="ctr" anchorCtr="1"/>
            <a:lstStyle/>
            <a:p>
              <a:pPr algn="ctr" rtl="0">
                <a:defRPr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pPr>
              <a:r>
                <a:rPr lang="en-US" sz="1000" b="1" i="0" u="none" strike="noStrike" baseline="0" dirty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Number of Proteins</a:t>
              </a:r>
            </a:p>
          </cx:txPr>
        </cx:title>
        <cx:majorGridlines/>
        <cx:tickLabels/>
        <cx:txPr>
          <a:bodyPr vertOverflow="overflow" horzOverflow="overflow" wrap="square" lIns="0" tIns="0" rIns="0" bIns="0"/>
          <a:lstStyle/>
          <a:p>
            <a:pPr algn="ctr" rtl="0">
              <a:defRPr sz="900" b="0">
                <a:solidFill>
                  <a:srgbClr val="595959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cx:txPr>
      </cx:axis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14866-8DAB-4B33-A18C-DFCDB675A3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23E431-AA27-45AB-A3A0-83389C20E9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3B799D-6A6C-48BB-8318-7A2519915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A3D2A-EEC4-4E9B-93FB-7E201866C3DB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4D4A47-8741-472C-AA56-924D133DB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809837-EB2C-42AE-9F85-94B8C7DB2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FE538-24D7-4ABC-AD6E-E88CCC4FE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513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5E64D-75DD-41E3-B4A1-6B42B5BDE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70F3B7-9E4B-4383-AD16-BD5A5C134C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93A942-7946-40F8-8673-EB71AEB60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A3D2A-EEC4-4E9B-93FB-7E201866C3DB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5E2199-6469-4EC9-AB81-2839FB669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C3BD7F-3B3B-4DE0-A631-90BE5E84D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FE538-24D7-4ABC-AD6E-E88CCC4FE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479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A14FCD-B668-4321-B3CC-BABE21BEA7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21026E-9B5E-4EB7-BA21-3D42135694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CF709B-1164-4E08-8A33-30DF5D511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A3D2A-EEC4-4E9B-93FB-7E201866C3DB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23805A-4F73-499D-A71D-AAC0DFEEB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3B3103-9AD2-4545-8943-8AFE3F25C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FE538-24D7-4ABC-AD6E-E88CCC4FE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875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C9843-ADAB-4364-85BC-6A235F401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40231D-1159-44E0-B59D-CBF64905F6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DD053D-C67E-4E7D-83FE-4B2864140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A3D2A-EEC4-4E9B-93FB-7E201866C3DB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38CCC1-D12F-40CE-B97D-D7700449B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7BCC6-703B-40B0-B4A3-465C23AB7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FE538-24D7-4ABC-AD6E-E88CCC4FE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966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5450A-D54F-4945-BE85-1EAA0E7ED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05D6AE-5B93-4377-AF1C-0066117CE0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78354C-1CC9-4CEC-BCFE-8F543ADD6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A3D2A-EEC4-4E9B-93FB-7E201866C3DB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BA0BD7-EB1B-4866-86CA-C5DD8B40B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0C20F6-4D61-468A-96E2-DF43A30D2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FE538-24D7-4ABC-AD6E-E88CCC4FE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823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3E481-15AC-48DA-BE8A-B2E098FDE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44BF8-5837-4ED1-BFB6-0E7CB8DC92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8EB5F4-4B53-4341-B7EB-D30DA75207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FFF070-0715-4E17-91B0-3B2B6A728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A3D2A-EEC4-4E9B-93FB-7E201866C3DB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0AD143-6BDE-4BA9-A3A9-18B365805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D401AD-F580-4B2B-BF94-C0968420A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FE538-24D7-4ABC-AD6E-E88CCC4FE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808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66B0F-9253-4D6C-8CEF-BEDC52108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C5A7C9-DA3E-459B-904F-7F9382F958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37A31F-31BA-4EAE-B3D3-0333B23F1A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96557D-F736-4B26-ACAF-A6A233B010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723DD0-54F9-4917-8FAD-D35F69CE5A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54A6F9-9E0C-4A26-8A3A-EA4B9473D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A3D2A-EEC4-4E9B-93FB-7E201866C3DB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7F5A4F-358A-4441-BFA1-5233DE8F1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02BE9D-B6EC-4B81-B819-BCD6BFD58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FE538-24D7-4ABC-AD6E-E88CCC4FE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80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FEF41-57F1-4B62-B7A0-495F92612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E49C5A-46AC-49FB-81F9-4FDE74B12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A3D2A-EEC4-4E9B-93FB-7E201866C3DB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78D32B-F045-4C1A-8B23-1F92A8AF2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24211A-76E1-4AD5-967B-5F2C10918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FE538-24D7-4ABC-AD6E-E88CCC4FE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79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C0A1AB-634A-4220-B5BA-8CC8D42AC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A3D2A-EEC4-4E9B-93FB-7E201866C3DB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961E4D-CBB6-481A-A85D-6230FC91D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B7DD63-8F75-4056-A8E8-50BFB9D56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FE538-24D7-4ABC-AD6E-E88CCC4FE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975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18EAD-69F6-4AAF-AC46-D758EC67F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2CF616-FA7D-4E7A-AEDD-B55EF5CB4D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179520-A946-4E85-B659-B3B764C6A3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F8FFF7-4333-4D8D-A3EE-8CADB10EB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A3D2A-EEC4-4E9B-93FB-7E201866C3DB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683756-E2B3-4B0A-91BA-5A13721A3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F21253-C8D2-4807-BBF7-0C98CC6A3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FE538-24D7-4ABC-AD6E-E88CCC4FE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792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4BC04-EF75-4044-B8E7-9BEC22386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3ABCF0-0BA3-4B00-BF4F-563882C181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FC6378-902E-4978-A40C-EB44198C0B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75A14B-2BFC-47B2-8DCF-288A41776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A3D2A-EEC4-4E9B-93FB-7E201866C3DB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8C6B17-7E2A-4E36-988C-F9F17A4C7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663410-B13C-4FEA-B118-7D6A491F5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FE538-24D7-4ABC-AD6E-E88CCC4FE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741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5ACFE1-F75E-4411-8381-10CAB4BC8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579A7F-986E-4224-A5D4-77CD50BDFC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DBBB78-4950-40A9-AD44-68190265E9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6A3D2A-EEC4-4E9B-93FB-7E201866C3DB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984F08-E9A9-4C82-99CB-2B28BA24C3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4C1A0D-1FF6-4598-8E78-1A1881E0C2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7FE538-24D7-4ABC-AD6E-E88CCC4FE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205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2.xml"/><Relationship Id="rId6" Type="http://schemas.microsoft.com/office/2014/relationships/chartEx" Target="../charts/chartEx3.xml"/><Relationship Id="rId5" Type="http://schemas.openxmlformats.org/officeDocument/2006/relationships/image" Target="../media/image6.png"/><Relationship Id="rId4" Type="http://schemas.microsoft.com/office/2014/relationships/chartEx" Target="../charts/chartEx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A4853EC-315E-47C2-8705-9A1F53911254}"/>
              </a:ext>
            </a:extLst>
          </p:cNvPr>
          <p:cNvSpPr/>
          <p:nvPr/>
        </p:nvSpPr>
        <p:spPr>
          <a:xfrm>
            <a:off x="5566809" y="266063"/>
            <a:ext cx="739444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arenR"/>
            </a:pPr>
            <a:r>
              <a:rPr lang="en-US" b="1" i="0" dirty="0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Download pdb25 from http://dunbrack.fccc.edu/PISCES.php 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b="1" i="0" dirty="0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25% pairwise-similarity</a:t>
            </a:r>
            <a:endParaRPr lang="en-US" b="1" dirty="0">
              <a:solidFill>
                <a:srgbClr val="24292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b="1" i="0" dirty="0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0-2.5 resolution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b="1" i="0" dirty="0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0-1.0 R-value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D1EF6C5-E226-4DD1-A777-98011C0307F0}"/>
              </a:ext>
            </a:extLst>
          </p:cNvPr>
          <p:cNvSpPr/>
          <p:nvPr/>
        </p:nvSpPr>
        <p:spPr>
          <a:xfrm>
            <a:off x="5566809" y="1951612"/>
            <a:ext cx="739444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2) Filter proteins limiting 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b="1" i="0" dirty="0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length to 26-700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24292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without chain-break (neighboring Ca-Ca distance &gt; 4)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24292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consistent sequence in PDB and DSSP</a:t>
            </a:r>
          </a:p>
        </p:txBody>
      </p:sp>
      <p:pic>
        <p:nvPicPr>
          <p:cNvPr id="13" name="Graphic 12" descr="Download from cloud">
            <a:extLst>
              <a:ext uri="{FF2B5EF4-FFF2-40B4-BE49-F238E27FC236}">
                <a16:creationId xmlns:a16="http://schemas.microsoft.com/office/drawing/2014/main" id="{BC802AC6-2015-473D-98E5-D1E2BD1E49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38722" y="263468"/>
            <a:ext cx="1204128" cy="120412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0DA8115-0CAE-47FC-80B3-AA9EADC0B03B}"/>
              </a:ext>
            </a:extLst>
          </p:cNvPr>
          <p:cNvSpPr txBox="1"/>
          <p:nvPr/>
        </p:nvSpPr>
        <p:spPr>
          <a:xfrm>
            <a:off x="3462467" y="0"/>
            <a:ext cx="940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PDB25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EEF23F0-DFFE-4354-905C-8CAEDEC85FD6}"/>
              </a:ext>
            </a:extLst>
          </p:cNvPr>
          <p:cNvSpPr txBox="1"/>
          <p:nvPr/>
        </p:nvSpPr>
        <p:spPr>
          <a:xfrm>
            <a:off x="3252276" y="1233865"/>
            <a:ext cx="15146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12566 proteins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114DD384-3564-43C3-A6E0-3E0534DC5B20}"/>
              </a:ext>
            </a:extLst>
          </p:cNvPr>
          <p:cNvGrpSpPr/>
          <p:nvPr/>
        </p:nvGrpSpPr>
        <p:grpSpPr>
          <a:xfrm>
            <a:off x="3132784" y="1515036"/>
            <a:ext cx="1531083" cy="1643792"/>
            <a:chOff x="1305713" y="1663506"/>
            <a:chExt cx="1531083" cy="1643792"/>
          </a:xfrm>
        </p:grpSpPr>
        <p:pic>
          <p:nvPicPr>
            <p:cNvPr id="11" name="Graphic 10" descr="Single gear">
              <a:extLst>
                <a:ext uri="{FF2B5EF4-FFF2-40B4-BE49-F238E27FC236}">
                  <a16:creationId xmlns:a16="http://schemas.microsoft.com/office/drawing/2014/main" id="{DC316119-1CE4-458A-94CA-2D104F008AC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305713" y="1663506"/>
              <a:ext cx="1505064" cy="1505064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ECCF04A-3B78-4AA9-84AF-D3F4CBDF61F4}"/>
                </a:ext>
              </a:extLst>
            </p:cNvPr>
            <p:cNvSpPr txBox="1"/>
            <p:nvPr/>
          </p:nvSpPr>
          <p:spPr>
            <a:xfrm>
              <a:off x="1432127" y="2968744"/>
              <a:ext cx="140466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6084 proteins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F6E49C71-E322-40E4-96A4-4205EF7F76B7}"/>
              </a:ext>
            </a:extLst>
          </p:cNvPr>
          <p:cNvGrpSpPr/>
          <p:nvPr/>
        </p:nvGrpSpPr>
        <p:grpSpPr>
          <a:xfrm>
            <a:off x="2077397" y="3749233"/>
            <a:ext cx="4018603" cy="1472079"/>
            <a:chOff x="42982" y="3485657"/>
            <a:chExt cx="4018603" cy="1472079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F2CEB49E-4202-45C7-B3F1-6FA713532388}"/>
                </a:ext>
              </a:extLst>
            </p:cNvPr>
            <p:cNvSpPr/>
            <p:nvPr/>
          </p:nvSpPr>
          <p:spPr>
            <a:xfrm>
              <a:off x="42982" y="3518600"/>
              <a:ext cx="2819090" cy="1439136"/>
            </a:xfrm>
            <a:prstGeom prst="rect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Flowchart: Document 30">
              <a:extLst>
                <a:ext uri="{FF2B5EF4-FFF2-40B4-BE49-F238E27FC236}">
                  <a16:creationId xmlns:a16="http://schemas.microsoft.com/office/drawing/2014/main" id="{928739E5-2DA4-4560-81BB-14F89E44A9E8}"/>
                </a:ext>
              </a:extLst>
            </p:cNvPr>
            <p:cNvSpPr/>
            <p:nvPr/>
          </p:nvSpPr>
          <p:spPr>
            <a:xfrm>
              <a:off x="3001098" y="3854388"/>
              <a:ext cx="1060487" cy="746465"/>
            </a:xfrm>
            <a:prstGeom prst="flowChartDocumen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DNCON_test</a:t>
              </a:r>
            </a:p>
          </p:txBody>
        </p:sp>
        <p:sp>
          <p:nvSpPr>
            <p:cNvPr id="32" name="Flowchart: Document 31">
              <a:extLst>
                <a:ext uri="{FF2B5EF4-FFF2-40B4-BE49-F238E27FC236}">
                  <a16:creationId xmlns:a16="http://schemas.microsoft.com/office/drawing/2014/main" id="{D8E2ABD6-36C5-4F10-A534-148BBEC1007D}"/>
                </a:ext>
              </a:extLst>
            </p:cNvPr>
            <p:cNvSpPr/>
            <p:nvPr/>
          </p:nvSpPr>
          <p:spPr>
            <a:xfrm>
              <a:off x="282319" y="3833146"/>
              <a:ext cx="1060487" cy="746465"/>
            </a:xfrm>
            <a:prstGeom prst="flowChartDocumen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DNCON_train</a:t>
              </a:r>
            </a:p>
          </p:txBody>
        </p:sp>
        <p:sp>
          <p:nvSpPr>
            <p:cNvPr id="33" name="Flowchart: Document 32">
              <a:extLst>
                <a:ext uri="{FF2B5EF4-FFF2-40B4-BE49-F238E27FC236}">
                  <a16:creationId xmlns:a16="http://schemas.microsoft.com/office/drawing/2014/main" id="{A1A66EAF-3AB9-4E37-A31B-14947355E4EC}"/>
                </a:ext>
              </a:extLst>
            </p:cNvPr>
            <p:cNvSpPr/>
            <p:nvPr/>
          </p:nvSpPr>
          <p:spPr>
            <a:xfrm>
              <a:off x="1650093" y="3849521"/>
              <a:ext cx="1060487" cy="746465"/>
            </a:xfrm>
            <a:prstGeom prst="flowChartDocumen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DNCON_val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1AF9B87-4579-4218-B60E-9C70B124138C}"/>
                </a:ext>
              </a:extLst>
            </p:cNvPr>
            <p:cNvSpPr txBox="1"/>
            <p:nvPr/>
          </p:nvSpPr>
          <p:spPr>
            <a:xfrm>
              <a:off x="201631" y="3485657"/>
              <a:ext cx="36772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Release before 2016.05.01</a:t>
              </a: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2294262B-11EB-4959-A49D-D42426366923}"/>
              </a:ext>
            </a:extLst>
          </p:cNvPr>
          <p:cNvSpPr txBox="1"/>
          <p:nvPr/>
        </p:nvSpPr>
        <p:spPr>
          <a:xfrm>
            <a:off x="2077397" y="4895233"/>
            <a:ext cx="1480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4239 proteins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5E8EBC1-A6EF-453B-8CFC-DE5957453C7C}"/>
              </a:ext>
            </a:extLst>
          </p:cNvPr>
          <p:cNvSpPr txBox="1"/>
          <p:nvPr/>
        </p:nvSpPr>
        <p:spPr>
          <a:xfrm>
            <a:off x="3615451" y="4882063"/>
            <a:ext cx="1363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470 proteins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6CFFD49-ABA6-411A-AD10-88D340D2D2CB}"/>
              </a:ext>
            </a:extLst>
          </p:cNvPr>
          <p:cNvSpPr txBox="1"/>
          <p:nvPr/>
        </p:nvSpPr>
        <p:spPr>
          <a:xfrm>
            <a:off x="4900242" y="4882063"/>
            <a:ext cx="1480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1306 proteins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AE906FD0-701B-49E6-BABD-5418E76A81FA}"/>
              </a:ext>
            </a:extLst>
          </p:cNvPr>
          <p:cNvGrpSpPr/>
          <p:nvPr/>
        </p:nvGrpSpPr>
        <p:grpSpPr>
          <a:xfrm>
            <a:off x="2721545" y="5590043"/>
            <a:ext cx="3029992" cy="1289392"/>
            <a:chOff x="766946" y="5568608"/>
            <a:chExt cx="3029992" cy="1289392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BC5173F7-51D7-4F0B-B760-3C928175D4D5}"/>
                </a:ext>
              </a:extLst>
            </p:cNvPr>
            <p:cNvGrpSpPr/>
            <p:nvPr/>
          </p:nvGrpSpPr>
          <p:grpSpPr>
            <a:xfrm>
              <a:off x="766946" y="5665249"/>
              <a:ext cx="2569934" cy="1192751"/>
              <a:chOff x="452296" y="3864864"/>
              <a:chExt cx="2569934" cy="1192751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91386224-1E49-40F7-9BB0-723CCCE2D5AD}"/>
                  </a:ext>
                </a:extLst>
              </p:cNvPr>
              <p:cNvSpPr/>
              <p:nvPr/>
            </p:nvSpPr>
            <p:spPr>
              <a:xfrm>
                <a:off x="1537336" y="3864864"/>
                <a:ext cx="310896" cy="237744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6850CA25-1A4E-4400-AB81-B12C056BE4B9}"/>
                  </a:ext>
                </a:extLst>
              </p:cNvPr>
              <p:cNvSpPr/>
              <p:nvPr/>
            </p:nvSpPr>
            <p:spPr>
              <a:xfrm>
                <a:off x="620539" y="4456635"/>
                <a:ext cx="310896" cy="237744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B205F740-4E23-4456-BA4D-BB37EE529AF3}"/>
                  </a:ext>
                </a:extLst>
              </p:cNvPr>
              <p:cNvSpPr/>
              <p:nvPr/>
            </p:nvSpPr>
            <p:spPr>
              <a:xfrm>
                <a:off x="2406377" y="4450539"/>
                <a:ext cx="310896" cy="237744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885857C2-A4C1-46C2-8399-784E96B23690}"/>
                  </a:ext>
                </a:extLst>
              </p:cNvPr>
              <p:cNvSpPr/>
              <p:nvPr/>
            </p:nvSpPr>
            <p:spPr>
              <a:xfrm>
                <a:off x="1271233" y="4450539"/>
                <a:ext cx="310896" cy="237744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E285AB0B-36ED-4D76-AF8E-190181494A94}"/>
                  </a:ext>
                </a:extLst>
              </p:cNvPr>
              <p:cNvSpPr/>
              <p:nvPr/>
            </p:nvSpPr>
            <p:spPr>
              <a:xfrm>
                <a:off x="1848232" y="4450539"/>
                <a:ext cx="310896" cy="237744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E4542DF-73CF-4BB1-A066-C464202F616B}"/>
                  </a:ext>
                </a:extLst>
              </p:cNvPr>
              <p:cNvSpPr txBox="1"/>
              <p:nvPr/>
            </p:nvSpPr>
            <p:spPr>
              <a:xfrm>
                <a:off x="452296" y="4688283"/>
                <a:ext cx="25699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chains  lists   fasta   dssp</a:t>
                </a:r>
              </a:p>
            </p:txBody>
          </p:sp>
        </p:grp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A6070DD1-6826-4B09-A4FB-C5C61412E761}"/>
                </a:ext>
              </a:extLst>
            </p:cNvPr>
            <p:cNvSpPr/>
            <p:nvPr/>
          </p:nvSpPr>
          <p:spPr>
            <a:xfrm>
              <a:off x="2227278" y="5568608"/>
              <a:ext cx="156966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DNCON4/data</a:t>
              </a:r>
            </a:p>
          </p:txBody>
        </p:sp>
        <p:cxnSp>
          <p:nvCxnSpPr>
            <p:cNvPr id="43" name="Connector: Elbow 42">
              <a:extLst>
                <a:ext uri="{FF2B5EF4-FFF2-40B4-BE49-F238E27FC236}">
                  <a16:creationId xmlns:a16="http://schemas.microsoft.com/office/drawing/2014/main" id="{9771CD56-54C8-4116-9591-20706DD6F34B}"/>
                </a:ext>
              </a:extLst>
            </p:cNvPr>
            <p:cNvCxnSpPr>
              <a:stCxn id="19" idx="2"/>
              <a:endCxn id="20" idx="0"/>
            </p:cNvCxnSpPr>
            <p:nvPr/>
          </p:nvCxnSpPr>
          <p:spPr>
            <a:xfrm rot="5400000">
              <a:off x="1372023" y="5621608"/>
              <a:ext cx="354027" cy="916797"/>
            </a:xfrm>
            <a:prstGeom prst="bentConnector3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ctor: Elbow 44">
              <a:extLst>
                <a:ext uri="{FF2B5EF4-FFF2-40B4-BE49-F238E27FC236}">
                  <a16:creationId xmlns:a16="http://schemas.microsoft.com/office/drawing/2014/main" id="{BE94DAE7-1A77-442B-AFE6-D367317BB0CB}"/>
                </a:ext>
              </a:extLst>
            </p:cNvPr>
            <p:cNvCxnSpPr>
              <a:stCxn id="19" idx="2"/>
              <a:endCxn id="22" idx="0"/>
            </p:cNvCxnSpPr>
            <p:nvPr/>
          </p:nvCxnSpPr>
          <p:spPr>
            <a:xfrm rot="5400000">
              <a:off x="1700418" y="5943907"/>
              <a:ext cx="347931" cy="266103"/>
            </a:xfrm>
            <a:prstGeom prst="bentConnector3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or: Elbow 46">
              <a:extLst>
                <a:ext uri="{FF2B5EF4-FFF2-40B4-BE49-F238E27FC236}">
                  <a16:creationId xmlns:a16="http://schemas.microsoft.com/office/drawing/2014/main" id="{C0B1A2A1-F637-43BD-86C7-F5665DB9786B}"/>
                </a:ext>
              </a:extLst>
            </p:cNvPr>
            <p:cNvCxnSpPr>
              <a:stCxn id="19" idx="2"/>
              <a:endCxn id="23" idx="0"/>
            </p:cNvCxnSpPr>
            <p:nvPr/>
          </p:nvCxnSpPr>
          <p:spPr>
            <a:xfrm rot="16200000" flipH="1">
              <a:off x="1988917" y="5921510"/>
              <a:ext cx="347931" cy="310896"/>
            </a:xfrm>
            <a:prstGeom prst="bentConnector3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or: Elbow 48">
              <a:extLst>
                <a:ext uri="{FF2B5EF4-FFF2-40B4-BE49-F238E27FC236}">
                  <a16:creationId xmlns:a16="http://schemas.microsoft.com/office/drawing/2014/main" id="{4760EF37-D490-4E9D-A658-4B5230D7A959}"/>
                </a:ext>
              </a:extLst>
            </p:cNvPr>
            <p:cNvCxnSpPr>
              <a:stCxn id="19" idx="2"/>
              <a:endCxn id="21" idx="0"/>
            </p:cNvCxnSpPr>
            <p:nvPr/>
          </p:nvCxnSpPr>
          <p:spPr>
            <a:xfrm rot="16200000" flipH="1">
              <a:off x="2267989" y="5642437"/>
              <a:ext cx="347931" cy="869041"/>
            </a:xfrm>
            <a:prstGeom prst="bentConnector3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8AF4AFF1-09C9-46F0-AAEF-B4E13A6B88DB}"/>
              </a:ext>
            </a:extLst>
          </p:cNvPr>
          <p:cNvCxnSpPr>
            <a:cxnSpLocks/>
          </p:cNvCxnSpPr>
          <p:nvPr/>
        </p:nvCxnSpPr>
        <p:spPr>
          <a:xfrm rot="10800000" flipV="1">
            <a:off x="2993413" y="875003"/>
            <a:ext cx="212860" cy="1577324"/>
          </a:xfrm>
          <a:prstGeom prst="bentConnector3">
            <a:avLst>
              <a:gd name="adj1" fmla="val 207395"/>
            </a:avLst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DB2A8FFF-C00B-43B0-9576-0B39B1C94F6F}"/>
              </a:ext>
            </a:extLst>
          </p:cNvPr>
          <p:cNvCxnSpPr>
            <a:cxnSpLocks/>
          </p:cNvCxnSpPr>
          <p:nvPr/>
        </p:nvCxnSpPr>
        <p:spPr>
          <a:xfrm>
            <a:off x="3883642" y="3290243"/>
            <a:ext cx="0" cy="4151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94C9232E-E9AA-4820-8924-731BDA1859CA}"/>
              </a:ext>
            </a:extLst>
          </p:cNvPr>
          <p:cNvSpPr/>
          <p:nvPr/>
        </p:nvSpPr>
        <p:spPr>
          <a:xfrm>
            <a:off x="6380327" y="3923587"/>
            <a:ext cx="589557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24292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b="1" i="0" dirty="0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Select proteins released before 2016/05/01 as training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b="1" i="0" dirty="0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Randomly split dataset into training and validation by ratio 9/1</a:t>
            </a:r>
            <a:endParaRPr lang="en-US" b="1" dirty="0">
              <a:solidFill>
                <a:srgbClr val="24292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>
              <a:solidFill>
                <a:srgbClr val="24292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rgbClr val="24292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b="1" i="0" dirty="0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Select proteins released after 2016/05/01 as test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031DE0CE-E253-4671-A24F-9B0CE4697EF3}"/>
              </a:ext>
            </a:extLst>
          </p:cNvPr>
          <p:cNvSpPr/>
          <p:nvPr/>
        </p:nvSpPr>
        <p:spPr>
          <a:xfrm>
            <a:off x="6380327" y="6025205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0" dirty="0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5) Organize files</a:t>
            </a:r>
            <a:endParaRPr lang="en-US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BA282D9-F04C-4943-84BE-14B2BF9B7B4E}"/>
              </a:ext>
            </a:extLst>
          </p:cNvPr>
          <p:cNvSpPr txBox="1"/>
          <p:nvPr/>
        </p:nvSpPr>
        <p:spPr>
          <a:xfrm>
            <a:off x="10027" y="32635"/>
            <a:ext cx="25362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construction</a:t>
            </a:r>
          </a:p>
        </p:txBody>
      </p:sp>
    </p:spTree>
    <p:extLst>
      <p:ext uri="{BB962C8B-B14F-4D97-AF65-F5344CB8AC3E}">
        <p14:creationId xmlns:p14="http://schemas.microsoft.com/office/powerpoint/2010/main" val="1781834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4" name="Chart 3">
                <a:extLst>
                  <a:ext uri="{FF2B5EF4-FFF2-40B4-BE49-F238E27FC236}">
                    <a16:creationId xmlns:a16="http://schemas.microsoft.com/office/drawing/2014/main" id="{D301C25D-A88A-49B0-8B82-C45A563B0E76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715141236"/>
                  </p:ext>
                </p:extLst>
              </p:nvPr>
            </p:nvGraphicFramePr>
            <p:xfrm>
              <a:off x="2304375" y="424031"/>
              <a:ext cx="8783829" cy="2125205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Chart 3">
                <a:extLst>
                  <a:ext uri="{FF2B5EF4-FFF2-40B4-BE49-F238E27FC236}">
                    <a16:creationId xmlns:a16="http://schemas.microsoft.com/office/drawing/2014/main" id="{D301C25D-A88A-49B0-8B82-C45A563B0E7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04375" y="424031"/>
                <a:ext cx="8783829" cy="212520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5" name="Chart 4">
                <a:extLst>
                  <a:ext uri="{FF2B5EF4-FFF2-40B4-BE49-F238E27FC236}">
                    <a16:creationId xmlns:a16="http://schemas.microsoft.com/office/drawing/2014/main" id="{B20A528F-ADFF-433C-ACAA-F7F49EEFD42E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784431263"/>
                  </p:ext>
                </p:extLst>
              </p:nvPr>
            </p:nvGraphicFramePr>
            <p:xfrm>
              <a:off x="2426782" y="2516067"/>
              <a:ext cx="8783829" cy="2018988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4"/>
              </a:graphicData>
            </a:graphic>
          </p:graphicFrame>
        </mc:Choice>
        <mc:Fallback>
          <p:pic>
            <p:nvPicPr>
              <p:cNvPr id="5" name="Chart 4">
                <a:extLst>
                  <a:ext uri="{FF2B5EF4-FFF2-40B4-BE49-F238E27FC236}">
                    <a16:creationId xmlns:a16="http://schemas.microsoft.com/office/drawing/2014/main" id="{B20A528F-ADFF-433C-ACAA-F7F49EEFD42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426782" y="2516067"/>
                <a:ext cx="8783829" cy="201898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7" name="Chart 6">
                <a:extLst>
                  <a:ext uri="{FF2B5EF4-FFF2-40B4-BE49-F238E27FC236}">
                    <a16:creationId xmlns:a16="http://schemas.microsoft.com/office/drawing/2014/main" id="{3B6EBE20-2696-405D-876B-555C97616A95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290110731"/>
                  </p:ext>
                </p:extLst>
              </p:nvPr>
            </p:nvGraphicFramePr>
            <p:xfrm>
              <a:off x="2378267" y="4535055"/>
              <a:ext cx="8880860" cy="2322945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6"/>
              </a:graphicData>
            </a:graphic>
          </p:graphicFrame>
        </mc:Choice>
        <mc:Fallback>
          <p:pic>
            <p:nvPicPr>
              <p:cNvPr id="7" name="Chart 6">
                <a:extLst>
                  <a:ext uri="{FF2B5EF4-FFF2-40B4-BE49-F238E27FC236}">
                    <a16:creationId xmlns:a16="http://schemas.microsoft.com/office/drawing/2014/main" id="{3B6EBE20-2696-405D-876B-555C97616A9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378267" y="4535055"/>
                <a:ext cx="8880860" cy="2322945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Flowchart: Document 9">
            <a:extLst>
              <a:ext uri="{FF2B5EF4-FFF2-40B4-BE49-F238E27FC236}">
                <a16:creationId xmlns:a16="http://schemas.microsoft.com/office/drawing/2014/main" id="{4ED5B5D0-9964-42E7-BED0-9425C0410829}"/>
              </a:ext>
            </a:extLst>
          </p:cNvPr>
          <p:cNvSpPr/>
          <p:nvPr/>
        </p:nvSpPr>
        <p:spPr>
          <a:xfrm>
            <a:off x="517359" y="5198296"/>
            <a:ext cx="1060487" cy="746465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DNCON_test</a:t>
            </a:r>
          </a:p>
        </p:txBody>
      </p:sp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B0485312-EEC5-405E-90D6-7F5B45F817F5}"/>
              </a:ext>
            </a:extLst>
          </p:cNvPr>
          <p:cNvSpPr/>
          <p:nvPr/>
        </p:nvSpPr>
        <p:spPr>
          <a:xfrm>
            <a:off x="534410" y="1096396"/>
            <a:ext cx="1060487" cy="746465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DNCON_train</a:t>
            </a:r>
          </a:p>
        </p:txBody>
      </p:sp>
      <p:sp>
        <p:nvSpPr>
          <p:cNvPr id="12" name="Flowchart: Document 11">
            <a:extLst>
              <a:ext uri="{FF2B5EF4-FFF2-40B4-BE49-F238E27FC236}">
                <a16:creationId xmlns:a16="http://schemas.microsoft.com/office/drawing/2014/main" id="{67D54A43-BC78-49CF-B6A9-E1E5BC49F65B}"/>
              </a:ext>
            </a:extLst>
          </p:cNvPr>
          <p:cNvSpPr/>
          <p:nvPr/>
        </p:nvSpPr>
        <p:spPr>
          <a:xfrm>
            <a:off x="451145" y="2972996"/>
            <a:ext cx="1060487" cy="746465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DNCON_val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52DAD17-881E-44BA-8B74-8E4FB8F3B7CA}"/>
              </a:ext>
            </a:extLst>
          </p:cNvPr>
          <p:cNvSpPr txBox="1"/>
          <p:nvPr/>
        </p:nvSpPr>
        <p:spPr>
          <a:xfrm>
            <a:off x="295073" y="1894907"/>
            <a:ext cx="1480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4239 proteins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2E0122C-16FD-4424-AF4B-F7E811D2BF71}"/>
              </a:ext>
            </a:extLst>
          </p:cNvPr>
          <p:cNvSpPr txBox="1"/>
          <p:nvPr/>
        </p:nvSpPr>
        <p:spPr>
          <a:xfrm>
            <a:off x="382088" y="3741962"/>
            <a:ext cx="1363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470 proteins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B46C39C-A904-4188-ACA9-2266CAFE72E6}"/>
              </a:ext>
            </a:extLst>
          </p:cNvPr>
          <p:cNvSpPr txBox="1"/>
          <p:nvPr/>
        </p:nvSpPr>
        <p:spPr>
          <a:xfrm>
            <a:off x="382088" y="5962395"/>
            <a:ext cx="1480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1306 proteins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F694868-ED03-4B1B-BE14-8678E04F7517}"/>
              </a:ext>
            </a:extLst>
          </p:cNvPr>
          <p:cNvSpPr txBox="1"/>
          <p:nvPr/>
        </p:nvSpPr>
        <p:spPr>
          <a:xfrm>
            <a:off x="66492" y="126163"/>
            <a:ext cx="24593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set statistics</a:t>
            </a:r>
          </a:p>
        </p:txBody>
      </p:sp>
    </p:spTree>
    <p:extLst>
      <p:ext uri="{BB962C8B-B14F-4D97-AF65-F5344CB8AC3E}">
        <p14:creationId xmlns:p14="http://schemas.microsoft.com/office/powerpoint/2010/main" val="5338515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147</Words>
  <Application>Microsoft Office PowerPoint</Application>
  <PresentationFormat>Widescreen</PresentationFormat>
  <Paragraphs>42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jh7x3</dc:creator>
  <cp:lastModifiedBy>jh7x3</cp:lastModifiedBy>
  <cp:revision>40</cp:revision>
  <dcterms:created xsi:type="dcterms:W3CDTF">2018-11-08T17:32:47Z</dcterms:created>
  <dcterms:modified xsi:type="dcterms:W3CDTF">2018-11-08T18:46:06Z</dcterms:modified>
</cp:coreProperties>
</file>