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
  </p:notesMasterIdLst>
  <p:sldIdLst>
    <p:sldId id="256" r:id="rId3"/>
    <p:sldId id="257" r:id="rId4"/>
    <p:sldId id="258" r:id="rId5"/>
    <p:sldId id="259" r:id="rId6"/>
    <p:sldId id="260"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76"/>
  </p:normalViewPr>
  <p:slideViewPr>
    <p:cSldViewPr snapToGrid="0" snapToObjects="1">
      <p:cViewPr varScale="1">
        <p:scale>
          <a:sx n="106" d="100"/>
          <a:sy n="106" d="100"/>
        </p:scale>
        <p:origin x="17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2600" b="0" strike="noStrike" spc="-1">
                <a:solidFill>
                  <a:srgbClr val="000000"/>
                </a:solidFill>
                <a:latin typeface="Arial"/>
              </a:rPr>
              <a:t>Click to move the slide</a:t>
            </a:r>
          </a:p>
        </p:txBody>
      </p:sp>
      <p:sp>
        <p:nvSpPr>
          <p:cNvPr id="18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8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8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8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7" name="PlaceHolder 6"/>
          <p:cNvSpPr>
            <a:spLocks noGrp="1"/>
          </p:cNvSpPr>
          <p:nvPr>
            <p:ph type="sldNum"/>
          </p:nvPr>
        </p:nvSpPr>
        <p:spPr>
          <a:xfrm>
            <a:off x="4399200" y="9555480"/>
            <a:ext cx="3372840" cy="502560"/>
          </a:xfrm>
          <a:prstGeom prst="rect">
            <a:avLst/>
          </a:prstGeom>
        </p:spPr>
        <p:txBody>
          <a:bodyPr lIns="0" tIns="0" rIns="0" bIns="0" anchor="b"/>
          <a:lstStyle/>
          <a:p>
            <a:pPr algn="r"/>
            <a:fld id="{8E32646B-A616-41F0-80BC-9A24FE04730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1181160" y="696960"/>
            <a:ext cx="4647960" cy="3485880"/>
          </a:xfrm>
          <a:prstGeom prst="rect">
            <a:avLst/>
          </a:prstGeom>
        </p:spPr>
      </p:sp>
      <p:sp>
        <p:nvSpPr>
          <p:cNvPr id="199" name="PlaceHolder 2"/>
          <p:cNvSpPr>
            <a:spLocks noGrp="1"/>
          </p:cNvSpPr>
          <p:nvPr>
            <p:ph type="body"/>
          </p:nvPr>
        </p:nvSpPr>
        <p:spPr>
          <a:xfrm>
            <a:off x="701640" y="4416480"/>
            <a:ext cx="5606640" cy="4182840"/>
          </a:xfrm>
          <a:prstGeom prst="rect">
            <a:avLst/>
          </a:prstGeom>
        </p:spPr>
        <p:txBody>
          <a:bodyPr lIns="93240" tIns="46440" rIns="93240" bIns="46440"/>
          <a:lstStyle/>
          <a:p>
            <a:pPr marL="216000" indent="-216000">
              <a:lnSpc>
                <a:spcPct val="100000"/>
              </a:lnSpc>
            </a:pPr>
            <a:r>
              <a:rPr lang="en-US" sz="2000" b="0" strike="noStrike" spc="-1">
                <a:latin typeface="Arial"/>
              </a:rPr>
              <a:t>. Ovchinnikov S, Park H, Varghese N, Huang PS, Pavlopoulos GA, Kim DE, Kamisetty H, Kyrpides NC, BakerD. Protein structure determination using metagenome sequence data. Science 2017;355(6322):294-298.</a:t>
            </a:r>
          </a:p>
        </p:txBody>
      </p:sp>
      <p:sp>
        <p:nvSpPr>
          <p:cNvPr id="200" name="TextShape 3"/>
          <p:cNvSpPr txBox="1"/>
          <p:nvPr/>
        </p:nvSpPr>
        <p:spPr>
          <a:xfrm>
            <a:off x="3970440" y="8829720"/>
            <a:ext cx="3038040" cy="464760"/>
          </a:xfrm>
          <a:prstGeom prst="rect">
            <a:avLst/>
          </a:prstGeom>
          <a:noFill/>
          <a:ln>
            <a:noFill/>
          </a:ln>
        </p:spPr>
        <p:txBody>
          <a:bodyPr lIns="93240" tIns="46440" rIns="93240" bIns="46440" anchor="b"/>
          <a:lstStyle/>
          <a:p>
            <a:pPr algn="r">
              <a:lnSpc>
                <a:spcPct val="100000"/>
              </a:lnSpc>
            </a:pPr>
            <a:fld id="{6FD9721E-6FDB-49CF-8AFA-0ED8040E8EAA}" type="slidenum">
              <a:rPr lang="en-US" sz="1200" b="0" strike="noStrike" spc="-1">
                <a:solidFill>
                  <a:srgbClr val="000000"/>
                </a:solidFill>
                <a:latin typeface="Arial"/>
                <a:ea typeface="+mn-ea"/>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94" name="PlaceHolder 2"/>
          <p:cNvSpPr>
            <a:spLocks noGrp="1"/>
          </p:cNvSpPr>
          <p:nvPr>
            <p:ph type="body"/>
          </p:nvPr>
        </p:nvSpPr>
        <p:spPr>
          <a:xfrm>
            <a:off x="1143000" y="152388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95" name="PlaceHolder 3"/>
          <p:cNvSpPr>
            <a:spLocks noGrp="1"/>
          </p:cNvSpPr>
          <p:nvPr>
            <p:ph type="body"/>
          </p:nvPr>
        </p:nvSpPr>
        <p:spPr>
          <a:xfrm>
            <a:off x="1143000" y="382824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97"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98"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99" name="PlaceHolder 4"/>
          <p:cNvSpPr>
            <a:spLocks noGrp="1"/>
          </p:cNvSpPr>
          <p:nvPr>
            <p:ph type="body"/>
          </p:nvPr>
        </p:nvSpPr>
        <p:spPr>
          <a:xfrm>
            <a:off x="114300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0" name="PlaceHolder 5"/>
          <p:cNvSpPr>
            <a:spLocks noGrp="1"/>
          </p:cNvSpPr>
          <p:nvPr>
            <p:ph type="body"/>
          </p:nvPr>
        </p:nvSpPr>
        <p:spPr>
          <a:xfrm>
            <a:off x="493056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02" name="PlaceHolder 2"/>
          <p:cNvSpPr>
            <a:spLocks noGrp="1"/>
          </p:cNvSpPr>
          <p:nvPr>
            <p:ph type="body"/>
          </p:nvPr>
        </p:nvSpPr>
        <p:spPr>
          <a:xfrm>
            <a:off x="114300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3" name="PlaceHolder 3"/>
          <p:cNvSpPr>
            <a:spLocks noGrp="1"/>
          </p:cNvSpPr>
          <p:nvPr>
            <p:ph type="body"/>
          </p:nvPr>
        </p:nvSpPr>
        <p:spPr>
          <a:xfrm>
            <a:off x="364212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4" name="PlaceHolder 4"/>
          <p:cNvSpPr>
            <a:spLocks noGrp="1"/>
          </p:cNvSpPr>
          <p:nvPr>
            <p:ph type="body"/>
          </p:nvPr>
        </p:nvSpPr>
        <p:spPr>
          <a:xfrm>
            <a:off x="614088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5" name="PlaceHolder 5"/>
          <p:cNvSpPr>
            <a:spLocks noGrp="1"/>
          </p:cNvSpPr>
          <p:nvPr>
            <p:ph type="body"/>
          </p:nvPr>
        </p:nvSpPr>
        <p:spPr>
          <a:xfrm>
            <a:off x="114300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6" name="PlaceHolder 6"/>
          <p:cNvSpPr>
            <a:spLocks noGrp="1"/>
          </p:cNvSpPr>
          <p:nvPr>
            <p:ph type="body"/>
          </p:nvPr>
        </p:nvSpPr>
        <p:spPr>
          <a:xfrm>
            <a:off x="364212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07" name="PlaceHolder 7"/>
          <p:cNvSpPr>
            <a:spLocks noGrp="1"/>
          </p:cNvSpPr>
          <p:nvPr>
            <p:ph type="body"/>
          </p:nvPr>
        </p:nvSpPr>
        <p:spPr>
          <a:xfrm>
            <a:off x="614088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47" name="PlaceHolder 2"/>
          <p:cNvSpPr>
            <a:spLocks noGrp="1"/>
          </p:cNvSpPr>
          <p:nvPr>
            <p:ph type="subTitle"/>
          </p:nvPr>
        </p:nvSpPr>
        <p:spPr>
          <a:xfrm>
            <a:off x="1143000" y="1523880"/>
            <a:ext cx="7391160" cy="4411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49" name="PlaceHolder 2"/>
          <p:cNvSpPr>
            <a:spLocks noGrp="1"/>
          </p:cNvSpPr>
          <p:nvPr>
            <p:ph type="body"/>
          </p:nvPr>
        </p:nvSpPr>
        <p:spPr>
          <a:xfrm>
            <a:off x="1143000" y="1523880"/>
            <a:ext cx="7391160" cy="441144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51" name="PlaceHolder 2"/>
          <p:cNvSpPr>
            <a:spLocks noGrp="1"/>
          </p:cNvSpPr>
          <p:nvPr>
            <p:ph type="body"/>
          </p:nvPr>
        </p:nvSpPr>
        <p:spPr>
          <a:xfrm>
            <a:off x="114300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52" name="PlaceHolder 3"/>
          <p:cNvSpPr>
            <a:spLocks noGrp="1"/>
          </p:cNvSpPr>
          <p:nvPr>
            <p:ph type="body"/>
          </p:nvPr>
        </p:nvSpPr>
        <p:spPr>
          <a:xfrm>
            <a:off x="493056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228600" y="228600"/>
            <a:ext cx="7695720" cy="6003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56"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57" name="PlaceHolder 3"/>
          <p:cNvSpPr>
            <a:spLocks noGrp="1"/>
          </p:cNvSpPr>
          <p:nvPr>
            <p:ph type="body"/>
          </p:nvPr>
        </p:nvSpPr>
        <p:spPr>
          <a:xfrm>
            <a:off x="493056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58" name="PlaceHolder 4"/>
          <p:cNvSpPr>
            <a:spLocks noGrp="1"/>
          </p:cNvSpPr>
          <p:nvPr>
            <p:ph type="body"/>
          </p:nvPr>
        </p:nvSpPr>
        <p:spPr>
          <a:xfrm>
            <a:off x="114300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73" name="PlaceHolder 2"/>
          <p:cNvSpPr>
            <a:spLocks noGrp="1"/>
          </p:cNvSpPr>
          <p:nvPr>
            <p:ph type="subTitle"/>
          </p:nvPr>
        </p:nvSpPr>
        <p:spPr>
          <a:xfrm>
            <a:off x="1143000" y="1523880"/>
            <a:ext cx="7391160" cy="4411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60" name="PlaceHolder 2"/>
          <p:cNvSpPr>
            <a:spLocks noGrp="1"/>
          </p:cNvSpPr>
          <p:nvPr>
            <p:ph type="body"/>
          </p:nvPr>
        </p:nvSpPr>
        <p:spPr>
          <a:xfrm>
            <a:off x="114300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61"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62" name="PlaceHolder 4"/>
          <p:cNvSpPr>
            <a:spLocks noGrp="1"/>
          </p:cNvSpPr>
          <p:nvPr>
            <p:ph type="body"/>
          </p:nvPr>
        </p:nvSpPr>
        <p:spPr>
          <a:xfrm>
            <a:off x="493056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64"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65"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66" name="PlaceHolder 4"/>
          <p:cNvSpPr>
            <a:spLocks noGrp="1"/>
          </p:cNvSpPr>
          <p:nvPr>
            <p:ph type="body"/>
          </p:nvPr>
        </p:nvSpPr>
        <p:spPr>
          <a:xfrm>
            <a:off x="1143000" y="382824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68" name="PlaceHolder 2"/>
          <p:cNvSpPr>
            <a:spLocks noGrp="1"/>
          </p:cNvSpPr>
          <p:nvPr>
            <p:ph type="body"/>
          </p:nvPr>
        </p:nvSpPr>
        <p:spPr>
          <a:xfrm>
            <a:off x="1143000" y="152388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69" name="PlaceHolder 3"/>
          <p:cNvSpPr>
            <a:spLocks noGrp="1"/>
          </p:cNvSpPr>
          <p:nvPr>
            <p:ph type="body"/>
          </p:nvPr>
        </p:nvSpPr>
        <p:spPr>
          <a:xfrm>
            <a:off x="1143000" y="382824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71"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2"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3" name="PlaceHolder 4"/>
          <p:cNvSpPr>
            <a:spLocks noGrp="1"/>
          </p:cNvSpPr>
          <p:nvPr>
            <p:ph type="body"/>
          </p:nvPr>
        </p:nvSpPr>
        <p:spPr>
          <a:xfrm>
            <a:off x="114300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4" name="PlaceHolder 5"/>
          <p:cNvSpPr>
            <a:spLocks noGrp="1"/>
          </p:cNvSpPr>
          <p:nvPr>
            <p:ph type="body"/>
          </p:nvPr>
        </p:nvSpPr>
        <p:spPr>
          <a:xfrm>
            <a:off x="493056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176" name="PlaceHolder 2"/>
          <p:cNvSpPr>
            <a:spLocks noGrp="1"/>
          </p:cNvSpPr>
          <p:nvPr>
            <p:ph type="body"/>
          </p:nvPr>
        </p:nvSpPr>
        <p:spPr>
          <a:xfrm>
            <a:off x="114300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7" name="PlaceHolder 3"/>
          <p:cNvSpPr>
            <a:spLocks noGrp="1"/>
          </p:cNvSpPr>
          <p:nvPr>
            <p:ph type="body"/>
          </p:nvPr>
        </p:nvSpPr>
        <p:spPr>
          <a:xfrm>
            <a:off x="364212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8" name="PlaceHolder 4"/>
          <p:cNvSpPr>
            <a:spLocks noGrp="1"/>
          </p:cNvSpPr>
          <p:nvPr>
            <p:ph type="body"/>
          </p:nvPr>
        </p:nvSpPr>
        <p:spPr>
          <a:xfrm>
            <a:off x="6140880" y="152388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79" name="PlaceHolder 5"/>
          <p:cNvSpPr>
            <a:spLocks noGrp="1"/>
          </p:cNvSpPr>
          <p:nvPr>
            <p:ph type="body"/>
          </p:nvPr>
        </p:nvSpPr>
        <p:spPr>
          <a:xfrm>
            <a:off x="114300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80" name="PlaceHolder 6"/>
          <p:cNvSpPr>
            <a:spLocks noGrp="1"/>
          </p:cNvSpPr>
          <p:nvPr>
            <p:ph type="body"/>
          </p:nvPr>
        </p:nvSpPr>
        <p:spPr>
          <a:xfrm>
            <a:off x="364212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181" name="PlaceHolder 7"/>
          <p:cNvSpPr>
            <a:spLocks noGrp="1"/>
          </p:cNvSpPr>
          <p:nvPr>
            <p:ph type="body"/>
          </p:nvPr>
        </p:nvSpPr>
        <p:spPr>
          <a:xfrm>
            <a:off x="6140880" y="3828240"/>
            <a:ext cx="237960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75" name="PlaceHolder 2"/>
          <p:cNvSpPr>
            <a:spLocks noGrp="1"/>
          </p:cNvSpPr>
          <p:nvPr>
            <p:ph type="body"/>
          </p:nvPr>
        </p:nvSpPr>
        <p:spPr>
          <a:xfrm>
            <a:off x="1143000" y="1523880"/>
            <a:ext cx="7391160" cy="441144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77" name="PlaceHolder 2"/>
          <p:cNvSpPr>
            <a:spLocks noGrp="1"/>
          </p:cNvSpPr>
          <p:nvPr>
            <p:ph type="body"/>
          </p:nvPr>
        </p:nvSpPr>
        <p:spPr>
          <a:xfrm>
            <a:off x="114300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78" name="PlaceHolder 3"/>
          <p:cNvSpPr>
            <a:spLocks noGrp="1"/>
          </p:cNvSpPr>
          <p:nvPr>
            <p:ph type="body"/>
          </p:nvPr>
        </p:nvSpPr>
        <p:spPr>
          <a:xfrm>
            <a:off x="493056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228600" y="228600"/>
            <a:ext cx="7695720" cy="6003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82"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83" name="PlaceHolder 3"/>
          <p:cNvSpPr>
            <a:spLocks noGrp="1"/>
          </p:cNvSpPr>
          <p:nvPr>
            <p:ph type="body"/>
          </p:nvPr>
        </p:nvSpPr>
        <p:spPr>
          <a:xfrm>
            <a:off x="493056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84" name="PlaceHolder 4"/>
          <p:cNvSpPr>
            <a:spLocks noGrp="1"/>
          </p:cNvSpPr>
          <p:nvPr>
            <p:ph type="body"/>
          </p:nvPr>
        </p:nvSpPr>
        <p:spPr>
          <a:xfrm>
            <a:off x="114300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86" name="PlaceHolder 2"/>
          <p:cNvSpPr>
            <a:spLocks noGrp="1"/>
          </p:cNvSpPr>
          <p:nvPr>
            <p:ph type="body"/>
          </p:nvPr>
        </p:nvSpPr>
        <p:spPr>
          <a:xfrm>
            <a:off x="1143000" y="1523880"/>
            <a:ext cx="3606840" cy="441144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87"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88" name="PlaceHolder 4"/>
          <p:cNvSpPr>
            <a:spLocks noGrp="1"/>
          </p:cNvSpPr>
          <p:nvPr>
            <p:ph type="body"/>
          </p:nvPr>
        </p:nvSpPr>
        <p:spPr>
          <a:xfrm>
            <a:off x="4930560" y="382824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28600" y="228600"/>
            <a:ext cx="7695720" cy="1294920"/>
          </a:xfrm>
          <a:prstGeom prst="rect">
            <a:avLst/>
          </a:prstGeom>
        </p:spPr>
        <p:txBody>
          <a:bodyPr lIns="0" tIns="0" rIns="0" bIns="0" anchor="ctr"/>
          <a:lstStyle/>
          <a:p>
            <a:endParaRPr lang="en-US" sz="2600" b="0" strike="noStrike" spc="-1">
              <a:solidFill>
                <a:srgbClr val="000000"/>
              </a:solidFill>
              <a:latin typeface="Arial"/>
            </a:endParaRPr>
          </a:p>
        </p:txBody>
      </p:sp>
      <p:sp>
        <p:nvSpPr>
          <p:cNvPr id="90" name="PlaceHolder 2"/>
          <p:cNvSpPr>
            <a:spLocks noGrp="1"/>
          </p:cNvSpPr>
          <p:nvPr>
            <p:ph type="body"/>
          </p:nvPr>
        </p:nvSpPr>
        <p:spPr>
          <a:xfrm>
            <a:off x="114300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91" name="PlaceHolder 3"/>
          <p:cNvSpPr>
            <a:spLocks noGrp="1"/>
          </p:cNvSpPr>
          <p:nvPr>
            <p:ph type="body"/>
          </p:nvPr>
        </p:nvSpPr>
        <p:spPr>
          <a:xfrm>
            <a:off x="4930560" y="1523880"/>
            <a:ext cx="3606840" cy="2104200"/>
          </a:xfrm>
          <a:prstGeom prst="rect">
            <a:avLst/>
          </a:prstGeom>
        </p:spPr>
        <p:txBody>
          <a:bodyPr lIns="0" tIns="0" rIns="0" bIns="0">
            <a:normAutofit/>
          </a:bodyPr>
          <a:lstStyle/>
          <a:p>
            <a:endParaRPr lang="en-US" sz="2700" b="0" strike="noStrike" spc="-1">
              <a:solidFill>
                <a:srgbClr val="000000"/>
              </a:solidFill>
              <a:latin typeface="Arial"/>
            </a:endParaRPr>
          </a:p>
        </p:txBody>
      </p:sp>
      <p:sp>
        <p:nvSpPr>
          <p:cNvPr id="92" name="PlaceHolder 4"/>
          <p:cNvSpPr>
            <a:spLocks noGrp="1"/>
          </p:cNvSpPr>
          <p:nvPr>
            <p:ph type="body"/>
          </p:nvPr>
        </p:nvSpPr>
        <p:spPr>
          <a:xfrm>
            <a:off x="1143000" y="3828240"/>
            <a:ext cx="7391160" cy="2104200"/>
          </a:xfrm>
          <a:prstGeom prst="rect">
            <a:avLst/>
          </a:prstGeom>
        </p:spPr>
        <p:txBody>
          <a:bodyPr lIns="0" tIns="0" rIns="0" bIns="0">
            <a:normAutofit/>
          </a:bodyPr>
          <a:lstStyle/>
          <a:p>
            <a:endParaRPr lang="en-US" sz="27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Line 1"/>
          <p:cNvSpPr/>
          <p:nvPr/>
        </p:nvSpPr>
        <p:spPr>
          <a:xfrm>
            <a:off x="7962840" y="152280"/>
            <a:ext cx="360" cy="152388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73" name="Group 2"/>
          <p:cNvGrpSpPr/>
          <p:nvPr/>
        </p:nvGrpSpPr>
        <p:grpSpPr>
          <a:xfrm>
            <a:off x="8153280" y="152280"/>
            <a:ext cx="791640" cy="1294920"/>
            <a:chOff x="8153280" y="152280"/>
            <a:chExt cx="791640" cy="1294920"/>
          </a:xfrm>
        </p:grpSpPr>
        <p:sp>
          <p:nvSpPr>
            <p:cNvPr id="2" name="CustomShape 3"/>
            <p:cNvSpPr/>
            <p:nvPr/>
          </p:nvSpPr>
          <p:spPr>
            <a:xfrm>
              <a:off x="815328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3" name="CustomShape 4"/>
            <p:cNvSpPr/>
            <p:nvPr/>
          </p:nvSpPr>
          <p:spPr>
            <a:xfrm>
              <a:off x="832140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 name="CustomShape 5"/>
            <p:cNvSpPr/>
            <p:nvPr/>
          </p:nvSpPr>
          <p:spPr>
            <a:xfrm>
              <a:off x="848952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5" name="CustomShape 6"/>
            <p:cNvSpPr/>
            <p:nvPr/>
          </p:nvSpPr>
          <p:spPr>
            <a:xfrm>
              <a:off x="815328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6" name="CustomShape 7"/>
            <p:cNvSpPr/>
            <p:nvPr/>
          </p:nvSpPr>
          <p:spPr>
            <a:xfrm>
              <a:off x="832140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7" name="CustomShape 8"/>
            <p:cNvSpPr/>
            <p:nvPr/>
          </p:nvSpPr>
          <p:spPr>
            <a:xfrm>
              <a:off x="848952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8" name="CustomShape 9"/>
            <p:cNvSpPr/>
            <p:nvPr/>
          </p:nvSpPr>
          <p:spPr>
            <a:xfrm>
              <a:off x="8657640" y="32040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 name="CustomShape 10"/>
            <p:cNvSpPr/>
            <p:nvPr/>
          </p:nvSpPr>
          <p:spPr>
            <a:xfrm>
              <a:off x="8153280" y="48816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8321400" y="48816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89520" y="488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657640" y="488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8825400" y="488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8153280" y="656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8321400" y="65628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8489520" y="65628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8657640" y="65628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8153280" y="82404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8321400" y="82404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8489520" y="82404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8657640" y="82404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8825400" y="82404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8153280" y="992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8321400" y="992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8489520" y="992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8657640" y="99216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8153280" y="115992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8321400" y="115992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8489520" y="115992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8657640" y="115992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8321400" y="132768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8657640" y="132768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grpSp>
      <p:sp>
        <p:nvSpPr>
          <p:cNvPr id="33" name="Line 34"/>
          <p:cNvSpPr/>
          <p:nvPr/>
        </p:nvSpPr>
        <p:spPr>
          <a:xfrm>
            <a:off x="7315200" y="1066680"/>
            <a:ext cx="360" cy="449568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34" name="Group 35"/>
          <p:cNvGrpSpPr/>
          <p:nvPr/>
        </p:nvGrpSpPr>
        <p:grpSpPr>
          <a:xfrm>
            <a:off x="7493040" y="2992320"/>
            <a:ext cx="1337760" cy="2188800"/>
            <a:chOff x="7493040" y="2992320"/>
            <a:chExt cx="1337760" cy="2188800"/>
          </a:xfrm>
        </p:grpSpPr>
        <p:sp>
          <p:nvSpPr>
            <p:cNvPr id="35" name="CustomShape 36"/>
            <p:cNvSpPr/>
            <p:nvPr/>
          </p:nvSpPr>
          <p:spPr>
            <a:xfrm>
              <a:off x="7493040" y="29923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7777080" y="29923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8061480" y="29923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7493040" y="32767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7777080" y="32767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8061480" y="327672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8345520" y="3276720"/>
              <a:ext cx="201240" cy="20124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7493040" y="356076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7777080" y="3560760"/>
              <a:ext cx="201240" cy="20124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8061480" y="3560760"/>
              <a:ext cx="201240" cy="20124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 name="CustomShape 46"/>
            <p:cNvSpPr/>
            <p:nvPr/>
          </p:nvSpPr>
          <p:spPr>
            <a:xfrm>
              <a:off x="8345520" y="3560760"/>
              <a:ext cx="201240" cy="20124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8629560" y="3560760"/>
              <a:ext cx="201240" cy="20124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47" name="CustomShape 48"/>
            <p:cNvSpPr/>
            <p:nvPr/>
          </p:nvSpPr>
          <p:spPr>
            <a:xfrm>
              <a:off x="7493040" y="3843360"/>
              <a:ext cx="201240" cy="20268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7777080" y="3843360"/>
              <a:ext cx="201240" cy="20268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9" name="CustomShape 50"/>
            <p:cNvSpPr/>
            <p:nvPr/>
          </p:nvSpPr>
          <p:spPr>
            <a:xfrm>
              <a:off x="8061480" y="3843360"/>
              <a:ext cx="201240" cy="20268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8345520" y="3843360"/>
              <a:ext cx="201240" cy="2026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7493040" y="4127400"/>
              <a:ext cx="201240" cy="20268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7777080" y="4127400"/>
              <a:ext cx="201240" cy="20268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8061480" y="4127400"/>
              <a:ext cx="201240" cy="2026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8345520" y="4127400"/>
              <a:ext cx="201240" cy="2026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8629560" y="4127400"/>
              <a:ext cx="201240" cy="20268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7493040" y="4411800"/>
              <a:ext cx="201240" cy="20124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7777080" y="4411800"/>
              <a:ext cx="201240" cy="20124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8061480" y="4411800"/>
              <a:ext cx="201240" cy="20124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59" name="CustomShape 60"/>
            <p:cNvSpPr/>
            <p:nvPr/>
          </p:nvSpPr>
          <p:spPr>
            <a:xfrm>
              <a:off x="8345520" y="4411800"/>
              <a:ext cx="201240" cy="20124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60" name="CustomShape 61"/>
            <p:cNvSpPr/>
            <p:nvPr/>
          </p:nvSpPr>
          <p:spPr>
            <a:xfrm>
              <a:off x="7493040" y="4695840"/>
              <a:ext cx="201240" cy="20124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61" name="CustomShape 62"/>
            <p:cNvSpPr/>
            <p:nvPr/>
          </p:nvSpPr>
          <p:spPr>
            <a:xfrm>
              <a:off x="7777080" y="4695840"/>
              <a:ext cx="201240" cy="20124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62" name="CustomShape 63"/>
            <p:cNvSpPr/>
            <p:nvPr/>
          </p:nvSpPr>
          <p:spPr>
            <a:xfrm>
              <a:off x="8061480" y="4695840"/>
              <a:ext cx="201240" cy="20124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63" name="CustomShape 64"/>
            <p:cNvSpPr/>
            <p:nvPr/>
          </p:nvSpPr>
          <p:spPr>
            <a:xfrm>
              <a:off x="8345520" y="4695840"/>
              <a:ext cx="201240" cy="20124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64" name="CustomShape 65"/>
            <p:cNvSpPr/>
            <p:nvPr/>
          </p:nvSpPr>
          <p:spPr>
            <a:xfrm>
              <a:off x="7777080" y="4979880"/>
              <a:ext cx="201240" cy="20124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65" name="CustomShape 66"/>
            <p:cNvSpPr/>
            <p:nvPr/>
          </p:nvSpPr>
          <p:spPr>
            <a:xfrm>
              <a:off x="8345520" y="4979880"/>
              <a:ext cx="201240" cy="201240"/>
            </a:xfrm>
            <a:prstGeom prst="ellipse">
              <a:avLst/>
            </a:prstGeom>
            <a:solidFill>
              <a:schemeClr val="folHlink"/>
            </a:solidFill>
            <a:ln>
              <a:noFill/>
            </a:ln>
          </p:spPr>
          <p:style>
            <a:lnRef idx="0">
              <a:scrgbClr r="0" g="0" b="0"/>
            </a:lnRef>
            <a:fillRef idx="0">
              <a:scrgbClr r="0" g="0" b="0"/>
            </a:fillRef>
            <a:effectRef idx="0">
              <a:scrgbClr r="0" g="0" b="0"/>
            </a:effectRef>
            <a:fontRef idx="minor"/>
          </p:style>
        </p:sp>
      </p:grpSp>
      <p:sp>
        <p:nvSpPr>
          <p:cNvPr id="66" name="Line 67"/>
          <p:cNvSpPr/>
          <p:nvPr/>
        </p:nvSpPr>
        <p:spPr>
          <a:xfrm>
            <a:off x="304560" y="2819160"/>
            <a:ext cx="8229600" cy="360"/>
          </a:xfrm>
          <a:prstGeom prst="line">
            <a:avLst/>
          </a:prstGeom>
          <a:ln w="6480">
            <a:solidFill>
              <a:schemeClr val="tx1"/>
            </a:solidFill>
            <a:round/>
          </a:ln>
        </p:spPr>
        <p:style>
          <a:lnRef idx="0">
            <a:scrgbClr r="0" g="0" b="0"/>
          </a:lnRef>
          <a:fillRef idx="0">
            <a:scrgbClr r="0" g="0" b="0"/>
          </a:fillRef>
          <a:effectRef idx="0">
            <a:scrgbClr r="0" g="0" b="0"/>
          </a:effectRef>
          <a:fontRef idx="minor"/>
        </p:style>
      </p:sp>
      <p:sp>
        <p:nvSpPr>
          <p:cNvPr id="67" name="PlaceHolder 68"/>
          <p:cNvSpPr>
            <a:spLocks noGrp="1"/>
          </p:cNvSpPr>
          <p:nvPr>
            <p:ph type="title"/>
          </p:nvPr>
        </p:nvSpPr>
        <p:spPr>
          <a:xfrm>
            <a:off x="316080" y="466560"/>
            <a:ext cx="6781320" cy="2133360"/>
          </a:xfrm>
          <a:prstGeom prst="rect">
            <a:avLst/>
          </a:prstGeom>
        </p:spPr>
        <p:txBody>
          <a:bodyPr anchor="b"/>
          <a:lstStyle/>
          <a:p>
            <a:pPr algn="r">
              <a:lnSpc>
                <a:spcPct val="100000"/>
              </a:lnSpc>
            </a:pPr>
            <a:r>
              <a:rPr lang="en-US" sz="4400" b="1" strike="noStrike" spc="-1">
                <a:solidFill>
                  <a:srgbClr val="330066"/>
                </a:solidFill>
                <a:latin typeface="Arial"/>
              </a:rPr>
              <a:t>Click to edit Master title style</a:t>
            </a:r>
            <a:endParaRPr lang="en-US" sz="4400" b="0" strike="noStrike" spc="-1">
              <a:solidFill>
                <a:srgbClr val="000000"/>
              </a:solidFill>
              <a:latin typeface="Arial"/>
            </a:endParaRPr>
          </a:p>
        </p:txBody>
      </p:sp>
      <p:sp>
        <p:nvSpPr>
          <p:cNvPr id="68" name="PlaceHolder 69"/>
          <p:cNvSpPr>
            <a:spLocks noGrp="1"/>
          </p:cNvSpPr>
          <p:nvPr>
            <p:ph type="dt"/>
          </p:nvPr>
        </p:nvSpPr>
        <p:spPr>
          <a:xfrm>
            <a:off x="457200" y="6248520"/>
            <a:ext cx="2133360" cy="456840"/>
          </a:xfrm>
          <a:prstGeom prst="rect">
            <a:avLst/>
          </a:prstGeom>
        </p:spPr>
        <p:txBody>
          <a:bodyPr/>
          <a:lstStyle/>
          <a:p>
            <a:pPr>
              <a:lnSpc>
                <a:spcPct val="100000"/>
              </a:lnSpc>
            </a:pPr>
            <a:fld id="{1CE52B8D-4FC5-42DA-9334-716DF8B3B8FA}" type="datetime1">
              <a:rPr lang="en-US" sz="1000" b="0" strike="noStrike" spc="-1">
                <a:solidFill>
                  <a:srgbClr val="000000"/>
                </a:solidFill>
                <a:latin typeface="Arial"/>
              </a:rPr>
              <a:t>10/22/18</a:t>
            </a:fld>
            <a:endParaRPr lang="en-US" sz="1000" b="0" strike="noStrike" spc="-1">
              <a:latin typeface="Times New Roman"/>
            </a:endParaRPr>
          </a:p>
        </p:txBody>
      </p:sp>
      <p:sp>
        <p:nvSpPr>
          <p:cNvPr id="69" name="PlaceHolder 70"/>
          <p:cNvSpPr>
            <a:spLocks noGrp="1"/>
          </p:cNvSpPr>
          <p:nvPr>
            <p:ph type="ftr"/>
          </p:nvPr>
        </p:nvSpPr>
        <p:spPr>
          <a:xfrm>
            <a:off x="3124080" y="6248520"/>
            <a:ext cx="2895120" cy="456840"/>
          </a:xfrm>
          <a:prstGeom prst="rect">
            <a:avLst/>
          </a:prstGeom>
        </p:spPr>
        <p:txBody>
          <a:bodyPr/>
          <a:lstStyle/>
          <a:p>
            <a:pPr algn="ctr">
              <a:lnSpc>
                <a:spcPct val="100000"/>
              </a:lnSpc>
            </a:pPr>
            <a:r>
              <a:rPr lang="en-US" sz="1000" b="0" strike="noStrike" spc="-1">
                <a:solidFill>
                  <a:srgbClr val="000000"/>
                </a:solidFill>
                <a:latin typeface="Arial"/>
              </a:rPr>
              <a:t>Add a footer</a:t>
            </a:r>
            <a:endParaRPr lang="en-US" sz="1000" b="0" strike="noStrike" spc="-1">
              <a:latin typeface="Times New Roman"/>
            </a:endParaRPr>
          </a:p>
        </p:txBody>
      </p:sp>
      <p:sp>
        <p:nvSpPr>
          <p:cNvPr id="70" name="PlaceHolder 71"/>
          <p:cNvSpPr>
            <a:spLocks noGrp="1"/>
          </p:cNvSpPr>
          <p:nvPr>
            <p:ph type="sldNum"/>
          </p:nvPr>
        </p:nvSpPr>
        <p:spPr>
          <a:xfrm>
            <a:off x="6553080" y="6248520"/>
            <a:ext cx="2133360" cy="456840"/>
          </a:xfrm>
          <a:prstGeom prst="rect">
            <a:avLst/>
          </a:prstGeom>
        </p:spPr>
        <p:txBody>
          <a:bodyPr/>
          <a:lstStyle/>
          <a:p>
            <a:pPr algn="r">
              <a:lnSpc>
                <a:spcPct val="100000"/>
              </a:lnSpc>
            </a:pPr>
            <a:fld id="{AE363604-5FDD-48FB-8F9E-C71DCEB260A8}" type="slidenum">
              <a:rPr lang="en-US" sz="1000" b="0" strike="noStrike" spc="-1">
                <a:solidFill>
                  <a:srgbClr val="000000"/>
                </a:solidFill>
                <a:latin typeface="Arial"/>
              </a:rPr>
              <a:t>‹#›</a:t>
            </a:fld>
            <a:endParaRPr lang="en-US" sz="1000" b="0" strike="noStrike" spc="-1">
              <a:latin typeface="Times New Roman"/>
            </a:endParaRPr>
          </a:p>
        </p:txBody>
      </p:sp>
      <p:sp>
        <p:nvSpPr>
          <p:cNvPr id="71" name="PlaceHolder 7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Line 1"/>
          <p:cNvSpPr/>
          <p:nvPr/>
        </p:nvSpPr>
        <p:spPr>
          <a:xfrm>
            <a:off x="7962840" y="152280"/>
            <a:ext cx="360" cy="1523880"/>
          </a:xfrm>
          <a:prstGeom prst="line">
            <a:avLst/>
          </a:prstGeom>
          <a:ln w="9360">
            <a:solidFill>
              <a:schemeClr val="tx1"/>
            </a:solidFill>
            <a:round/>
          </a:ln>
        </p:spPr>
        <p:style>
          <a:lnRef idx="0">
            <a:scrgbClr r="0" g="0" b="0"/>
          </a:lnRef>
          <a:fillRef idx="0">
            <a:scrgbClr r="0" g="0" b="0"/>
          </a:fillRef>
          <a:effectRef idx="0">
            <a:scrgbClr r="0" g="0" b="0"/>
          </a:effectRef>
          <a:fontRef idx="minor"/>
        </p:style>
      </p:sp>
      <p:grpSp>
        <p:nvGrpSpPr>
          <p:cNvPr id="109" name="Group 2"/>
          <p:cNvGrpSpPr/>
          <p:nvPr/>
        </p:nvGrpSpPr>
        <p:grpSpPr>
          <a:xfrm>
            <a:off x="8153280" y="152280"/>
            <a:ext cx="791640" cy="1294920"/>
            <a:chOff x="8153280" y="152280"/>
            <a:chExt cx="791640" cy="1294920"/>
          </a:xfrm>
        </p:grpSpPr>
        <p:sp>
          <p:nvSpPr>
            <p:cNvPr id="110" name="CustomShape 3"/>
            <p:cNvSpPr/>
            <p:nvPr/>
          </p:nvSpPr>
          <p:spPr>
            <a:xfrm>
              <a:off x="815328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1" name="CustomShape 4"/>
            <p:cNvSpPr/>
            <p:nvPr/>
          </p:nvSpPr>
          <p:spPr>
            <a:xfrm>
              <a:off x="832140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8489520" y="152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3" name="CustomShape 6"/>
            <p:cNvSpPr/>
            <p:nvPr/>
          </p:nvSpPr>
          <p:spPr>
            <a:xfrm>
              <a:off x="815328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4" name="CustomShape 7"/>
            <p:cNvSpPr/>
            <p:nvPr/>
          </p:nvSpPr>
          <p:spPr>
            <a:xfrm>
              <a:off x="832140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5" name="CustomShape 8"/>
            <p:cNvSpPr/>
            <p:nvPr/>
          </p:nvSpPr>
          <p:spPr>
            <a:xfrm>
              <a:off x="8489520" y="32040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6" name="CustomShape 9"/>
            <p:cNvSpPr/>
            <p:nvPr/>
          </p:nvSpPr>
          <p:spPr>
            <a:xfrm>
              <a:off x="8657640" y="32040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7" name="CustomShape 10"/>
            <p:cNvSpPr/>
            <p:nvPr/>
          </p:nvSpPr>
          <p:spPr>
            <a:xfrm>
              <a:off x="8153280" y="48816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8" name="CustomShape 11"/>
            <p:cNvSpPr/>
            <p:nvPr/>
          </p:nvSpPr>
          <p:spPr>
            <a:xfrm>
              <a:off x="8321400" y="48816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19" name="CustomShape 12"/>
            <p:cNvSpPr/>
            <p:nvPr/>
          </p:nvSpPr>
          <p:spPr>
            <a:xfrm>
              <a:off x="8489520" y="488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0" name="CustomShape 13"/>
            <p:cNvSpPr/>
            <p:nvPr/>
          </p:nvSpPr>
          <p:spPr>
            <a:xfrm>
              <a:off x="8657640" y="488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1" name="CustomShape 14"/>
            <p:cNvSpPr/>
            <p:nvPr/>
          </p:nvSpPr>
          <p:spPr>
            <a:xfrm>
              <a:off x="8825400" y="488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22" name="CustomShape 15"/>
            <p:cNvSpPr/>
            <p:nvPr/>
          </p:nvSpPr>
          <p:spPr>
            <a:xfrm>
              <a:off x="8153280" y="656280"/>
              <a:ext cx="119520" cy="119520"/>
            </a:xfrm>
            <a:prstGeom prst="ellipse">
              <a:avLst/>
            </a:prstGeom>
            <a:solidFill>
              <a:schemeClr val="tx2"/>
            </a:solidFill>
            <a:ln>
              <a:noFill/>
            </a:ln>
          </p:spPr>
          <p:style>
            <a:lnRef idx="0">
              <a:scrgbClr r="0" g="0" b="0"/>
            </a:lnRef>
            <a:fillRef idx="0">
              <a:scrgbClr r="0" g="0" b="0"/>
            </a:fillRef>
            <a:effectRef idx="0">
              <a:scrgbClr r="0" g="0" b="0"/>
            </a:effectRef>
            <a:fontRef idx="minor"/>
          </p:style>
        </p:sp>
        <p:sp>
          <p:nvSpPr>
            <p:cNvPr id="123" name="CustomShape 16"/>
            <p:cNvSpPr/>
            <p:nvPr/>
          </p:nvSpPr>
          <p:spPr>
            <a:xfrm>
              <a:off x="8321400" y="65628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4" name="CustomShape 17"/>
            <p:cNvSpPr/>
            <p:nvPr/>
          </p:nvSpPr>
          <p:spPr>
            <a:xfrm>
              <a:off x="8489520" y="65628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5" name="CustomShape 18"/>
            <p:cNvSpPr/>
            <p:nvPr/>
          </p:nvSpPr>
          <p:spPr>
            <a:xfrm>
              <a:off x="8657640" y="65628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26" name="CustomShape 19"/>
            <p:cNvSpPr/>
            <p:nvPr/>
          </p:nvSpPr>
          <p:spPr>
            <a:xfrm>
              <a:off x="8153280" y="82404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7" name="CustomShape 20"/>
            <p:cNvSpPr/>
            <p:nvPr/>
          </p:nvSpPr>
          <p:spPr>
            <a:xfrm>
              <a:off x="8321400" y="82404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28" name="CustomShape 21"/>
            <p:cNvSpPr/>
            <p:nvPr/>
          </p:nvSpPr>
          <p:spPr>
            <a:xfrm>
              <a:off x="8489520" y="82404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29" name="CustomShape 22"/>
            <p:cNvSpPr/>
            <p:nvPr/>
          </p:nvSpPr>
          <p:spPr>
            <a:xfrm>
              <a:off x="8657640" y="82404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0" name="CustomShape 23"/>
            <p:cNvSpPr/>
            <p:nvPr/>
          </p:nvSpPr>
          <p:spPr>
            <a:xfrm>
              <a:off x="8825400" y="82404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131" name="CustomShape 24"/>
            <p:cNvSpPr/>
            <p:nvPr/>
          </p:nvSpPr>
          <p:spPr>
            <a:xfrm>
              <a:off x="8153280" y="992160"/>
              <a:ext cx="119520" cy="11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2" name="CustomShape 25"/>
            <p:cNvSpPr/>
            <p:nvPr/>
          </p:nvSpPr>
          <p:spPr>
            <a:xfrm>
              <a:off x="8321400" y="992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3" name="CustomShape 26"/>
            <p:cNvSpPr/>
            <p:nvPr/>
          </p:nvSpPr>
          <p:spPr>
            <a:xfrm>
              <a:off x="8489520" y="99216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4" name="CustomShape 27"/>
            <p:cNvSpPr/>
            <p:nvPr/>
          </p:nvSpPr>
          <p:spPr>
            <a:xfrm>
              <a:off x="8657640" y="99216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135" name="CustomShape 28"/>
            <p:cNvSpPr/>
            <p:nvPr/>
          </p:nvSpPr>
          <p:spPr>
            <a:xfrm>
              <a:off x="8153280" y="115992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6" name="CustomShape 29"/>
            <p:cNvSpPr/>
            <p:nvPr/>
          </p:nvSpPr>
          <p:spPr>
            <a:xfrm>
              <a:off x="8321400" y="1159920"/>
              <a:ext cx="119520" cy="11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7" name="CustomShape 30"/>
            <p:cNvSpPr/>
            <p:nvPr/>
          </p:nvSpPr>
          <p:spPr>
            <a:xfrm>
              <a:off x="8489520" y="115992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138" name="CustomShape 31"/>
            <p:cNvSpPr/>
            <p:nvPr/>
          </p:nvSpPr>
          <p:spPr>
            <a:xfrm>
              <a:off x="8657640" y="115992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139" name="CustomShape 32"/>
            <p:cNvSpPr/>
            <p:nvPr/>
          </p:nvSpPr>
          <p:spPr>
            <a:xfrm>
              <a:off x="8321400" y="132768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sp>
          <p:nvSpPr>
            <p:cNvPr id="140" name="CustomShape 33"/>
            <p:cNvSpPr/>
            <p:nvPr/>
          </p:nvSpPr>
          <p:spPr>
            <a:xfrm>
              <a:off x="8657640" y="1327680"/>
              <a:ext cx="119520" cy="119520"/>
            </a:xfrm>
            <a:prstGeom prst="ellipse">
              <a:avLst/>
            </a:prstGeom>
            <a:solidFill>
              <a:schemeClr val="folHlink"/>
            </a:solidFill>
            <a:ln>
              <a:noFill/>
            </a:ln>
          </p:spPr>
          <p:style>
            <a:lnRef idx="0">
              <a:scrgbClr r="0" g="0" b="0"/>
            </a:lnRef>
            <a:fillRef idx="0">
              <a:scrgbClr r="0" g="0" b="0"/>
            </a:fillRef>
            <a:effectRef idx="0">
              <a:scrgbClr r="0" g="0" b="0"/>
            </a:effectRef>
            <a:fontRef idx="minor"/>
          </p:style>
        </p:sp>
      </p:grpSp>
      <p:sp>
        <p:nvSpPr>
          <p:cNvPr id="141" name="PlaceHolder 34"/>
          <p:cNvSpPr>
            <a:spLocks noGrp="1"/>
          </p:cNvSpPr>
          <p:nvPr>
            <p:ph type="title"/>
          </p:nvPr>
        </p:nvSpPr>
        <p:spPr>
          <a:xfrm>
            <a:off x="228600" y="228600"/>
            <a:ext cx="7695720" cy="1294920"/>
          </a:xfrm>
          <a:prstGeom prst="rect">
            <a:avLst/>
          </a:prstGeom>
        </p:spPr>
        <p:txBody>
          <a:bodyPr anchor="b"/>
          <a:lstStyle/>
          <a:p>
            <a:pPr>
              <a:lnSpc>
                <a:spcPct val="100000"/>
              </a:lnSpc>
            </a:pPr>
            <a:r>
              <a:rPr lang="en-US" sz="3600" b="1" strike="noStrike" spc="-1">
                <a:solidFill>
                  <a:srgbClr val="330066"/>
                </a:solidFill>
                <a:latin typeface="Arial"/>
              </a:rPr>
              <a:t>Click to edit Master title style</a:t>
            </a:r>
            <a:endParaRPr lang="en-US" sz="3600" b="0" strike="noStrike" spc="-1">
              <a:solidFill>
                <a:srgbClr val="000000"/>
              </a:solidFill>
              <a:latin typeface="Arial"/>
            </a:endParaRPr>
          </a:p>
        </p:txBody>
      </p:sp>
      <p:sp>
        <p:nvSpPr>
          <p:cNvPr id="142" name="PlaceHolder 35"/>
          <p:cNvSpPr>
            <a:spLocks noGrp="1"/>
          </p:cNvSpPr>
          <p:nvPr>
            <p:ph type="body"/>
          </p:nvPr>
        </p:nvSpPr>
        <p:spPr>
          <a:xfrm>
            <a:off x="1143000" y="1523880"/>
            <a:ext cx="7391160" cy="4411440"/>
          </a:xfrm>
          <a:prstGeom prst="rect">
            <a:avLst/>
          </a:prstGeom>
        </p:spPr>
        <p:txBody>
          <a:bodyPr/>
          <a:lstStyle/>
          <a:p>
            <a:pPr marL="45720">
              <a:lnSpc>
                <a:spcPct val="100000"/>
              </a:lnSpc>
              <a:spcBef>
                <a:spcPts val="675"/>
              </a:spcBef>
            </a:pPr>
            <a:r>
              <a:rPr lang="en-US" sz="2700" b="0" strike="noStrike" spc="-1">
                <a:solidFill>
                  <a:srgbClr val="000000"/>
                </a:solidFill>
                <a:latin typeface="Arial"/>
              </a:rPr>
              <a:t>Edit Master text styles</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Second level</a:t>
            </a:r>
          </a:p>
          <a:p>
            <a:pPr marL="987480" lvl="2" indent="-293400">
              <a:lnSpc>
                <a:spcPct val="100000"/>
              </a:lnSpc>
              <a:spcAft>
                <a:spcPts val="550"/>
              </a:spcAft>
              <a:buClr>
                <a:srgbClr val="666600"/>
              </a:buClr>
              <a:buSzPct val="50000"/>
              <a:buFont typeface="Wingdings" charset="2"/>
              <a:buChar char=""/>
            </a:pPr>
            <a:r>
              <a:rPr lang="en-US" sz="2200" b="0" strike="noStrike" spc="-1">
                <a:solidFill>
                  <a:srgbClr val="000000"/>
                </a:solidFill>
                <a:latin typeface="Arial"/>
              </a:rPr>
              <a:t>Third level</a:t>
            </a:r>
          </a:p>
          <a:p>
            <a:pPr marL="1281240" lvl="3" indent="-291600">
              <a:lnSpc>
                <a:spcPct val="100000"/>
              </a:lnSpc>
              <a:spcBef>
                <a:spcPts val="400"/>
              </a:spcBef>
              <a:buClr>
                <a:srgbClr val="26004D"/>
              </a:buClr>
              <a:buSzPct val="75000"/>
              <a:buFont typeface="Wingdings" charset="2"/>
              <a:buChar char=""/>
            </a:pPr>
            <a:r>
              <a:rPr lang="en-US" sz="2000" b="0" strike="noStrike" spc="-1">
                <a:solidFill>
                  <a:srgbClr val="000000"/>
                </a:solidFill>
                <a:latin typeface="Arial"/>
              </a:rPr>
              <a:t>Fourth level</a:t>
            </a:r>
          </a:p>
          <a:p>
            <a:pPr marL="1598760" lvl="4" indent="-315720">
              <a:lnSpc>
                <a:spcPct val="100000"/>
              </a:lnSpc>
              <a:spcBef>
                <a:spcPts val="400"/>
              </a:spcBef>
              <a:buClr>
                <a:srgbClr val="808080"/>
              </a:buClr>
              <a:buSzPct val="80000"/>
              <a:buFont typeface="Wingdings" charset="2"/>
              <a:buChar char=""/>
            </a:pPr>
            <a:r>
              <a:rPr lang="en-US" sz="2000" b="0" strike="noStrike" spc="-1">
                <a:solidFill>
                  <a:srgbClr val="000000"/>
                </a:solidFill>
                <a:latin typeface="Arial"/>
              </a:rPr>
              <a:t>Fifth level</a:t>
            </a:r>
          </a:p>
        </p:txBody>
      </p:sp>
      <p:sp>
        <p:nvSpPr>
          <p:cNvPr id="143" name="PlaceHolder 36"/>
          <p:cNvSpPr>
            <a:spLocks noGrp="1"/>
          </p:cNvSpPr>
          <p:nvPr>
            <p:ph type="dt"/>
          </p:nvPr>
        </p:nvSpPr>
        <p:spPr>
          <a:xfrm>
            <a:off x="457200" y="6248520"/>
            <a:ext cx="2133360" cy="456840"/>
          </a:xfrm>
          <a:prstGeom prst="rect">
            <a:avLst/>
          </a:prstGeom>
        </p:spPr>
        <p:txBody>
          <a:bodyPr/>
          <a:lstStyle/>
          <a:p>
            <a:pPr>
              <a:lnSpc>
                <a:spcPct val="100000"/>
              </a:lnSpc>
            </a:pPr>
            <a:fld id="{2FFD4374-6C9F-4476-9D9F-E4496A7245EA}" type="datetime1">
              <a:rPr lang="en-US" sz="1000" b="0" strike="noStrike" spc="-1">
                <a:solidFill>
                  <a:srgbClr val="000000"/>
                </a:solidFill>
                <a:latin typeface="Arial"/>
              </a:rPr>
              <a:t>10/22/18</a:t>
            </a:fld>
            <a:endParaRPr lang="en-US" sz="1000" b="0" strike="noStrike" spc="-1">
              <a:latin typeface="Times New Roman"/>
            </a:endParaRPr>
          </a:p>
        </p:txBody>
      </p:sp>
      <p:sp>
        <p:nvSpPr>
          <p:cNvPr id="144" name="PlaceHolder 37"/>
          <p:cNvSpPr>
            <a:spLocks noGrp="1"/>
          </p:cNvSpPr>
          <p:nvPr>
            <p:ph type="ftr"/>
          </p:nvPr>
        </p:nvSpPr>
        <p:spPr>
          <a:xfrm>
            <a:off x="3124080" y="6248520"/>
            <a:ext cx="2895120" cy="456840"/>
          </a:xfrm>
          <a:prstGeom prst="rect">
            <a:avLst/>
          </a:prstGeom>
        </p:spPr>
        <p:txBody>
          <a:bodyPr/>
          <a:lstStyle/>
          <a:p>
            <a:pPr algn="ctr">
              <a:lnSpc>
                <a:spcPct val="100000"/>
              </a:lnSpc>
            </a:pPr>
            <a:r>
              <a:rPr lang="en-US" sz="1000" b="0" strike="noStrike" spc="-1">
                <a:solidFill>
                  <a:srgbClr val="000000"/>
                </a:solidFill>
                <a:latin typeface="Arial"/>
              </a:rPr>
              <a:t>Add a footer</a:t>
            </a:r>
            <a:endParaRPr lang="en-US" sz="1000" b="0" strike="noStrike" spc="-1">
              <a:latin typeface="Times New Roman"/>
            </a:endParaRPr>
          </a:p>
        </p:txBody>
      </p:sp>
      <p:sp>
        <p:nvSpPr>
          <p:cNvPr id="145" name="PlaceHolder 38"/>
          <p:cNvSpPr>
            <a:spLocks noGrp="1"/>
          </p:cNvSpPr>
          <p:nvPr>
            <p:ph type="sldNum"/>
          </p:nvPr>
        </p:nvSpPr>
        <p:spPr>
          <a:xfrm>
            <a:off x="6553080" y="6248520"/>
            <a:ext cx="2133360" cy="456840"/>
          </a:xfrm>
          <a:prstGeom prst="rect">
            <a:avLst/>
          </a:prstGeom>
        </p:spPr>
        <p:txBody>
          <a:bodyPr/>
          <a:lstStyle/>
          <a:p>
            <a:pPr algn="r">
              <a:lnSpc>
                <a:spcPct val="100000"/>
              </a:lnSpc>
            </a:pPr>
            <a:fld id="{0DA5A3E9-BB7D-47D5-BFD1-EC937E51182D}" type="slidenum">
              <a:rPr lang="en-US" sz="1000" b="0" strike="noStrike" spc="-1">
                <a:solidFill>
                  <a:srgbClr val="000000"/>
                </a:solidFill>
                <a:latin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16080" y="466560"/>
            <a:ext cx="6781320" cy="2133360"/>
          </a:xfrm>
          <a:prstGeom prst="rect">
            <a:avLst/>
          </a:prstGeom>
          <a:noFill/>
          <a:ln>
            <a:noFill/>
          </a:ln>
        </p:spPr>
        <p:txBody>
          <a:bodyPr anchor="b"/>
          <a:lstStyle/>
          <a:p>
            <a:pPr algn="r">
              <a:lnSpc>
                <a:spcPct val="100000"/>
              </a:lnSpc>
            </a:pPr>
            <a:r>
              <a:rPr lang="en-US" sz="4400" b="1" strike="noStrike" spc="-1">
                <a:solidFill>
                  <a:srgbClr val="330066"/>
                </a:solidFill>
                <a:latin typeface="Arial"/>
              </a:rPr>
              <a:t>ALN Method Summary in CASP13</a:t>
            </a:r>
            <a:endParaRPr lang="en-US" sz="4400" b="0" strike="noStrike" spc="-1">
              <a:solidFill>
                <a:srgbClr val="000000"/>
              </a:solidFill>
              <a:latin typeface="Arial"/>
            </a:endParaRPr>
          </a:p>
        </p:txBody>
      </p:sp>
      <p:sp>
        <p:nvSpPr>
          <p:cNvPr id="189" name="TextShape 2"/>
          <p:cNvSpPr txBox="1"/>
          <p:nvPr/>
        </p:nvSpPr>
        <p:spPr>
          <a:xfrm>
            <a:off x="849240" y="3049560"/>
            <a:ext cx="6248160" cy="2361960"/>
          </a:xfrm>
          <a:prstGeom prst="rect">
            <a:avLst/>
          </a:prstGeom>
          <a:noFill/>
          <a:ln>
            <a:noFill/>
          </a:ln>
        </p:spPr>
        <p:txBody>
          <a:bodyPr/>
          <a:lstStyle/>
          <a:p>
            <a:pPr algn="r">
              <a:lnSpc>
                <a:spcPct val="100000"/>
              </a:lnSpc>
              <a:spcBef>
                <a:spcPts val="726"/>
              </a:spcBef>
            </a:pPr>
            <a:r>
              <a:rPr lang="en-US" sz="2900" b="0" strike="noStrike" spc="-1">
                <a:solidFill>
                  <a:srgbClr val="000000"/>
                </a:solidFill>
                <a:latin typeface="Arial"/>
              </a:rPr>
              <a:t>Tianqi</a:t>
            </a:r>
            <a:endParaRPr lang="en-US" sz="2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28600" y="228600"/>
            <a:ext cx="7695720" cy="1294920"/>
          </a:xfrm>
          <a:prstGeom prst="rect">
            <a:avLst/>
          </a:prstGeom>
          <a:noFill/>
          <a:ln>
            <a:noFill/>
          </a:ln>
        </p:spPr>
        <p:txBody>
          <a:bodyPr anchor="b"/>
          <a:lstStyle/>
          <a:p>
            <a:pPr>
              <a:lnSpc>
                <a:spcPct val="100000"/>
              </a:lnSpc>
            </a:pPr>
            <a:r>
              <a:rPr lang="en-US" sz="3600" b="1" strike="noStrike" spc="-1">
                <a:solidFill>
                  <a:srgbClr val="330066"/>
                </a:solidFill>
                <a:latin typeface="Arial"/>
              </a:rPr>
              <a:t>TripletRes, ResTriplet</a:t>
            </a:r>
            <a:endParaRPr lang="en-US" sz="3600" b="0" strike="noStrike" spc="-1">
              <a:solidFill>
                <a:srgbClr val="000000"/>
              </a:solidFill>
              <a:latin typeface="Arial"/>
            </a:endParaRPr>
          </a:p>
        </p:txBody>
      </p:sp>
      <p:sp>
        <p:nvSpPr>
          <p:cNvPr id="191" name="TextShape 2"/>
          <p:cNvSpPr txBox="1"/>
          <p:nvPr/>
        </p:nvSpPr>
        <p:spPr>
          <a:xfrm>
            <a:off x="1143000" y="1523880"/>
            <a:ext cx="7391160" cy="4411440"/>
          </a:xfrm>
          <a:prstGeom prst="rect">
            <a:avLst/>
          </a:prstGeom>
          <a:noFill/>
          <a:ln>
            <a:noFill/>
          </a:ln>
        </p:spPr>
        <p:txBody>
          <a:bodyPr/>
          <a:lstStyle/>
          <a:p>
            <a:pPr marL="45720">
              <a:lnSpc>
                <a:spcPct val="100000"/>
              </a:lnSpc>
              <a:spcBef>
                <a:spcPts val="675"/>
              </a:spcBef>
            </a:pPr>
            <a:endParaRPr lang="en-US" sz="2700" b="0" strike="noStrike" spc="-1">
              <a:solidFill>
                <a:srgbClr val="000000"/>
              </a:solidFill>
              <a:latin typeface="Arial"/>
            </a:endParaRP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HHblits searched on Uniclust30</a:t>
            </a:r>
          </a:p>
          <a:p>
            <a:pPr marL="344520">
              <a:lnSpc>
                <a:spcPct val="100000"/>
              </a:lnSpc>
              <a:spcAft>
                <a:spcPts val="601"/>
              </a:spcAft>
            </a:pPr>
            <a:r>
              <a:rPr lang="en-US" sz="2400" b="0" strike="noStrike" spc="-1">
                <a:solidFill>
                  <a:srgbClr val="000000"/>
                </a:solidFill>
                <a:latin typeface="Arial"/>
              </a:rPr>
              <a:t>    Jackhmmer searched on Uniref90</a:t>
            </a:r>
          </a:p>
          <a:p>
            <a:pPr marL="344520">
              <a:lnSpc>
                <a:spcPct val="100000"/>
              </a:lnSpc>
              <a:spcAft>
                <a:spcPts val="601"/>
              </a:spcAft>
            </a:pPr>
            <a:r>
              <a:rPr lang="en-US" sz="2400" b="0" strike="noStrike" spc="-1">
                <a:solidFill>
                  <a:srgbClr val="000000"/>
                </a:solidFill>
                <a:latin typeface="Arial"/>
              </a:rPr>
              <a:t>    HHblits searched againsted the sequences obtained by Jackhmmer</a:t>
            </a:r>
          </a:p>
          <a:p>
            <a:pPr marL="344520">
              <a:lnSpc>
                <a:spcPct val="100000"/>
              </a:lnSpc>
              <a:spcAft>
                <a:spcPts val="601"/>
              </a:spcAft>
            </a:pPr>
            <a:r>
              <a:rPr lang="en-US" sz="2400" b="0" strike="noStrike" spc="-1">
                <a:solidFill>
                  <a:srgbClr val="000000"/>
                </a:solidFill>
                <a:latin typeface="Arial"/>
              </a:rPr>
              <a:t>    Obtain the concatenated MSA</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Using hmmsearch on MetaClust metagemome sequence database for extra more alignment.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228600" y="228600"/>
            <a:ext cx="7695720" cy="1294920"/>
          </a:xfrm>
          <a:prstGeom prst="rect">
            <a:avLst/>
          </a:prstGeom>
          <a:noFill/>
          <a:ln>
            <a:noFill/>
          </a:ln>
        </p:spPr>
        <p:txBody>
          <a:bodyPr anchor="b"/>
          <a:lstStyle/>
          <a:p>
            <a:pPr>
              <a:lnSpc>
                <a:spcPct val="100000"/>
              </a:lnSpc>
            </a:pPr>
            <a:r>
              <a:rPr lang="en-US" sz="3600" b="1" strike="noStrike" spc="-1">
                <a:solidFill>
                  <a:srgbClr val="330066"/>
                </a:solidFill>
                <a:latin typeface="Arial"/>
              </a:rPr>
              <a:t>Zhang Contact</a:t>
            </a:r>
            <a:endParaRPr lang="en-US" sz="3600" b="0" strike="noStrike" spc="-1">
              <a:solidFill>
                <a:srgbClr val="000000"/>
              </a:solidFill>
              <a:latin typeface="Arial"/>
            </a:endParaRPr>
          </a:p>
        </p:txBody>
      </p:sp>
      <p:sp>
        <p:nvSpPr>
          <p:cNvPr id="193" name="TextShape 2"/>
          <p:cNvSpPr txBox="1"/>
          <p:nvPr/>
        </p:nvSpPr>
        <p:spPr>
          <a:xfrm>
            <a:off x="1143000" y="1523880"/>
            <a:ext cx="7391160" cy="4411440"/>
          </a:xfrm>
          <a:prstGeom prst="rect">
            <a:avLst/>
          </a:prstGeom>
          <a:noFill/>
          <a:ln>
            <a:noFill/>
          </a:ln>
        </p:spPr>
        <p:txBody>
          <a:bodyPr/>
          <a:lstStyle/>
          <a:p>
            <a:pPr marL="45720">
              <a:lnSpc>
                <a:spcPct val="100000"/>
              </a:lnSpc>
              <a:spcBef>
                <a:spcPts val="675"/>
              </a:spcBef>
            </a:pPr>
            <a:endParaRPr lang="en-US" sz="2700" b="0" strike="noStrike" spc="-1">
              <a:solidFill>
                <a:srgbClr val="000000"/>
              </a:solidFill>
              <a:latin typeface="Arial"/>
            </a:endParaRP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HHblits searched on Uniclust30</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Jackhammer searched on Uniref90</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Using hmmsearch on MetaClust metagemome sequence database for extra alignment when Neff &lt;= 128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228600" y="228600"/>
            <a:ext cx="7695720" cy="1294920"/>
          </a:xfrm>
          <a:prstGeom prst="rect">
            <a:avLst/>
          </a:prstGeom>
          <a:noFill/>
          <a:ln>
            <a:noFill/>
          </a:ln>
        </p:spPr>
        <p:txBody>
          <a:bodyPr anchor="b"/>
          <a:lstStyle/>
          <a:p>
            <a:pPr>
              <a:lnSpc>
                <a:spcPct val="100000"/>
              </a:lnSpc>
            </a:pPr>
            <a:r>
              <a:rPr lang="en-US" sz="3600" b="1" strike="noStrike" spc="-1">
                <a:solidFill>
                  <a:srgbClr val="330066"/>
                </a:solidFill>
                <a:latin typeface="Arial"/>
              </a:rPr>
              <a:t>Yang Server </a:t>
            </a:r>
            <a:endParaRPr lang="en-US" sz="3600" b="0" strike="noStrike" spc="-1">
              <a:solidFill>
                <a:srgbClr val="000000"/>
              </a:solidFill>
              <a:latin typeface="Arial"/>
            </a:endParaRPr>
          </a:p>
        </p:txBody>
      </p:sp>
      <p:sp>
        <p:nvSpPr>
          <p:cNvPr id="195" name="TextShape 2"/>
          <p:cNvSpPr txBox="1"/>
          <p:nvPr/>
        </p:nvSpPr>
        <p:spPr>
          <a:xfrm>
            <a:off x="1143000" y="1523880"/>
            <a:ext cx="7391160" cy="4411440"/>
          </a:xfrm>
          <a:prstGeom prst="rect">
            <a:avLst/>
          </a:prstGeom>
          <a:noFill/>
          <a:ln>
            <a:noFill/>
          </a:ln>
        </p:spPr>
        <p:txBody>
          <a:bodyPr/>
          <a:lstStyle/>
          <a:p>
            <a:pPr marL="45720">
              <a:lnSpc>
                <a:spcPct val="100000"/>
              </a:lnSpc>
              <a:spcBef>
                <a:spcPts val="675"/>
              </a:spcBef>
            </a:pPr>
            <a:endParaRPr lang="en-US" sz="2700" b="0" strike="noStrike" spc="-1">
              <a:solidFill>
                <a:srgbClr val="000000"/>
              </a:solidFill>
              <a:latin typeface="Arial"/>
            </a:endParaRP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Uniclust30</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Uniref100</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MetaClust metagemome50</a:t>
            </a:r>
          </a:p>
          <a:p>
            <a:pPr marL="344520">
              <a:lnSpc>
                <a:spcPct val="100000"/>
              </a:lnSpc>
              <a:spcAft>
                <a:spcPts val="601"/>
              </a:spcAft>
            </a:pPr>
            <a:r>
              <a:rPr lang="en-US" sz="2400" b="0" strike="noStrike" spc="-1">
                <a:solidFill>
                  <a:srgbClr val="000000"/>
                </a:solidFill>
                <a:latin typeface="Arial"/>
              </a:rPr>
              <a:t> The recent work from the Baker group suggests that the metagenome sequences can be used to build deeper MSA, making it possible to generate contact maps and structure models for 614 protein families that have no known structures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228600" y="228600"/>
            <a:ext cx="7695720" cy="1294920"/>
          </a:xfrm>
          <a:prstGeom prst="rect">
            <a:avLst/>
          </a:prstGeom>
          <a:noFill/>
          <a:ln>
            <a:noFill/>
          </a:ln>
        </p:spPr>
        <p:txBody>
          <a:bodyPr anchor="b"/>
          <a:lstStyle/>
          <a:p>
            <a:pPr>
              <a:lnSpc>
                <a:spcPct val="100000"/>
              </a:lnSpc>
            </a:pPr>
            <a:r>
              <a:rPr lang="en-US" sz="3600" b="1" strike="noStrike" spc="-1">
                <a:solidFill>
                  <a:srgbClr val="330066"/>
                </a:solidFill>
                <a:latin typeface="Arial"/>
              </a:rPr>
              <a:t>RaptorX Contact</a:t>
            </a:r>
            <a:endParaRPr lang="en-US" sz="3600" b="0" strike="noStrike" spc="-1">
              <a:solidFill>
                <a:srgbClr val="000000"/>
              </a:solidFill>
              <a:latin typeface="Arial"/>
            </a:endParaRPr>
          </a:p>
        </p:txBody>
      </p:sp>
      <p:sp>
        <p:nvSpPr>
          <p:cNvPr id="197" name="TextShape 2"/>
          <p:cNvSpPr txBox="1"/>
          <p:nvPr/>
        </p:nvSpPr>
        <p:spPr>
          <a:xfrm>
            <a:off x="1143000" y="1523880"/>
            <a:ext cx="7391160" cy="4411440"/>
          </a:xfrm>
          <a:prstGeom prst="rect">
            <a:avLst/>
          </a:prstGeom>
          <a:noFill/>
          <a:ln>
            <a:noFill/>
          </a:ln>
        </p:spPr>
        <p:txBody>
          <a:bodyPr>
            <a:normAutofit/>
          </a:bodyPr>
          <a:lstStyle/>
          <a:p>
            <a:pPr marL="45720">
              <a:lnSpc>
                <a:spcPct val="100000"/>
              </a:lnSpc>
              <a:spcBef>
                <a:spcPts val="675"/>
              </a:spcBef>
            </a:pPr>
            <a:r>
              <a:rPr lang="en-US" sz="2700" b="0" strike="noStrike" spc="-1">
                <a:solidFill>
                  <a:srgbClr val="000000"/>
                </a:solidFill>
                <a:latin typeface="Arial"/>
              </a:rPr>
              <a:t>Training</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PSI-BLAST(with E-value 0.001 and 3 iterations) to search NR in October 2012</a:t>
            </a:r>
          </a:p>
          <a:p>
            <a:pPr marL="45720">
              <a:lnSpc>
                <a:spcPct val="100000"/>
              </a:lnSpc>
              <a:spcBef>
                <a:spcPts val="675"/>
              </a:spcBef>
            </a:pPr>
            <a:r>
              <a:rPr lang="en-US" sz="2700" b="0" strike="noStrike" spc="-1">
                <a:solidFill>
                  <a:srgbClr val="000000"/>
                </a:solidFill>
                <a:latin typeface="Arial"/>
              </a:rPr>
              <a:t>Testing</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HHblits with 3 iterations and E-value set to 0.001 and 1 to search through Uniprot 20 relasead in November 2015 and February 2016</a:t>
            </a:r>
          </a:p>
          <a:p>
            <a:pPr marL="45720">
              <a:lnSpc>
                <a:spcPct val="100000"/>
              </a:lnSpc>
              <a:spcBef>
                <a:spcPts val="675"/>
              </a:spcBef>
            </a:pPr>
            <a:r>
              <a:rPr lang="en-US" sz="2700" b="0" strike="noStrike" spc="-1">
                <a:solidFill>
                  <a:srgbClr val="000000"/>
                </a:solidFill>
                <a:latin typeface="Arial"/>
              </a:rPr>
              <a:t>Output</a:t>
            </a:r>
          </a:p>
          <a:p>
            <a:pPr marL="692280" lvl="1" indent="-347400">
              <a:lnSpc>
                <a:spcPct val="100000"/>
              </a:lnSpc>
              <a:spcAft>
                <a:spcPts val="601"/>
              </a:spcAft>
              <a:buClr>
                <a:srgbClr val="4D7373"/>
              </a:buClr>
              <a:buSzPct val="55000"/>
              <a:buFont typeface="Wingdings" charset="2"/>
              <a:buChar char=""/>
            </a:pPr>
            <a:r>
              <a:rPr lang="en-US" sz="2400" b="0" strike="noStrike" spc="-1">
                <a:solidFill>
                  <a:srgbClr val="000000"/>
                </a:solidFill>
                <a:latin typeface="Arial"/>
              </a:rPr>
              <a:t>Average the results of 4 contact predictions to obtain the final contact prediction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presentation</Template>
  <TotalTime>163</TotalTime>
  <Words>211</Words>
  <Application>Microsoft Macintosh PowerPoint</Application>
  <PresentationFormat>On-screen Show (4:3)</PresentationFormat>
  <Paragraphs>29</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DejaVu Sans</vt: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ALN Method Summary in CASP13</dc:title>
  <dc:subject/>
  <dc:creator>wu tianqi</dc:creator>
  <dc:description/>
  <cp:lastModifiedBy>Microsoft Office User</cp:lastModifiedBy>
  <cp:revision>13</cp:revision>
  <dcterms:created xsi:type="dcterms:W3CDTF">2018-10-22T16:09:05Z</dcterms:created>
  <dcterms:modified xsi:type="dcterms:W3CDTF">2018-10-22T22:58:54Z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0x010100AA3F7D94069FF64A86F7DFF56D60E3BE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