
<file path=[Content_Types].xml><?xml version="1.0" encoding="utf-8"?>
<Types xmlns="http://schemas.openxmlformats.org/package/2006/content-types">
  <Default Extension="png" ContentType="image/png"/>
  <Default Extension="bmp" ContentType="image/bmp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erriweathe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206"/>
    <a:srgbClr val="75911A"/>
    <a:srgbClr val="FFE8CB"/>
    <a:srgbClr val="FF3300"/>
    <a:srgbClr val="D03F34"/>
    <a:srgbClr val="FFB3B3"/>
    <a:srgbClr val="BBEE1C"/>
    <a:srgbClr val="FFFFBD"/>
    <a:srgbClr val="F0F92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 snapToGrid="0">
      <p:cViewPr varScale="1">
        <p:scale>
          <a:sx n="110" d="100"/>
          <a:sy n="110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836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092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295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720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367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569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149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9792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354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537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0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5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1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9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bmp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bmp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2853533"/>
            <a:ext cx="9114089" cy="12457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rgbClr val="F2B516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latin typeface="Calibri (Body)"/>
                <a:sym typeface="Arial"/>
              </a:rPr>
              <a:pPr lvl="0"/>
              <a:t>1</a:t>
            </a:fld>
            <a:endParaRPr lang="en-US">
              <a:latin typeface="Calibri (Body)"/>
              <a:sym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2842" y="120"/>
            <a:ext cx="9156841" cy="6857880"/>
            <a:chOff x="-15373" y="26196"/>
            <a:chExt cx="9497987" cy="6857880"/>
          </a:xfrm>
        </p:grpSpPr>
        <p:sp>
          <p:nvSpPr>
            <p:cNvPr id="17" name="Shape 110"/>
            <p:cNvSpPr txBox="1"/>
            <p:nvPr/>
          </p:nvSpPr>
          <p:spPr>
            <a:xfrm>
              <a:off x="-15373" y="6727022"/>
              <a:ext cx="9497987" cy="1570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Al-Azzawi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16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Calibri (Body)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66" y="725957"/>
            <a:ext cx="1091420" cy="1222393"/>
          </a:xfrm>
          <a:prstGeom prst="rect">
            <a:avLst/>
          </a:prstGeom>
          <a:noFill/>
        </p:spPr>
      </p:pic>
      <p:sp>
        <p:nvSpPr>
          <p:cNvPr id="112" name="Shape 112"/>
          <p:cNvSpPr txBox="1"/>
          <p:nvPr/>
        </p:nvSpPr>
        <p:spPr>
          <a:xfrm>
            <a:off x="29912" y="3043458"/>
            <a:ext cx="9084178" cy="896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n-US" sz="3600" b="1" dirty="0">
                <a:latin typeface="Calibri (Body)"/>
                <a:cs typeface="Times New Roman" panose="02020603050405020304" pitchFamily="18" charset="0"/>
              </a:rPr>
              <a:t>Cryo-Images Project</a:t>
            </a:r>
            <a:endParaRPr lang="en-US" dirty="0"/>
          </a:p>
          <a:p>
            <a:endParaRPr lang="en-US" b="1" dirty="0">
              <a:latin typeface="Calibri (Body)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CryoEM</a:t>
            </a:r>
            <a:r>
              <a:rPr lang="en-US" b="1" dirty="0"/>
              <a:t> image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CE33EF-65DF-4732-83FD-14BE1AB5B3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35" r="11561" b="8987"/>
          <a:stretch/>
        </p:blipFill>
        <p:spPr>
          <a:xfrm>
            <a:off x="6092268" y="1713490"/>
            <a:ext cx="2993306" cy="3388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9DA97-4604-4AEC-BDDA-16C54EB07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5" y="625998"/>
            <a:ext cx="5851748" cy="5974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8CAFEC-A5F5-42A7-B1C7-CF4BB32C5F89}"/>
              </a:ext>
            </a:extLst>
          </p:cNvPr>
          <p:cNvSpPr/>
          <p:nvPr/>
        </p:nvSpPr>
        <p:spPr>
          <a:xfrm>
            <a:off x="234892" y="864066"/>
            <a:ext cx="1350627" cy="14680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Pre-processing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95B0DC6-4D0A-4AD6-B7D1-4CE152C96B76}"/>
              </a:ext>
            </a:extLst>
          </p:cNvPr>
          <p:cNvSpPr/>
          <p:nvPr/>
        </p:nvSpPr>
        <p:spPr>
          <a:xfrm>
            <a:off x="211503" y="875911"/>
            <a:ext cx="2042699" cy="445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CryoEM</a:t>
            </a:r>
            <a:r>
              <a:rPr lang="en-US" dirty="0"/>
              <a:t>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15565-52AF-47FE-B15C-EEFF57C24168}"/>
              </a:ext>
            </a:extLst>
          </p:cNvPr>
          <p:cNvSpPr/>
          <p:nvPr/>
        </p:nvSpPr>
        <p:spPr>
          <a:xfrm>
            <a:off x="4668647" y="875911"/>
            <a:ext cx="2092537" cy="4828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Contrast Transfer Function (CTF)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EEF99-E395-45F2-9F8E-C2CAAE541A16}"/>
              </a:ext>
            </a:extLst>
          </p:cNvPr>
          <p:cNvSpPr/>
          <p:nvPr/>
        </p:nvSpPr>
        <p:spPr>
          <a:xfrm>
            <a:off x="2469726" y="875911"/>
            <a:ext cx="2015170" cy="4828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Normalization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A6A60A-0918-4870-97DE-350E5B3F1161}"/>
              </a:ext>
            </a:extLst>
          </p:cNvPr>
          <p:cNvSpPr/>
          <p:nvPr/>
        </p:nvSpPr>
        <p:spPr>
          <a:xfrm>
            <a:off x="6943075" y="875911"/>
            <a:ext cx="2068395" cy="4828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Adjustment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D413B7-130A-4E10-AB18-69186D97AC2E}"/>
              </a:ext>
            </a:extLst>
          </p:cNvPr>
          <p:cNvSpPr/>
          <p:nvPr/>
        </p:nvSpPr>
        <p:spPr>
          <a:xfrm>
            <a:off x="6943075" y="3800632"/>
            <a:ext cx="2068395" cy="4390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</a:t>
            </a:r>
            <a:r>
              <a:rPr lang="en-US" dirty="0"/>
              <a:t>-Equalization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2DD47-F74D-4D98-BF7B-0183CF07AA7E}"/>
              </a:ext>
            </a:extLst>
          </p:cNvPr>
          <p:cNvSpPr/>
          <p:nvPr/>
        </p:nvSpPr>
        <p:spPr>
          <a:xfrm>
            <a:off x="4668646" y="3791824"/>
            <a:ext cx="2092537" cy="4478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Adaptive </a:t>
            </a:r>
            <a:r>
              <a:rPr lang="en-US" dirty="0" err="1"/>
              <a:t>Histo</a:t>
            </a:r>
            <a:r>
              <a:rPr lang="en-US" dirty="0"/>
              <a:t>-Equal.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AD41C-2894-4D46-ABD4-21026C14DD2D}"/>
              </a:ext>
            </a:extLst>
          </p:cNvPr>
          <p:cNvSpPr/>
          <p:nvPr/>
        </p:nvSpPr>
        <p:spPr>
          <a:xfrm>
            <a:off x="2419383" y="3806156"/>
            <a:ext cx="2085504" cy="4334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Guided Filtering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58D3F-E60D-4EE4-832A-5D202D42E807}"/>
              </a:ext>
            </a:extLst>
          </p:cNvPr>
          <p:cNvSpPr/>
          <p:nvPr/>
        </p:nvSpPr>
        <p:spPr>
          <a:xfrm>
            <a:off x="211503" y="3800632"/>
            <a:ext cx="2042699" cy="4390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Morphological Image Operation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7302B-CD92-4371-BE76-0F99DF56B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40" t="4506" r="13044" b="9840"/>
          <a:stretch/>
        </p:blipFill>
        <p:spPr>
          <a:xfrm>
            <a:off x="4668647" y="1428193"/>
            <a:ext cx="2072931" cy="226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BB2CE-EF27-4575-AE68-DC2861D3F9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60" t="4506" r="13595" b="10267"/>
          <a:stretch/>
        </p:blipFill>
        <p:spPr>
          <a:xfrm>
            <a:off x="6943075" y="1436863"/>
            <a:ext cx="2072931" cy="2283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4C2F-126C-435E-B582-44EE8DED2B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60" t="4363" r="13668" b="10409"/>
          <a:stretch/>
        </p:blipFill>
        <p:spPr>
          <a:xfrm>
            <a:off x="6943074" y="4363781"/>
            <a:ext cx="2068395" cy="22858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93CCCF-D0E2-4C24-B711-D509C901F7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060" t="4501" r="13668" b="10659"/>
          <a:stretch/>
        </p:blipFill>
        <p:spPr>
          <a:xfrm>
            <a:off x="4689661" y="4363781"/>
            <a:ext cx="2079911" cy="22858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A483E9-5334-4DFF-8AEE-26B5004DED9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060" t="4648" r="13668" b="10551"/>
          <a:stretch/>
        </p:blipFill>
        <p:spPr>
          <a:xfrm>
            <a:off x="2419383" y="4352812"/>
            <a:ext cx="2093557" cy="22967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7CBC3AD-AC89-4815-8FE7-2AD87D2CFF9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060" t="4506" r="13668" b="10267"/>
          <a:stretch/>
        </p:blipFill>
        <p:spPr>
          <a:xfrm>
            <a:off x="211503" y="4353575"/>
            <a:ext cx="2020586" cy="232375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90FA858D-7398-484B-A17D-2A867F51F27D}"/>
              </a:ext>
            </a:extLst>
          </p:cNvPr>
          <p:cNvSpPr/>
          <p:nvPr/>
        </p:nvSpPr>
        <p:spPr>
          <a:xfrm>
            <a:off x="2302179" y="911867"/>
            <a:ext cx="121574" cy="41894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3955F9C-3A84-478A-A5DA-B51ADC540804}"/>
              </a:ext>
            </a:extLst>
          </p:cNvPr>
          <p:cNvSpPr/>
          <p:nvPr/>
        </p:nvSpPr>
        <p:spPr>
          <a:xfrm>
            <a:off x="4533063" y="925465"/>
            <a:ext cx="121574" cy="41894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83A8AAF-58BE-4FC4-AF82-F84D02CD6BFF}"/>
              </a:ext>
            </a:extLst>
          </p:cNvPr>
          <p:cNvSpPr/>
          <p:nvPr/>
        </p:nvSpPr>
        <p:spPr>
          <a:xfrm>
            <a:off x="6798093" y="925465"/>
            <a:ext cx="121574" cy="41894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15861CB-33F8-4ED5-A19D-DAE8C7D33DFD}"/>
              </a:ext>
            </a:extLst>
          </p:cNvPr>
          <p:cNvSpPr/>
          <p:nvPr/>
        </p:nvSpPr>
        <p:spPr>
          <a:xfrm rot="10800000">
            <a:off x="6790575" y="3819779"/>
            <a:ext cx="121574" cy="41894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DCAF7F0-15D5-4098-8B0E-83321410AF36}"/>
              </a:ext>
            </a:extLst>
          </p:cNvPr>
          <p:cNvSpPr/>
          <p:nvPr/>
        </p:nvSpPr>
        <p:spPr>
          <a:xfrm rot="10800000">
            <a:off x="4514831" y="3827414"/>
            <a:ext cx="121574" cy="41894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1F4123-4CE1-484F-9B2D-0B301C1ED525}"/>
              </a:ext>
            </a:extLst>
          </p:cNvPr>
          <p:cNvSpPr/>
          <p:nvPr/>
        </p:nvSpPr>
        <p:spPr>
          <a:xfrm rot="10800000">
            <a:off x="2265568" y="3842462"/>
            <a:ext cx="121574" cy="41894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565D7CE-7917-4ABF-B020-24CE7E520EA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36" t="4022" r="1959" b="3991"/>
          <a:stretch/>
        </p:blipFill>
        <p:spPr>
          <a:xfrm>
            <a:off x="2423753" y="1443979"/>
            <a:ext cx="2081133" cy="2249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9EECD5-05A9-43B9-B8AC-EBD79D74C93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36" t="4022" r="1959" b="3991"/>
          <a:stretch/>
        </p:blipFill>
        <p:spPr>
          <a:xfrm>
            <a:off x="192286" y="1437692"/>
            <a:ext cx="2081133" cy="2249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18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CryoEM</a:t>
            </a:r>
            <a:r>
              <a:rPr lang="en-US" b="1" dirty="0"/>
              <a:t> image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2F5926-04C7-4CF3-BB52-FAFFD16F14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98" r="11622" b="8652"/>
          <a:stretch/>
        </p:blipFill>
        <p:spPr>
          <a:xfrm>
            <a:off x="53113" y="1342240"/>
            <a:ext cx="3041569" cy="343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159E4-2C61-4F08-BDE4-D7CC0A4DAD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31" r="11831" b="9840"/>
          <a:stretch/>
        </p:blipFill>
        <p:spPr>
          <a:xfrm>
            <a:off x="3066116" y="1342240"/>
            <a:ext cx="3025856" cy="3387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38600-2038-4624-9246-DC83FD03F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587" y="1530632"/>
            <a:ext cx="2913328" cy="3199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C433B1-DDF6-418D-9601-2D3BC8BC174D}"/>
              </a:ext>
            </a:extLst>
          </p:cNvPr>
          <p:cNvSpPr txBox="1"/>
          <p:nvPr/>
        </p:nvSpPr>
        <p:spPr>
          <a:xfrm>
            <a:off x="7082609" y="132102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Hand Labeled</a:t>
            </a:r>
          </a:p>
        </p:txBody>
      </p:sp>
    </p:spTree>
    <p:extLst>
      <p:ext uri="{BB962C8B-B14F-4D97-AF65-F5344CB8AC3E}">
        <p14:creationId xmlns:p14="http://schemas.microsoft.com/office/powerpoint/2010/main" val="436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CryoEM</a:t>
            </a:r>
            <a:r>
              <a:rPr lang="en-US" b="1" dirty="0"/>
              <a:t> image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2F5926-04C7-4CF3-BB52-FAFFD16F14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98" r="11622" b="8652"/>
          <a:stretch/>
        </p:blipFill>
        <p:spPr>
          <a:xfrm>
            <a:off x="472615" y="754916"/>
            <a:ext cx="1764793" cy="1995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159E4-2C61-4F08-BDE4-D7CC0A4DAD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31" r="11831" b="9840"/>
          <a:stretch/>
        </p:blipFill>
        <p:spPr>
          <a:xfrm>
            <a:off x="482632" y="2760502"/>
            <a:ext cx="1754776" cy="1964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38600-2038-4624-9246-DC83FD03F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46" y="4815598"/>
            <a:ext cx="1660930" cy="1823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409935-3F0E-46F2-A1A2-7DBA924F44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205" r="13751" b="8796"/>
          <a:stretch/>
        </p:blipFill>
        <p:spPr>
          <a:xfrm>
            <a:off x="2711822" y="817860"/>
            <a:ext cx="5666565" cy="5614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C0580A-FCFB-4A45-B058-F063A41E2BB4}"/>
              </a:ext>
            </a:extLst>
          </p:cNvPr>
          <p:cNvSpPr/>
          <p:nvPr/>
        </p:nvSpPr>
        <p:spPr>
          <a:xfrm>
            <a:off x="6325299" y="4102217"/>
            <a:ext cx="2114026" cy="24366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CryoEM</a:t>
            </a:r>
            <a:r>
              <a:rPr lang="en-US" b="1" dirty="0"/>
              <a:t> image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2F5926-04C7-4CF3-BB52-FAFFD16F14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98" r="11622" b="8652"/>
          <a:stretch/>
        </p:blipFill>
        <p:spPr>
          <a:xfrm>
            <a:off x="472615" y="754916"/>
            <a:ext cx="1764793" cy="1995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159E4-2C61-4F08-BDE4-D7CC0A4DAD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31" r="11831" b="9840"/>
          <a:stretch/>
        </p:blipFill>
        <p:spPr>
          <a:xfrm>
            <a:off x="482632" y="2760502"/>
            <a:ext cx="1754776" cy="1964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38600-2038-4624-9246-DC83FD03F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46" y="4815598"/>
            <a:ext cx="1660930" cy="1823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2194A-7024-4221-B192-E1646FAA7D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59" r="14456" b="9463"/>
          <a:stretch/>
        </p:blipFill>
        <p:spPr>
          <a:xfrm>
            <a:off x="2742781" y="831522"/>
            <a:ext cx="5656578" cy="56664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C0580A-FCFB-4A45-B058-F063A41E2BB4}"/>
              </a:ext>
            </a:extLst>
          </p:cNvPr>
          <p:cNvSpPr/>
          <p:nvPr/>
        </p:nvSpPr>
        <p:spPr>
          <a:xfrm>
            <a:off x="6342077" y="4186107"/>
            <a:ext cx="2114026" cy="24366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CryoEM</a:t>
            </a:r>
            <a:r>
              <a:rPr lang="en-US" b="1" dirty="0"/>
              <a:t> image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2F5926-04C7-4CF3-BB52-FAFFD16F14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98" r="11622" b="8652"/>
          <a:stretch/>
        </p:blipFill>
        <p:spPr>
          <a:xfrm>
            <a:off x="472615" y="754916"/>
            <a:ext cx="1764793" cy="1995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159E4-2C61-4F08-BDE4-D7CC0A4DAD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31" r="11831" b="9840"/>
          <a:stretch/>
        </p:blipFill>
        <p:spPr>
          <a:xfrm>
            <a:off x="482632" y="2760502"/>
            <a:ext cx="1754776" cy="1964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38600-2038-4624-9246-DC83FD03F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46" y="4815598"/>
            <a:ext cx="1660930" cy="1823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964A1-26CD-466B-84D0-9F5AAF3415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3" r="72695"/>
          <a:stretch/>
        </p:blipFill>
        <p:spPr>
          <a:xfrm>
            <a:off x="2550251" y="1102395"/>
            <a:ext cx="2072081" cy="5253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92C3A-FE15-417D-9C1D-2E122FE1F9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074"/>
          <a:stretch/>
        </p:blipFill>
        <p:spPr>
          <a:xfrm>
            <a:off x="4622332" y="1102395"/>
            <a:ext cx="4245181" cy="52539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CB72F-36F8-4B7A-BE1E-346C3F1BD302}"/>
              </a:ext>
            </a:extLst>
          </p:cNvPr>
          <p:cNvCxnSpPr>
            <a:cxnSpLocks/>
          </p:cNvCxnSpPr>
          <p:nvPr/>
        </p:nvCxnSpPr>
        <p:spPr>
          <a:xfrm>
            <a:off x="4716173" y="4311941"/>
            <a:ext cx="103867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BD567E-C4C5-4206-ABE2-E81D0CB3A385}"/>
              </a:ext>
            </a:extLst>
          </p:cNvPr>
          <p:cNvCxnSpPr>
            <a:cxnSpLocks/>
          </p:cNvCxnSpPr>
          <p:nvPr/>
        </p:nvCxnSpPr>
        <p:spPr>
          <a:xfrm>
            <a:off x="4716173" y="1603695"/>
            <a:ext cx="103867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FCFDE-E043-4B1F-8168-71AC4F0CE419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4788552" y="3038213"/>
            <a:ext cx="3778006" cy="0"/>
          </a:xfrm>
          <a:prstGeom prst="line">
            <a:avLst/>
          </a:prstGeom>
          <a:ln w="15875">
            <a:solidFill>
              <a:srgbClr val="33C2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BAD193-9B99-43CF-BD95-D6AC4C3725DD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4788552" y="5958980"/>
            <a:ext cx="3769616" cy="0"/>
          </a:xfrm>
          <a:prstGeom prst="line">
            <a:avLst/>
          </a:prstGeom>
          <a:ln w="15875">
            <a:solidFill>
              <a:srgbClr val="33C2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53660077-46C1-4DE3-A733-004D2C8B034F}"/>
              </a:ext>
            </a:extLst>
          </p:cNvPr>
          <p:cNvSpPr/>
          <p:nvPr/>
        </p:nvSpPr>
        <p:spPr>
          <a:xfrm>
            <a:off x="4664241" y="1603695"/>
            <a:ext cx="51932" cy="175190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D67688-57F0-4256-8ABE-6089C1F17F82}"/>
              </a:ext>
            </a:extLst>
          </p:cNvPr>
          <p:cNvSpPr txBox="1"/>
          <p:nvPr/>
        </p:nvSpPr>
        <p:spPr>
          <a:xfrm rot="16200000">
            <a:off x="4073784" y="235387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2B12A9D-11E3-447A-BC7C-B4168FFCB253}"/>
              </a:ext>
            </a:extLst>
          </p:cNvPr>
          <p:cNvSpPr/>
          <p:nvPr/>
        </p:nvSpPr>
        <p:spPr>
          <a:xfrm>
            <a:off x="4664241" y="4311941"/>
            <a:ext cx="51932" cy="184377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B64833-8D54-4BCF-8068-EBAE34941C12}"/>
              </a:ext>
            </a:extLst>
          </p:cNvPr>
          <p:cNvSpPr txBox="1"/>
          <p:nvPr/>
        </p:nvSpPr>
        <p:spPr>
          <a:xfrm rot="16200000">
            <a:off x="4073784" y="515399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8B034D9-E719-43C0-A95A-2970FB22322C}"/>
              </a:ext>
            </a:extLst>
          </p:cNvPr>
          <p:cNvSpPr/>
          <p:nvPr/>
        </p:nvSpPr>
        <p:spPr>
          <a:xfrm>
            <a:off x="4742833" y="3038213"/>
            <a:ext cx="45719" cy="317383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843B83-33B0-4D62-AEC3-EBBEE53D6708}"/>
              </a:ext>
            </a:extLst>
          </p:cNvPr>
          <p:cNvSpPr txBox="1"/>
          <p:nvPr/>
        </p:nvSpPr>
        <p:spPr>
          <a:xfrm rot="16200000">
            <a:off x="4187827" y="3060262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Objects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8AD6BF53-2752-4534-A0B6-639B4C8C411C}"/>
              </a:ext>
            </a:extLst>
          </p:cNvPr>
          <p:cNvSpPr/>
          <p:nvPr/>
        </p:nvSpPr>
        <p:spPr>
          <a:xfrm>
            <a:off x="4742833" y="5958980"/>
            <a:ext cx="45719" cy="196734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845E13-B47D-4876-BAC4-8AE867CE1053}"/>
              </a:ext>
            </a:extLst>
          </p:cNvPr>
          <p:cNvSpPr txBox="1"/>
          <p:nvPr/>
        </p:nvSpPr>
        <p:spPr>
          <a:xfrm rot="16200000">
            <a:off x="4203423" y="5962224"/>
            <a:ext cx="57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25717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CryoEM</a:t>
            </a:r>
            <a:r>
              <a:rPr lang="en-US" b="1" dirty="0"/>
              <a:t> image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2C964A1-26CD-466B-84D0-9F5AAF341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" r="72695"/>
          <a:stretch/>
        </p:blipFill>
        <p:spPr>
          <a:xfrm>
            <a:off x="274828" y="1183697"/>
            <a:ext cx="2072081" cy="52539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2C5D2-C60C-48A7-B21E-6F911A9A8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163" y="3847828"/>
            <a:ext cx="2123753" cy="2584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4836CB-F749-4D59-B7E6-D43954CAA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174" y="1177544"/>
            <a:ext cx="2009306" cy="2383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76306-E8A2-4B2F-8C0F-4EDDE70F9A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6909" y="1177544"/>
            <a:ext cx="2369264" cy="238336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BD567E-C4C5-4206-ABE2-E81D0CB3A385}"/>
              </a:ext>
            </a:extLst>
          </p:cNvPr>
          <p:cNvCxnSpPr>
            <a:cxnSpLocks/>
          </p:cNvCxnSpPr>
          <p:nvPr/>
        </p:nvCxnSpPr>
        <p:spPr>
          <a:xfrm>
            <a:off x="2440750" y="1396749"/>
            <a:ext cx="116451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FCFDE-E043-4B1F-8168-71AC4F0CE419}"/>
              </a:ext>
            </a:extLst>
          </p:cNvPr>
          <p:cNvCxnSpPr>
            <a:cxnSpLocks/>
          </p:cNvCxnSpPr>
          <p:nvPr/>
        </p:nvCxnSpPr>
        <p:spPr>
          <a:xfrm>
            <a:off x="2388818" y="3321743"/>
            <a:ext cx="2132848" cy="0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53660077-46C1-4DE3-A733-004D2C8B034F}"/>
              </a:ext>
            </a:extLst>
          </p:cNvPr>
          <p:cNvSpPr/>
          <p:nvPr/>
        </p:nvSpPr>
        <p:spPr>
          <a:xfrm>
            <a:off x="2379931" y="1396749"/>
            <a:ext cx="52430" cy="201196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D67688-57F0-4256-8ABE-6089C1F17F82}"/>
              </a:ext>
            </a:extLst>
          </p:cNvPr>
          <p:cNvSpPr txBox="1"/>
          <p:nvPr/>
        </p:nvSpPr>
        <p:spPr>
          <a:xfrm rot="16200000">
            <a:off x="1821999" y="197708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8B034D9-E719-43C0-A95A-2970FB22322C}"/>
              </a:ext>
            </a:extLst>
          </p:cNvPr>
          <p:cNvSpPr/>
          <p:nvPr/>
        </p:nvSpPr>
        <p:spPr>
          <a:xfrm>
            <a:off x="2316408" y="3321743"/>
            <a:ext cx="55632" cy="86965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843B83-33B0-4D62-AEC3-EBBEE53D6708}"/>
              </a:ext>
            </a:extLst>
          </p:cNvPr>
          <p:cNvSpPr txBox="1"/>
          <p:nvPr/>
        </p:nvSpPr>
        <p:spPr>
          <a:xfrm rot="16200000">
            <a:off x="1908436" y="3028928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Objects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FE1CC8D-F254-48C3-BBDA-D21B9A0FF0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480" y="1156229"/>
            <a:ext cx="2138094" cy="240468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2A6E73-8A16-4510-8B34-0E5C2C5612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6899" y="3856217"/>
            <a:ext cx="2369264" cy="25762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CB72F-36F8-4B7A-BE1E-346C3F1BD302}"/>
              </a:ext>
            </a:extLst>
          </p:cNvPr>
          <p:cNvCxnSpPr>
            <a:cxnSpLocks/>
          </p:cNvCxnSpPr>
          <p:nvPr/>
        </p:nvCxnSpPr>
        <p:spPr>
          <a:xfrm>
            <a:off x="2399990" y="4076693"/>
            <a:ext cx="112138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BAD193-9B99-43CF-BD95-D6AC4C3725DD}"/>
              </a:ext>
            </a:extLst>
          </p:cNvPr>
          <p:cNvCxnSpPr>
            <a:cxnSpLocks/>
          </p:cNvCxnSpPr>
          <p:nvPr/>
        </p:nvCxnSpPr>
        <p:spPr>
          <a:xfrm>
            <a:off x="2344224" y="6189236"/>
            <a:ext cx="2143885" cy="0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92B12A9D-11E3-447A-BC7C-B4168FFCB253}"/>
              </a:ext>
            </a:extLst>
          </p:cNvPr>
          <p:cNvSpPr/>
          <p:nvPr/>
        </p:nvSpPr>
        <p:spPr>
          <a:xfrm>
            <a:off x="2310668" y="4076692"/>
            <a:ext cx="89322" cy="215000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B64833-8D54-4BCF-8068-EBAE34941C12}"/>
              </a:ext>
            </a:extLst>
          </p:cNvPr>
          <p:cNvSpPr txBox="1"/>
          <p:nvPr/>
        </p:nvSpPr>
        <p:spPr>
          <a:xfrm rot="16200000">
            <a:off x="1761374" y="469285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8AD6BF53-2752-4534-A0B6-639B4C8C411C}"/>
              </a:ext>
            </a:extLst>
          </p:cNvPr>
          <p:cNvSpPr/>
          <p:nvPr/>
        </p:nvSpPr>
        <p:spPr>
          <a:xfrm>
            <a:off x="2299630" y="6188274"/>
            <a:ext cx="60187" cy="4571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845E13-B47D-4876-BAC4-8AE867CE1053}"/>
              </a:ext>
            </a:extLst>
          </p:cNvPr>
          <p:cNvSpPr txBox="1"/>
          <p:nvPr/>
        </p:nvSpPr>
        <p:spPr>
          <a:xfrm rot="16200000">
            <a:off x="1861003" y="5922258"/>
            <a:ext cx="57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Objects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DE0EB6-2C3C-4EEC-A9A0-4A2AE9678E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8426" y="3847829"/>
            <a:ext cx="2193443" cy="25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507A-093F-448F-8C48-5EF3E8D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" y="236801"/>
            <a:ext cx="8833247" cy="6119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CryoEM</a:t>
            </a:r>
            <a:r>
              <a:rPr lang="en-US" b="1" dirty="0"/>
              <a:t> image</a:t>
            </a: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2C964A1-26CD-466B-84D0-9F5AAF341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" r="74769" b="56540"/>
          <a:stretch/>
        </p:blipFill>
        <p:spPr>
          <a:xfrm>
            <a:off x="124922" y="1156228"/>
            <a:ext cx="2108108" cy="2409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4836CB-F749-4D59-B7E6-D43954CAA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030" y="1152236"/>
            <a:ext cx="2009306" cy="240867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E1CC8D-F254-48C3-BBDA-D21B9A0FF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2336" y="1177543"/>
            <a:ext cx="2138094" cy="23879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A1AC86-E32B-42B7-8881-46764DF417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795" r="75590" b="1783"/>
          <a:stretch/>
        </p:blipFill>
        <p:spPr>
          <a:xfrm>
            <a:off x="176565" y="3837909"/>
            <a:ext cx="2029343" cy="25268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05D13-2F69-4919-A384-A8A8D199E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506" y="1258348"/>
            <a:ext cx="1889516" cy="222308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6F57E6-C272-47BD-A259-27B0B3522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85" y="3976382"/>
            <a:ext cx="1872738" cy="2276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E3CB7-72D3-418F-9241-98817159C308}"/>
              </a:ext>
            </a:extLst>
          </p:cNvPr>
          <p:cNvSpPr txBox="1"/>
          <p:nvPr/>
        </p:nvSpPr>
        <p:spPr>
          <a:xfrm>
            <a:off x="6856523" y="866429"/>
            <a:ext cx="122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28 Particles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B017E2-D7A1-4465-ABE8-AAFA28CC5C08}"/>
              </a:ext>
            </a:extLst>
          </p:cNvPr>
          <p:cNvSpPr txBox="1"/>
          <p:nvPr/>
        </p:nvSpPr>
        <p:spPr>
          <a:xfrm>
            <a:off x="4764350" y="866429"/>
            <a:ext cx="122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Particles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5D450-DD62-4EFC-B547-65AF93124AE3}"/>
              </a:ext>
            </a:extLst>
          </p:cNvPr>
          <p:cNvSpPr/>
          <p:nvPr/>
        </p:nvSpPr>
        <p:spPr>
          <a:xfrm>
            <a:off x="4252744" y="1143428"/>
            <a:ext cx="2125781" cy="241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304C7-EA03-402B-82F2-1CFE9EEBC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840" y="3869239"/>
            <a:ext cx="2169505" cy="2445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F756EB-C197-4948-B582-AD2E66367A8F}"/>
              </a:ext>
            </a:extLst>
          </p:cNvPr>
          <p:cNvSpPr/>
          <p:nvPr/>
        </p:nvSpPr>
        <p:spPr>
          <a:xfrm>
            <a:off x="6447542" y="1143428"/>
            <a:ext cx="1998791" cy="24260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C05D5-2911-47AC-B8F4-939CF0015062}"/>
              </a:ext>
            </a:extLst>
          </p:cNvPr>
          <p:cNvSpPr/>
          <p:nvPr/>
        </p:nvSpPr>
        <p:spPr>
          <a:xfrm>
            <a:off x="4274767" y="3851821"/>
            <a:ext cx="2125781" cy="245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20519-45E9-42A0-9C51-0C71322A4C34}"/>
              </a:ext>
            </a:extLst>
          </p:cNvPr>
          <p:cNvSpPr txBox="1"/>
          <p:nvPr/>
        </p:nvSpPr>
        <p:spPr>
          <a:xfrm>
            <a:off x="4732543" y="3569439"/>
            <a:ext cx="122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27 Particles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E7C337-23EA-45E1-8C85-EE8AD5A93C51}"/>
              </a:ext>
            </a:extLst>
          </p:cNvPr>
          <p:cNvSpPr/>
          <p:nvPr/>
        </p:nvSpPr>
        <p:spPr>
          <a:xfrm>
            <a:off x="6447542" y="3847828"/>
            <a:ext cx="1998791" cy="24635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77568-C0E1-48C9-BD61-49A0798D69D3}"/>
              </a:ext>
            </a:extLst>
          </p:cNvPr>
          <p:cNvSpPr txBox="1"/>
          <p:nvPr/>
        </p:nvSpPr>
        <p:spPr>
          <a:xfrm>
            <a:off x="6797249" y="3594798"/>
            <a:ext cx="122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28 Particles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FBB093-2B1A-4091-8588-F63730D281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8892" y="3837909"/>
            <a:ext cx="2040948" cy="25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3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28380</TotalTime>
  <Words>84</Words>
  <Application>Microsoft Office PowerPoint</Application>
  <PresentationFormat>On-screen Show (4:3)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 Light</vt:lpstr>
      <vt:lpstr>Arial</vt:lpstr>
      <vt:lpstr>Calibri (Body)</vt:lpstr>
      <vt:lpstr>Wingdings</vt:lpstr>
      <vt:lpstr>Times New Roman</vt:lpstr>
      <vt:lpstr>Calibri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Alazzawi</dc:creator>
  <cp:lastModifiedBy>Adil Al-Azzawi</cp:lastModifiedBy>
  <cp:revision>614</cp:revision>
  <dcterms:modified xsi:type="dcterms:W3CDTF">2018-05-26T22:54:28Z</dcterms:modified>
</cp:coreProperties>
</file>