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1" r:id="rId2"/>
  </p:sldMasterIdLst>
  <p:notesMasterIdLst>
    <p:notesMasterId r:id="rId16"/>
  </p:notesMasterIdLst>
  <p:sldIdLst>
    <p:sldId id="335" r:id="rId3"/>
    <p:sldId id="945" r:id="rId4"/>
    <p:sldId id="965" r:id="rId5"/>
    <p:sldId id="986" r:id="rId6"/>
    <p:sldId id="976" r:id="rId7"/>
    <p:sldId id="987" r:id="rId8"/>
    <p:sldId id="988" r:id="rId9"/>
    <p:sldId id="980" r:id="rId10"/>
    <p:sldId id="991" r:id="rId11"/>
    <p:sldId id="990" r:id="rId12"/>
    <p:sldId id="989" r:id="rId13"/>
    <p:sldId id="946" r:id="rId14"/>
    <p:sldId id="884" r:id="rId15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133984"/>
    <a:srgbClr val="A50021"/>
    <a:srgbClr val="000066"/>
    <a:srgbClr val="97FFFF"/>
    <a:srgbClr val="2CA9D1"/>
    <a:srgbClr val="33CCFF"/>
    <a:srgbClr val="E50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6247" autoAdjust="0"/>
  </p:normalViewPr>
  <p:slideViewPr>
    <p:cSldViewPr>
      <p:cViewPr varScale="1">
        <p:scale>
          <a:sx n="63" d="100"/>
          <a:sy n="63" d="100"/>
        </p:scale>
        <p:origin x="1668" y="66"/>
      </p:cViewPr>
      <p:guideLst>
        <p:guide orient="horz" pos="93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E4051E-B678-4D7D-A141-43244EE95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4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89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06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0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97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64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76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53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3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21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判别器所近似的</a:t>
            </a:r>
            <a:r>
              <a:rPr lang="en-US" altLang="zh-CN" dirty="0" smtClean="0"/>
              <a:t>Wasserstein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距离与生成器的生成图片质量高度相关。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40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77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60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530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21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50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3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65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911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61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50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8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934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568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764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71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33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48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2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2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1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1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79525"/>
            <a:ext cx="48641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042988" y="152400"/>
            <a:ext cx="2101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40463" y="193675"/>
            <a:ext cx="2903537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55576" y="270693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(May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2017)</a:t>
            </a:r>
            <a:endParaRPr lang="en-US" altLang="zh-CN" sz="33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副标题 1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Cheng Jianlin</a:t>
            </a:r>
            <a:endParaRPr lang="en-US" altLang="zh-CN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196753"/>
            <a:ext cx="66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Autoencoding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beyond pixels using a learned similarity metric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"/>
    </mc:Choice>
    <mc:Fallback xmlns="">
      <p:transition spd="slow" advTm="7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832"/>
            <a:ext cx="4352381" cy="31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916832"/>
            <a:ext cx="4200000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60" y="1304764"/>
            <a:ext cx="87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Bibliography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beyond pixels using a learned similarity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Auto-Encoding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aa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114930419157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114930413887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1149304041558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1149304047562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11493040601056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11601511442135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"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LS9V040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3563888" y="1818635"/>
            <a:ext cx="2353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4000" dirty="0" smtClean="0"/>
              <a:t>Thanks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3" presetClass="path" presetSubtype="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6.28466E-7 L 1.25642 -6.28466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12569E-6 L 1.25659 -2.12569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6007 0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Outline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719572" y="1484784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Introduction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II.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Autoencoding</a:t>
            </a:r>
            <a:r>
              <a:rPr lang="en-US" altLang="zh-CN" sz="2000" dirty="0">
                <a:latin typeface="Times New Roman" panose="02020603050405020304" pitchFamily="18" charset="0"/>
              </a:rPr>
              <a:t> with learned similarity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VAE/GAN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IV.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Introduction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268" y="1340768"/>
            <a:ext cx="4580952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Introduction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1952836"/>
            <a:ext cx="4180952" cy="3419048"/>
          </a:xfrm>
          <a:prstGeom prst="rect">
            <a:avLst/>
          </a:prstGeom>
        </p:spPr>
      </p:pic>
      <p:sp>
        <p:nvSpPr>
          <p:cNvPr id="5" name="文本框 6"/>
          <p:cNvSpPr txBox="1"/>
          <p:nvPr/>
        </p:nvSpPr>
        <p:spPr>
          <a:xfrm>
            <a:off x="259932" y="1134214"/>
            <a:ext cx="22238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/>
              <a:t>Contributions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9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676892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err="1">
                <a:latin typeface="Times New Roman" panose="02020603050405020304" pitchFamily="18" charset="0"/>
              </a:rPr>
              <a:t>Autoencoding</a:t>
            </a:r>
            <a:r>
              <a:rPr lang="en-US" altLang="zh-CN" dirty="0">
                <a:latin typeface="Times New Roman" panose="02020603050405020304" pitchFamily="18" charset="0"/>
              </a:rPr>
              <a:t> with learned similarity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932" y="1134214"/>
            <a:ext cx="3988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err="1"/>
              <a:t>autoencoder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832348"/>
            <a:ext cx="4400000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676892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err="1">
                <a:latin typeface="Times New Roman" panose="02020603050405020304" pitchFamily="18" charset="0"/>
              </a:rPr>
              <a:t>Autoencoding</a:t>
            </a:r>
            <a:r>
              <a:rPr lang="en-US" altLang="zh-CN" dirty="0">
                <a:latin typeface="Times New Roman" panose="02020603050405020304" pitchFamily="18" charset="0"/>
              </a:rPr>
              <a:t> with learned similarity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1053426"/>
            <a:ext cx="9208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/>
              <a:t> Beyond element-wise reconstruction error with</a:t>
            </a:r>
          </a:p>
          <a:p>
            <a:r>
              <a:rPr lang="en-US" altLang="zh-CN" dirty="0"/>
              <a:t>VAE/GAN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718" y="1891982"/>
            <a:ext cx="4285714" cy="12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414" t="1188" b="1"/>
          <a:stretch/>
        </p:blipFill>
        <p:spPr>
          <a:xfrm>
            <a:off x="2366359" y="3491285"/>
            <a:ext cx="4211073" cy="26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676892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III. </a:t>
            </a:r>
            <a:r>
              <a:rPr lang="en-US" altLang="zh-CN" dirty="0">
                <a:latin typeface="Times New Roman" panose="02020603050405020304" pitchFamily="18" charset="0"/>
              </a:rPr>
              <a:t>VAE/GAN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1053426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err="1"/>
              <a:t>Autoencoding</a:t>
            </a:r>
            <a:r>
              <a:rPr lang="en-US" altLang="zh-CN" dirty="0"/>
              <a:t> with learned similarity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1" y="2310882"/>
            <a:ext cx="4447619" cy="30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428" y="1820406"/>
            <a:ext cx="4352381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" y="1490621"/>
            <a:ext cx="4361905" cy="1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40" y="2623954"/>
            <a:ext cx="4180952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00808"/>
            <a:ext cx="8687896" cy="19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Pages>0</Pages>
  <Words>130</Words>
  <Characters>0</Characters>
  <Application>Microsoft Office PowerPoint</Application>
  <DocSecurity>0</DocSecurity>
  <PresentationFormat>全屏显示(4:3)</PresentationFormat>
  <Lines>0</Lines>
  <Paragraphs>39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Times New Roman</vt:lpstr>
      <vt:lpstr>中国发展论坛张杰校长报告070930</vt:lpstr>
      <vt:lpstr>1_中国发展论坛张杰校长报告070930</vt:lpstr>
      <vt:lpstr> (May 17, 2017)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sjtu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加强研究型大学建设，提升高校国际竞争力  ——中国发展论坛上海交通大学校长的发言</dc:title>
  <dc:subject/>
  <dc:creator>hanqi</dc:creator>
  <cp:keywords/>
  <dc:description/>
  <cp:lastModifiedBy>jianlin cheng</cp:lastModifiedBy>
  <cp:revision>3100</cp:revision>
  <cp:lastPrinted>1601-01-01T00:00:00Z</cp:lastPrinted>
  <dcterms:created xsi:type="dcterms:W3CDTF">2007-10-04T06:04:40Z</dcterms:created>
  <dcterms:modified xsi:type="dcterms:W3CDTF">2017-05-17T07:04:59Z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2052-6.6.0.2699</vt:lpwstr>
  </property>
</Properties>
</file>