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3D8A-62E9-4034-8D13-843B0FF7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801B1-6735-44A2-AB5D-B6788A05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8C16-F3B2-4DD2-89BA-C71A89D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F3BC-DAAA-4171-9C7C-7F52AD1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8505-85F3-4A45-B198-4E4827F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B3FE-CC73-4F43-BA8D-6943DDCB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D1036-2F6E-4317-82B5-88E5CAC48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537B-1059-49C6-AE25-91471C7E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BF73-484A-4268-9BE4-1CBA021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D268-1182-4084-9200-ADD00763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9DF6D-AB86-441C-9EC6-5AEE4964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7B9F0-5C5A-4F83-B193-78C513DC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57379-DB2F-4839-B3EF-469A714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AE957-1E0A-4F03-9588-11B561F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6691E-DD71-4328-945C-92029D9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1685-6E2F-4F25-A47A-1056211D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1F03-F455-4A32-8D83-EDCE7D13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D2630-0348-451B-83A4-9A4E136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A024-8BC1-4FDE-A2DC-D96A1183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A1FC-A19F-4ABA-9821-198D2C2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598A-BA35-494C-AB9C-A6455E5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F7102-2AB7-4A94-B95A-BAE6B43D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70FE-51A8-4892-9184-F85EAB3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F986B-31E3-4756-8DF5-9F5695AD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2C40-814A-47E9-92CE-4035DC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F2146-3CDF-488E-B6C4-861E221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2F364-C539-4EBE-B22A-CC4DCE8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12348-191F-4D4D-B1A0-FE38E65F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14513-80F6-4919-A914-5900CAD1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1C7E2-6A40-4214-B645-881381E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DFA72-1302-40CD-B1C4-CEF7BBD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8D3-6D83-44CB-B1A8-51D93C0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A1612-F377-4E8E-BF36-4516E43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5A8CC-42E8-4672-AC10-C3897015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4D818-80C6-45FA-936B-37034D8E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A93B1-9501-498E-B16F-2C7C56DC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BFDC1-29C6-4B2A-8001-CE9C2BF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2EEA8-2675-4354-9BC2-23082919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E8491-274D-4FA1-BA58-67886C7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B0C3-8648-439D-90DC-01F23C2D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03002-4374-4C05-9931-CA28CA0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B3AE2-AD38-4A1D-9987-57B5D98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A9CD-3CEC-4641-9820-6DBA7979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255F7-8D45-4E61-A2FF-A8D99FB2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E2FD7-63BF-420C-AB38-8B8DC2D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5D9D3-FBA1-4739-A410-0E659EB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3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4A31-EB2C-41FA-899A-D5A74742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0AC2-EA91-4DB8-B5D1-5D70AFD2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C9CA6-5683-40DE-83F4-8591FCCB7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D4D8D-C2C2-44D6-BAE8-06BCBACA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221A0-54BC-423A-9699-DB1B8CE6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F708E-CB20-409F-9A0F-955E9E28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E988-FAA0-4793-B297-CD370D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E62F5-C47B-4BD4-A1FF-3B521F18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82465-0E00-423D-B96B-4F6ECA4D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6B5AF-6BD3-4D93-9704-1C2AE6C5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6D49-7A67-4ECB-AA84-53273236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15AAA-507F-4883-A41B-E0F44E8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1BA52-5D81-4C44-B4B7-C219565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FA9D1-DF87-4273-82E8-45B2E132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27105-242D-445D-AACC-0D6DD4F7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946E-8EF2-4E4E-BECD-85EC5D56443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81565-8062-485C-A174-FC56838A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B5A2C-4386-4767-AA7D-743585B1E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86D-2C84-4513-90DE-D9BB4A0A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EF0E0E-8620-4BE3-A111-06827F75557B}"/>
              </a:ext>
            </a:extLst>
          </p:cNvPr>
          <p:cNvSpPr txBox="1"/>
          <p:nvPr/>
        </p:nvSpPr>
        <p:spPr>
          <a:xfrm>
            <a:off x="301695" y="224886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18CB8-BA3D-4971-974E-042CC707BA48}"/>
              </a:ext>
            </a:extLst>
          </p:cNvPr>
          <p:cNvSpPr/>
          <p:nvPr/>
        </p:nvSpPr>
        <p:spPr>
          <a:xfrm>
            <a:off x="1316150" y="2491921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7D01FF-0462-46B0-852A-1C1712FC32E8}"/>
              </a:ext>
            </a:extLst>
          </p:cNvPr>
          <p:cNvSpPr/>
          <p:nvPr/>
        </p:nvSpPr>
        <p:spPr>
          <a:xfrm>
            <a:off x="1316150" y="3166311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make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39EC22-259F-47C1-AF33-ADCCBA5B64C6}"/>
              </a:ext>
            </a:extLst>
          </p:cNvPr>
          <p:cNvSpPr/>
          <p:nvPr/>
        </p:nvSpPr>
        <p:spPr>
          <a:xfrm>
            <a:off x="1316150" y="3987478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gfortran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444668-538E-475B-8B4B-D2B731AE09BA}"/>
              </a:ext>
            </a:extLst>
          </p:cNvPr>
          <p:cNvSpPr/>
          <p:nvPr/>
        </p:nvSpPr>
        <p:spPr>
          <a:xfrm>
            <a:off x="301695" y="359736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gfortran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FBF194-1FD8-4F2B-B9EA-B44F1FD2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67"/>
          <a:stretch/>
        </p:blipFill>
        <p:spPr>
          <a:xfrm>
            <a:off x="119810" y="0"/>
            <a:ext cx="4047864" cy="1990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4753017" y="0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sac(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具体安装教程见手册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SAC_Docs.pdf)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编译源码时需要安装若干软件包，对于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Ubuntu/Debian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182635" y="4661759"/>
            <a:ext cx="4533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修改环境变量，打开环境变量设置文件：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~/.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在末尾添加：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SACAUX=$SACHOME/aux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PATH=$SACHOME/bin:$PATH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EB8DCF-8F8C-4468-9E35-3C42AD7752F5}"/>
              </a:ext>
            </a:extLst>
          </p:cNvPr>
          <p:cNvSpPr txBox="1"/>
          <p:nvPr/>
        </p:nvSpPr>
        <p:spPr>
          <a:xfrm>
            <a:off x="317159" y="289130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DE8000-108A-4B6A-9DCB-4792173E1BDF}"/>
              </a:ext>
            </a:extLst>
          </p:cNvPr>
          <p:cNvSpPr/>
          <p:nvPr/>
        </p:nvSpPr>
        <p:spPr>
          <a:xfrm>
            <a:off x="5182635" y="593643"/>
            <a:ext cx="6558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build-essential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libncurses5-dev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libxpm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libx11-dev zlib1g-dev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libedit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 libxml2-dev libcurl4-openssl-dev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683F1-CF72-438D-8216-734E54720055}"/>
              </a:ext>
            </a:extLst>
          </p:cNvPr>
          <p:cNvSpPr/>
          <p:nvPr/>
        </p:nvSpPr>
        <p:spPr>
          <a:xfrm>
            <a:off x="4753017" y="212940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将源码按如下命令解压、配置、编译、安装：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C01725-CA77-4216-AE06-AA0AD7784A7D}"/>
              </a:ext>
            </a:extLst>
          </p:cNvPr>
          <p:cNvSpPr/>
          <p:nvPr/>
        </p:nvSpPr>
        <p:spPr>
          <a:xfrm>
            <a:off x="5182635" y="25135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tar 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sac-102.0.tar.gz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sac-102.0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cd build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../configure --prefix=/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/local/sac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make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install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685CDD-BC2C-4A72-8C54-3695DA3FDD3E}"/>
              </a:ext>
            </a:extLst>
          </p:cNvPr>
          <p:cNvSpPr txBox="1"/>
          <p:nvPr/>
        </p:nvSpPr>
        <p:spPr>
          <a:xfrm>
            <a:off x="520070" y="1839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C18EB-CF2E-4ED3-B9FC-6EFE7F4CC2BB}"/>
              </a:ext>
            </a:extLst>
          </p:cNvPr>
          <p:cNvSpPr/>
          <p:nvPr/>
        </p:nvSpPr>
        <p:spPr>
          <a:xfrm>
            <a:off x="5639383" y="553278"/>
            <a:ext cx="453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修改环境变量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FKHOME=/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/fk3.3/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PATH=${FKHOME}/:${PATH}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EF4D6-58C3-4AA0-98E6-E553386CAEF6}"/>
              </a:ext>
            </a:extLst>
          </p:cNvPr>
          <p:cNvSpPr/>
          <p:nvPr/>
        </p:nvSpPr>
        <p:spPr>
          <a:xfrm>
            <a:off x="1480589" y="1116453"/>
            <a:ext cx="3651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FC=gfortran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optimize=-O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FFLAGS=$(optimize) -ffixed-line-length-none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CFLAGS=$(optimize)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SAC library has been installed, uncomment the next two lines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#CFLAGS=$(optimize) -DSAC_LIB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#SACLIB=-L$(SACHOME)/lib -lsac -lsacio -no-pie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 = fft.o Complex.o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FKSUBS = fk.o kernel.o prop.o source.o bessel.o $(SUBS)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= fk syn st_fk trav sachd fk2mt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 $(TARGETS)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syn: syn.o ${SUBS} radiats.o futterman.o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${SACLIB}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fk: ${FKSUBS} 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st_fk: ${FKSUBS} st_haskell.o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${LINK.f}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sachd: sachd.o sacio.o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${LINK.c}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trav: trav.o tau_p.o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trav.o tau_p.o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fk2mt: fk2mt.o sacio.o radiats.o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$(LINK.f) -o $@ $^ -lm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bessel.f: bessel.FF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cpp -traditional-cpp $&lt; &gt; $@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*.o bessel.f</a:t>
            </a:r>
          </a:p>
          <a:p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distclean:</a:t>
            </a:r>
          </a:p>
          <a:p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 -f $(TARGETS)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287F5B-7191-45CA-B913-C6347214F80D}"/>
              </a:ext>
            </a:extLst>
          </p:cNvPr>
          <p:cNvSpPr/>
          <p:nvPr/>
        </p:nvSpPr>
        <p:spPr>
          <a:xfrm>
            <a:off x="1480589" y="55327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#MAKEFILE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3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501</Words>
  <Application>Microsoft Office PowerPoint</Application>
  <PresentationFormat>宽屏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JianlongYuan</dc:creator>
  <cp:lastModifiedBy>Administrator</cp:lastModifiedBy>
  <cp:revision>36</cp:revision>
  <dcterms:created xsi:type="dcterms:W3CDTF">2021-04-19T13:11:06Z</dcterms:created>
  <dcterms:modified xsi:type="dcterms:W3CDTF">2023-12-21T03:47:45Z</dcterms:modified>
</cp:coreProperties>
</file>