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13D8A-62E9-4034-8D13-843B0FF7B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801B1-6735-44A2-AB5D-B6788A05B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88C16-F3B2-4DD2-89BA-C71A89D3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9F3BC-DAAA-4171-9C7C-7F52AD14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8505-85F3-4A45-B198-4E4827FA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7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BB3FE-CC73-4F43-BA8D-6943DDCB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3D1036-2F6E-4317-82B5-88E5CAC48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E537B-1059-49C6-AE25-91471C7E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DBF73-484A-4268-9BE4-1CBA0217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D268-1182-4084-9200-ADD00763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2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9DF6D-AB86-441C-9EC6-5AEE49643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7B9F0-5C5A-4F83-B193-78C513DC3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57379-DB2F-4839-B3EF-469A714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AE957-1E0A-4F03-9588-11B561F1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6691E-DD71-4328-945C-92029D94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1685-6E2F-4F25-A47A-1056211D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B1F03-F455-4A32-8D83-EDCE7D13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D2630-0348-451B-83A4-9A4E136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5A024-8BC1-4FDE-A2DC-D96A1183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FA1FC-A19F-4ABA-9821-198D2C28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8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A598A-BA35-494C-AB9C-A6455E5E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F7102-2AB7-4A94-B95A-BAE6B43D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670FE-51A8-4892-9184-F85EAB37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F986B-31E3-4756-8DF5-9F5695AD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A2C40-814A-47E9-92CE-4035DCA2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F2146-3CDF-488E-B6C4-861E2212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2F364-C539-4EBE-B22A-CC4DCE85C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12348-191F-4D4D-B1A0-FE38E65F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14513-80F6-4919-A914-5900CAD1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1C7E2-6A40-4214-B645-881381E8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DFA72-1302-40CD-B1C4-CEF7BBDB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038D3-6D83-44CB-B1A8-51D93C00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A1612-F377-4E8E-BF36-4516E43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5A8CC-42E8-4672-AC10-C3897015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14D818-80C6-45FA-936B-37034D8EC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A93B1-9501-498E-B16F-2C7C56DC3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1BFDC1-29C6-4B2A-8001-CE9C2BF0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62EEA8-2675-4354-9BC2-23082919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2E8491-274D-4FA1-BA58-67886C7A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4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B0C3-8648-439D-90DC-01F23C2D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03002-4374-4C05-9931-CA28CA0F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B3AE2-AD38-4A1D-9987-57B5D98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1FA9CD-3CEC-4641-9820-6DBA7979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255F7-8D45-4E61-A2FF-A8D99FB2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6E2FD7-63BF-420C-AB38-8B8DC2D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5D9D3-FBA1-4739-A410-0E659EB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3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E4A31-EB2C-41FA-899A-D5A74742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20AC2-EA91-4DB8-B5D1-5D70AFD2F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C9CA6-5683-40DE-83F4-8591FCCB7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D4D8D-C2C2-44D6-BAE8-06BCBACA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221A0-54BC-423A-9699-DB1B8CE6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F708E-CB20-409F-9A0F-955E9E28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6E988-FAA0-4793-B297-CD370D4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E62F5-C47B-4BD4-A1FF-3B521F18C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82465-0E00-423D-B96B-4F6ECA4D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6B5AF-6BD3-4D93-9704-1C2AE6C5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D6D49-7A67-4ECB-AA84-53273236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15AAA-507F-4883-A41B-E0F44E88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81BA52-5D81-4C44-B4B7-C2195651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FA9D1-DF87-4273-82E8-45B2E132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27105-242D-445D-AACC-0D6DD4F71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946E-8EF2-4E4E-BECD-85EC5D56443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81565-8062-485C-A174-FC56838A6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B5A2C-4386-4767-AA7D-743585B1E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EF0E0E-8620-4BE3-A111-06827F75557B}"/>
              </a:ext>
            </a:extLst>
          </p:cNvPr>
          <p:cNvSpPr txBox="1"/>
          <p:nvPr/>
        </p:nvSpPr>
        <p:spPr>
          <a:xfrm>
            <a:off x="301695" y="224886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gcc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18CB8-BA3D-4971-974E-042CC707BA48}"/>
              </a:ext>
            </a:extLst>
          </p:cNvPr>
          <p:cNvSpPr/>
          <p:nvPr/>
        </p:nvSpPr>
        <p:spPr>
          <a:xfrm>
            <a:off x="1316150" y="2491921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7D01FF-0462-46B0-852A-1C1712FC32E8}"/>
              </a:ext>
            </a:extLst>
          </p:cNvPr>
          <p:cNvSpPr/>
          <p:nvPr/>
        </p:nvSpPr>
        <p:spPr>
          <a:xfrm>
            <a:off x="1316150" y="3166311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install make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39EC22-259F-47C1-AF33-ADCCBA5B64C6}"/>
              </a:ext>
            </a:extLst>
          </p:cNvPr>
          <p:cNvSpPr/>
          <p:nvPr/>
        </p:nvSpPr>
        <p:spPr>
          <a:xfrm>
            <a:off x="1316150" y="3987478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apt-get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gfortran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444668-538E-475B-8B4B-D2B731AE09BA}"/>
              </a:ext>
            </a:extLst>
          </p:cNvPr>
          <p:cNvSpPr/>
          <p:nvPr/>
        </p:nvSpPr>
        <p:spPr>
          <a:xfrm>
            <a:off x="451159" y="3565698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gfortran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FBF194-1FD8-4F2B-B9EA-B44F1FD22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67"/>
          <a:stretch/>
        </p:blipFill>
        <p:spPr>
          <a:xfrm>
            <a:off x="119810" y="0"/>
            <a:ext cx="4047864" cy="199047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A0F9963-A53A-47AF-8190-1AF5AA1824D1}"/>
              </a:ext>
            </a:extLst>
          </p:cNvPr>
          <p:cNvSpPr/>
          <p:nvPr/>
        </p:nvSpPr>
        <p:spPr>
          <a:xfrm>
            <a:off x="5182635" y="1787555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apt-get install libxml2-dev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C7F21B-4A52-40CA-AB64-F7BF6A62133A}"/>
              </a:ext>
            </a:extLst>
          </p:cNvPr>
          <p:cNvSpPr/>
          <p:nvPr/>
        </p:nvSpPr>
        <p:spPr>
          <a:xfrm>
            <a:off x="5182635" y="1141224"/>
            <a:ext cx="3166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apt-cache search ncurses</a:t>
            </a:r>
          </a:p>
          <a:p>
            <a:pPr latinLnBrk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apt-get install libncurses5-dev</a:t>
            </a: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685CDD-BC2C-4A72-8C54-3695DA3FDD3E}"/>
              </a:ext>
            </a:extLst>
          </p:cNvPr>
          <p:cNvSpPr txBox="1"/>
          <p:nvPr/>
        </p:nvSpPr>
        <p:spPr>
          <a:xfrm>
            <a:off x="4766145" y="67283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sac: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945D11-08FD-4B52-BB3D-3A65D7A7B41B}"/>
              </a:ext>
            </a:extLst>
          </p:cNvPr>
          <p:cNvSpPr/>
          <p:nvPr/>
        </p:nvSpPr>
        <p:spPr>
          <a:xfrm>
            <a:off x="5079064" y="2156887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 apt-get install libcurl4-gnutls-dev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0DDF1E-7AD3-4402-86AE-50EE6057B39A}"/>
              </a:ext>
            </a:extLst>
          </p:cNvPr>
          <p:cNvSpPr/>
          <p:nvPr/>
        </p:nvSpPr>
        <p:spPr>
          <a:xfrm>
            <a:off x="5195763" y="4025367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004B91-DADC-4FF0-860C-F815BDAE7DD7}"/>
              </a:ext>
            </a:extLst>
          </p:cNvPr>
          <p:cNvSpPr/>
          <p:nvPr/>
        </p:nvSpPr>
        <p:spPr>
          <a:xfrm>
            <a:off x="5182635" y="2538171"/>
            <a:ext cx="29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libx11-dev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C18EB-CF2E-4ED3-B9FC-6EFE7F4CC2BB}"/>
              </a:ext>
            </a:extLst>
          </p:cNvPr>
          <p:cNvSpPr/>
          <p:nvPr/>
        </p:nvSpPr>
        <p:spPr>
          <a:xfrm>
            <a:off x="5195763" y="4651473"/>
            <a:ext cx="4533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修改环境变量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SACHOME=/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/local/sac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SACAUX=$SACHOME/aux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PATH=$SACHOME/bin:$PATH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2EDD726-45ED-45E4-9C9C-D909D25945A3}"/>
              </a:ext>
            </a:extLst>
          </p:cNvPr>
          <p:cNvSpPr/>
          <p:nvPr/>
        </p:nvSpPr>
        <p:spPr>
          <a:xfrm>
            <a:off x="5182635" y="3654976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./configure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--prefix=/usr/local/sac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--enable-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79CEB3-649C-4E87-B1A0-B55E67F63C83}"/>
              </a:ext>
            </a:extLst>
          </p:cNvPr>
          <p:cNvSpPr/>
          <p:nvPr/>
        </p:nvSpPr>
        <p:spPr>
          <a:xfrm>
            <a:off x="5182635" y="3027811"/>
            <a:ext cx="6558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将安装包的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文件夹下划线去掉才能正确安装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mv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sac-102/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_aux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sac-102/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5EB8DCF-8F8C-4468-9E35-3C42AD7752F5}"/>
              </a:ext>
            </a:extLst>
          </p:cNvPr>
          <p:cNvSpPr txBox="1"/>
          <p:nvPr/>
        </p:nvSpPr>
        <p:spPr>
          <a:xfrm>
            <a:off x="317159" y="289130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make: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5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E685CDD-BC2C-4A72-8C54-3695DA3FDD3E}"/>
              </a:ext>
            </a:extLst>
          </p:cNvPr>
          <p:cNvSpPr txBox="1"/>
          <p:nvPr/>
        </p:nvSpPr>
        <p:spPr>
          <a:xfrm>
            <a:off x="520070" y="18394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C18EB-CF2E-4ED3-B9FC-6EFE7F4CC2BB}"/>
              </a:ext>
            </a:extLst>
          </p:cNvPr>
          <p:cNvSpPr/>
          <p:nvPr/>
        </p:nvSpPr>
        <p:spPr>
          <a:xfrm>
            <a:off x="5639383" y="553278"/>
            <a:ext cx="4533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修改环境变量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FKHOME=/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/fk3.3/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PATH=${FKHOME}/:${PATH}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CEF4D6-58C3-4AA0-98E6-E553386CAEF6}"/>
              </a:ext>
            </a:extLst>
          </p:cNvPr>
          <p:cNvSpPr/>
          <p:nvPr/>
        </p:nvSpPr>
        <p:spPr>
          <a:xfrm>
            <a:off x="1480589" y="1116453"/>
            <a:ext cx="36515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FC=gfortran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optimize=-O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FFLAGS=$(optimize) -ffixed-line-length-none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CFLAGS=$(optimize)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#if SAC library has been installed, uncomment the next two lines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#CFLAGS=$(optimize) -DSAC_LIB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#SACLIB=-L$(SACHOME)/lib -no-pie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#SACLIB=-L$(SACHOME)/lib -lsac -lsacio -no-pie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 = fft.o Complex.o sacio.o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FKSUBS = fk.o kernel.o prop.o source.o bessel.o $(SUBS)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= fk syn st_fk trav sachd fk2mt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all: $(TARGETS)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syn: syn.o ${SUBS} radiats.o futterman.o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${SACLIB}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fk: ${FKSUBS} haskell.o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st_fk: ${FKSUBS} st_haskell.o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sachd: sachd.o sacio.o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${LINK.c}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trav: trav.o tau_p.o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$(LINK.f) -o $@ trav.o tau_p.o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fk2mt: fk2mt.o sacio.o radiats.o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$(LINK.f)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bessel.f: bessel.FF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cpp -traditional-cpp $&lt; &gt; $@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clean: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rm -f *.o bessel.f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distclean: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rm -f $(TARGETS)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287F5B-7191-45CA-B913-C6347214F80D}"/>
              </a:ext>
            </a:extLst>
          </p:cNvPr>
          <p:cNvSpPr/>
          <p:nvPr/>
        </p:nvSpPr>
        <p:spPr>
          <a:xfrm>
            <a:off x="1480589" y="553278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#MAKEFILE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39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452</Words>
  <Application>Microsoft Office PowerPoint</Application>
  <PresentationFormat>宽屏</PresentationFormat>
  <Paragraphs>67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JianlongYuan</dc:creator>
  <cp:lastModifiedBy>JianlongYuan</cp:lastModifiedBy>
  <cp:revision>29</cp:revision>
  <dcterms:created xsi:type="dcterms:W3CDTF">2021-04-19T13:11:06Z</dcterms:created>
  <dcterms:modified xsi:type="dcterms:W3CDTF">2021-04-20T06:59:50Z</dcterms:modified>
</cp:coreProperties>
</file>