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  <p:sldMasterId id="2147483650" r:id="rId2"/>
    <p:sldMasterId id="2147483651" r:id="rId3"/>
    <p:sldMasterId id="2147483652" r:id="rId4"/>
    <p:sldMasterId id="2147483653" r:id="rId5"/>
    <p:sldMasterId id="2147483654" r:id="rId6"/>
  </p:sldMasterIdLst>
  <p:notesMasterIdLst>
    <p:notesMasterId r:id="rId23"/>
  </p:notesMasterIdLst>
  <p:sldIdLst>
    <p:sldId id="420" r:id="rId7"/>
    <p:sldId id="506" r:id="rId8"/>
    <p:sldId id="505" r:id="rId9"/>
    <p:sldId id="510" r:id="rId10"/>
    <p:sldId id="518" r:id="rId11"/>
    <p:sldId id="524" r:id="rId12"/>
    <p:sldId id="509" r:id="rId13"/>
    <p:sldId id="519" r:id="rId14"/>
    <p:sldId id="520" r:id="rId15"/>
    <p:sldId id="521" r:id="rId16"/>
    <p:sldId id="522" r:id="rId17"/>
    <p:sldId id="523" r:id="rId18"/>
    <p:sldId id="516" r:id="rId19"/>
    <p:sldId id="511" r:id="rId20"/>
    <p:sldId id="513" r:id="rId21"/>
    <p:sldId id="514" r:id="rId22"/>
  </p:sldIdLst>
  <p:sldSz cx="9144000" cy="6858000" type="screen4x3"/>
  <p:notesSz cx="6797675" cy="9928225"/>
  <p:defaultTextStyle>
    <a:defPPr>
      <a:defRPr lang="en-GB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buChar char="•"/>
      <a:defRPr sz="2800" kern="1200">
        <a:solidFill>
          <a:schemeClr val="tx1"/>
        </a:solidFill>
        <a:latin typeface="Helvetica 45 Light" pitchFamily="2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buChar char="•"/>
      <a:defRPr sz="2800" kern="1200">
        <a:solidFill>
          <a:schemeClr val="tx1"/>
        </a:solidFill>
        <a:latin typeface="Helvetica 45 Light" pitchFamily="2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buChar char="•"/>
      <a:defRPr sz="2800" kern="1200">
        <a:solidFill>
          <a:schemeClr val="tx1"/>
        </a:solidFill>
        <a:latin typeface="Helvetica 45 Light" pitchFamily="2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buChar char="•"/>
      <a:defRPr sz="2800" kern="1200">
        <a:solidFill>
          <a:schemeClr val="tx1"/>
        </a:solidFill>
        <a:latin typeface="Helvetica 45 Light" pitchFamily="2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buChar char="•"/>
      <a:defRPr sz="2800" kern="1200">
        <a:solidFill>
          <a:schemeClr val="tx1"/>
        </a:solidFill>
        <a:latin typeface="Helvetica 45 Light" pitchFamily="2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Helvetica 45 Light" pitchFamily="2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Helvetica 45 Light" pitchFamily="2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Helvetica 45 Light" pitchFamily="2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Helvetica 45 Light" pitchFamily="2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21136A47-8A3E-4802-9096-FD3AEF3D4B6D}">
          <p14:sldIdLst>
            <p14:sldId id="420"/>
            <p14:sldId id="506"/>
            <p14:sldId id="505"/>
            <p14:sldId id="510"/>
            <p14:sldId id="518"/>
            <p14:sldId id="524"/>
            <p14:sldId id="509"/>
            <p14:sldId id="519"/>
            <p14:sldId id="520"/>
            <p14:sldId id="521"/>
            <p14:sldId id="522"/>
            <p14:sldId id="523"/>
            <p14:sldId id="516"/>
            <p14:sldId id="511"/>
            <p14:sldId id="513"/>
            <p14:sldId id="51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80"/>
    <a:srgbClr val="FF6600"/>
    <a:srgbClr val="E8DDBF"/>
    <a:srgbClr val="FFFF99"/>
    <a:srgbClr val="FFCC99"/>
    <a:srgbClr val="FFFFCC"/>
    <a:srgbClr val="CCECFF"/>
    <a:srgbClr val="66FF99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13" autoAdjust="0"/>
    <p:restoredTop sz="94660"/>
  </p:normalViewPr>
  <p:slideViewPr>
    <p:cSldViewPr snapToGrid="0">
      <p:cViewPr varScale="1">
        <p:scale>
          <a:sx n="86" d="100"/>
          <a:sy n="86" d="100"/>
        </p:scale>
        <p:origin x="84" y="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</a:defRPr>
            </a:lvl1pPr>
          </a:lstStyle>
          <a:p>
            <a:endParaRPr lang="zh-CN" altLang="zh-CN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</a:defRPr>
            </a:lvl1pPr>
          </a:lstStyle>
          <a:p>
            <a:endParaRPr lang="zh-CN" altLang="zh-CN"/>
          </a:p>
        </p:txBody>
      </p:sp>
      <p:sp>
        <p:nvSpPr>
          <p:cNvPr id="717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15988" y="744538"/>
            <a:ext cx="4965700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6463"/>
            <a:ext cx="5438775" cy="446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 smtClean="0"/>
              <a:t>Cliquez pour modifier les styles du texte du masque</a:t>
            </a:r>
          </a:p>
          <a:p>
            <a:pPr lvl="1"/>
            <a:r>
              <a:rPr lang="en-GB" altLang="zh-CN" smtClean="0"/>
              <a:t>Deuxième niveau</a:t>
            </a:r>
          </a:p>
          <a:p>
            <a:pPr lvl="2"/>
            <a:r>
              <a:rPr lang="en-GB" altLang="zh-CN" smtClean="0"/>
              <a:t>Troisième niveau</a:t>
            </a:r>
          </a:p>
          <a:p>
            <a:pPr lvl="3"/>
            <a:r>
              <a:rPr lang="en-GB" altLang="zh-CN" smtClean="0"/>
              <a:t>Quatrième niveau</a:t>
            </a:r>
          </a:p>
          <a:p>
            <a:pPr lvl="4"/>
            <a:r>
              <a:rPr lang="en-GB" altLang="zh-CN" smtClean="0"/>
              <a:t>Cinquième niveau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</a:defRPr>
            </a:lvl1pPr>
          </a:lstStyle>
          <a:p>
            <a:endParaRPr lang="zh-CN" altLang="zh-CN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</a:defRPr>
            </a:lvl1pPr>
          </a:lstStyle>
          <a:p>
            <a:fld id="{4BE8713D-DB45-4AEF-9D23-8409F164AA71}" type="slidenum">
              <a:rPr lang="en-GB" altLang="zh-CN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6612014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4A5BD5A-B798-48E8-9C38-DC721965EC4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3529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3DABE14-A21D-40B6-A1BA-15032F5FA80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5460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319088"/>
            <a:ext cx="2057400" cy="60055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19088"/>
            <a:ext cx="6019800" cy="60055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057A410-9F19-4883-9880-030F350A5B2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067372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9A12FA-0C71-45BB-AB65-68978A256D5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66361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97EF55-9B72-47A2-B7CC-33B159A87F3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5540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5AF881-F0AB-493E-B8CB-97D154268EC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48705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76325"/>
            <a:ext cx="4038600" cy="5248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76325"/>
            <a:ext cx="4038600" cy="5248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9A9EDB-DE04-4BE1-9CF0-FDCFEB28257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85528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D895A8-0988-49B5-9F75-F1AC03BCA33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10688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211391-8F8D-44FE-9D64-326F7FF809F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15360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BB1A29-2B7D-4380-805B-E348FBC2043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16285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09FFA1-4D32-403B-AE9A-6E6FED36DDD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2425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6D37964-AC41-4514-8C06-4E4650C122B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19585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95A5A3-7D15-4563-81C6-80CFC4AE979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6006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198231-E68C-45E2-B4F9-ECB1F011BD4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87037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319088"/>
            <a:ext cx="2057400" cy="60055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19088"/>
            <a:ext cx="6019800" cy="60055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57F9B8-84EB-40ED-B007-D90A0F9A4B5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53906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CB79C6-EC31-477B-8676-CEE3E9FB5913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81225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16F822-7168-4CFF-8E42-3C6898F57A1F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531524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88A54B-C520-4133-9499-3609D810E022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8037708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76325"/>
            <a:ext cx="4038600" cy="5248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76325"/>
            <a:ext cx="4038600" cy="5248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8690DE-5577-483C-ADD5-C436F5446770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1697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77CB37-B21F-4585-80C3-AA1864EDB8DD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988028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B32B6D-5BEC-4F60-93BF-E1C9A3CD5CE3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785486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B149CA-82F3-413D-8AB5-55A48AA79E21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782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996AA04-FA8A-4F98-9C59-63471BED72D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456564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E017E0-5436-4A2B-9983-CA21B61367E2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128439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A5947A-4B96-4EA3-9A85-595D595025A4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971077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1C4161-E992-4348-84C0-D261E56E08F2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948162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319088"/>
            <a:ext cx="2057400" cy="60055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19088"/>
            <a:ext cx="6019800" cy="60055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020672-B262-4E4F-AC7A-03F232982F35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745346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07EBC5-10B5-413B-BE4C-35982CC56A2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419389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073A98-4C1B-4727-B801-E1933863BE8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109599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6B2E85-6F41-4245-878C-B16980DE257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74737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76325"/>
            <a:ext cx="4038600" cy="5248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76325"/>
            <a:ext cx="4038600" cy="5248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884540-0256-4B9B-BE32-783DAE3B979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044748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DB5B22-BF01-43AA-A7C2-0D0CF8BF035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236674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1ABA24-3642-46F6-A7BE-2D82C35B3D1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359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76325"/>
            <a:ext cx="4038600" cy="5248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76325"/>
            <a:ext cx="4038600" cy="5248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820DE60-339C-455F-B1AB-CABFE0162D9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46676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3EBED6-F4C0-4730-9F0D-AE76376BB67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832566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8CDAAB-B01C-452C-A927-01C8DAA5DA5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472363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10126F-D3B3-40D0-AD0D-ECFDAAE11BD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373314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D4D799-9FE2-4936-A7A8-6D99ED27E3F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521296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319088"/>
            <a:ext cx="2057400" cy="60055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19088"/>
            <a:ext cx="6019800" cy="60055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F815C2-7EFC-41D1-A584-DBE8DFE31F3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047002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DC00F4-D9E4-4865-96C4-73B24CA0568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0689495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5CFF83-7E8B-4D63-ABAB-CA88A069926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43518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F3B83E-2D93-4C86-9C49-8C74EE5468C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316017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76325"/>
            <a:ext cx="4038600" cy="5248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76325"/>
            <a:ext cx="4038600" cy="5248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7A62A8-D5DA-441D-A7C1-F1E9F53449C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208304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9D4AAE-5C22-4408-AE24-C4E65F0BF93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2114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49A6FDA-FBC3-4C94-9FC8-5AFFC3C160C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195385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48931F-810B-45F8-AE5F-BCC47EE3776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898322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09B915-88F9-44E9-9C19-1D9AE453FD9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656291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91B3F5-93B0-4F27-8F13-567C3BFD12D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630689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5C83DB-14D6-4C03-B486-4D28A3341BD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904312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90555B-7BE4-4881-940F-9E85B5CF1D7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893871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319088"/>
            <a:ext cx="2057400" cy="60055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19088"/>
            <a:ext cx="6019800" cy="60055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0958EF-C244-4865-A074-09773D862B0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926200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427CD8-6092-4C27-B048-C6E3F2B7F17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2274048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9EAF8D-0533-409D-95D2-7B5482C70AD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553794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002513-1503-4D0E-97E1-5822E640A01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515724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76325"/>
            <a:ext cx="4038600" cy="5248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76325"/>
            <a:ext cx="4038600" cy="5248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7C3626-EA75-4632-8080-99290F77765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3186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C8237CB-2C17-4700-80ED-65730E38958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4035527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D1A209-A7C6-4348-9A84-13B075F64DF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163651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82371D-C383-47D3-A2CB-1D181E03D14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974870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45F2A6-9390-4185-BF94-1CF14ADBF9E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2059371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3F599E-58F4-473F-BEA9-CB24C2CE485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982470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120D63-7B2F-4917-A3D0-632807643AA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9149655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ADCE8A-CB37-4CEE-96A5-64AB141AB05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153572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319088"/>
            <a:ext cx="2057400" cy="60055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19088"/>
            <a:ext cx="6019800" cy="60055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0294BB-A1A0-4493-8594-24BB0BD1862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0672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5ADD740-4B00-40C2-B05E-1E7F437C860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3925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0BFE1DF-AE03-4F90-976E-25DAA6C4604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745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3050C62-B7E9-4ABC-A186-CD138417BC5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8049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"/>
          <p:cNvSpPr>
            <a:spLocks noChangeArrowheads="1"/>
          </p:cNvSpPr>
          <p:nvPr/>
        </p:nvSpPr>
        <p:spPr bwMode="auto">
          <a:xfrm>
            <a:off x="0" y="0"/>
            <a:ext cx="9153525" cy="6858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Helvetica 45 Light" pitchFamily="2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Helvetica 45 Light" pitchFamily="2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Helvetica 45 Light" pitchFamily="2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Helvetica 45 Light" pitchFamily="2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Helvetica 45 Light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Helvetica 45 Light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Helvetica 45 Light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Helvetica 45 Light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Helvetica 45 Light" pitchFamily="2" charset="0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 sz="180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27" name="AutoShape 9"/>
          <p:cNvSpPr>
            <a:spLocks noChangeArrowheads="1"/>
          </p:cNvSpPr>
          <p:nvPr/>
        </p:nvSpPr>
        <p:spPr bwMode="auto">
          <a:xfrm>
            <a:off x="304800" y="288925"/>
            <a:ext cx="7670800" cy="644525"/>
          </a:xfrm>
          <a:prstGeom prst="roundRect">
            <a:avLst>
              <a:gd name="adj" fmla="val 16667"/>
            </a:avLst>
          </a:prstGeom>
          <a:solidFill>
            <a:srgbClr val="FF9933"/>
          </a:solidFill>
          <a:ln w="28575" cmpd="sng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Helvetica 45 Light" pitchFamily="2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Helvetica 45 Light" pitchFamily="2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Helvetica 45 Light" pitchFamily="2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Helvetica 45 Light" pitchFamily="2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Helvetica 45 Light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Helvetica 45 Light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Helvetica 45 Light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Helvetica 45 Light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Helvetica 45 Light" pitchFamily="2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 sz="180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76325"/>
            <a:ext cx="8229600" cy="524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 smtClean="0"/>
              <a:t>Heading 1 </a:t>
            </a:r>
          </a:p>
          <a:p>
            <a:pPr lvl="1"/>
            <a:r>
              <a:rPr lang="en-GB" altLang="zh-CN" smtClean="0"/>
              <a:t>Heading 2</a:t>
            </a:r>
          </a:p>
          <a:p>
            <a:pPr lvl="2"/>
            <a:r>
              <a:rPr lang="en-GB" altLang="zh-CN" smtClean="0"/>
              <a:t>Heading 3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Font typeface="Arial" panose="020B0604020202020204" pitchFamily="34" charset="0"/>
              <a:buNone/>
              <a:defRPr sz="1100">
                <a:solidFill>
                  <a:srgbClr val="606060"/>
                </a:solidFill>
                <a:latin typeface="+mn-lt"/>
                <a:ea typeface="微软雅黑" panose="020B0503020204020204" pitchFamily="34" charset="-122"/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 typeface="Arial" panose="020B0604020202020204" pitchFamily="34" charset="0"/>
              <a:buNone/>
              <a:defRPr sz="1100">
                <a:latin typeface="+mn-lt"/>
                <a:ea typeface="微软雅黑" panose="020B0503020204020204" pitchFamily="34" charset="-122"/>
              </a:defRPr>
            </a:lvl1pPr>
          </a:lstStyle>
          <a:p>
            <a:fld id="{8CD3CE7B-8C43-4463-A01A-854412659DB8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03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19088"/>
            <a:ext cx="739140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 smtClean="0"/>
              <a:t>Heading Top</a:t>
            </a:r>
          </a:p>
        </p:txBody>
      </p:sp>
      <p:pic>
        <p:nvPicPr>
          <p:cNvPr id="1032" name="Picture 6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8863" y="6345238"/>
            <a:ext cx="465137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7" descr="FT_group_bicolor_simpl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45238"/>
            <a:ext cx="1143000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Font typeface="Wingdings" panose="05000000000000000000" pitchFamily="2" charset="2"/>
        <a:buChar char="§"/>
        <a:defRPr sz="2000" kern="1200">
          <a:solidFill>
            <a:srgbClr val="333333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Font typeface="Wingdings" panose="05000000000000000000" pitchFamily="2" charset="2"/>
        <a:buChar char="•"/>
        <a:defRPr kern="1200">
          <a:solidFill>
            <a:srgbClr val="333333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Font typeface="Wingdings" panose="05000000000000000000" pitchFamily="2" charset="2"/>
        <a:buChar char="ü"/>
        <a:defRPr sz="1600" kern="1200">
          <a:solidFill>
            <a:srgbClr val="333333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0"/>
          <p:cNvSpPr>
            <a:spLocks noChangeArrowheads="1"/>
          </p:cNvSpPr>
          <p:nvPr/>
        </p:nvSpPr>
        <p:spPr bwMode="auto">
          <a:xfrm>
            <a:off x="1619250" y="2636838"/>
            <a:ext cx="7524750" cy="1439862"/>
          </a:xfrm>
          <a:prstGeom prst="rect">
            <a:avLst/>
          </a:prstGeom>
          <a:solidFill>
            <a:srgbClr val="FF99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Helvetica 45 Light" pitchFamily="2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Helvetica 45 Light" pitchFamily="2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Helvetica 45 Light" pitchFamily="2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Helvetica 45 Light" pitchFamily="2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Helvetica 45 Light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Helvetica 45 Light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Helvetica 45 Light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Helvetica 45 Light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Helvetica 45 Light" pitchFamily="2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 sz="180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2051" name="Picture 9" descr="cid:image001.gif@01CBF529.B104B0D0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5445125"/>
            <a:ext cx="6477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TextBox 9"/>
          <p:cNvPicPr>
            <a:picLocks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450" y="2846388"/>
            <a:ext cx="5737225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76325"/>
            <a:ext cx="8229600" cy="524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 smtClean="0"/>
              <a:t>Heading 1 </a:t>
            </a:r>
          </a:p>
          <a:p>
            <a:pPr lvl="1"/>
            <a:r>
              <a:rPr lang="en-GB" altLang="zh-CN" smtClean="0"/>
              <a:t>Heading 2</a:t>
            </a:r>
          </a:p>
          <a:p>
            <a:pPr lvl="2"/>
            <a:r>
              <a:rPr lang="en-GB" altLang="zh-CN" smtClean="0"/>
              <a:t>Heading 3</a:t>
            </a:r>
          </a:p>
        </p:txBody>
      </p:sp>
      <p:sp>
        <p:nvSpPr>
          <p:cNvPr id="205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19088"/>
            <a:ext cx="739140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 smtClean="0"/>
              <a:t>Heading Top</a:t>
            </a:r>
          </a:p>
        </p:txBody>
      </p:sp>
      <p:sp>
        <p:nvSpPr>
          <p:cNvPr id="2055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7000"/>
            <a:ext cx="2133600" cy="244475"/>
          </a:xfrm>
          <a:prstGeom prst="rect">
            <a:avLst/>
          </a:prstGeom>
          <a:noFill/>
          <a:ln w="9525" cmpd="sng">
            <a:solidFill>
              <a:srgbClr val="7F7F7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Arial" panose="020B0604020202020204" pitchFamily="34" charset="0"/>
              <a:buNone/>
              <a:defRPr sz="1200">
                <a:latin typeface="+mn-lt"/>
                <a:ea typeface="微软雅黑" panose="020B0503020204020204" pitchFamily="34" charset="-122"/>
              </a:defRPr>
            </a:lvl1pPr>
          </a:lstStyle>
          <a:p>
            <a:endParaRPr lang="en-US" altLang="zh-CN"/>
          </a:p>
        </p:txBody>
      </p:sp>
      <p:sp>
        <p:nvSpPr>
          <p:cNvPr id="205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7000"/>
            <a:ext cx="2895600" cy="244475"/>
          </a:xfrm>
          <a:prstGeom prst="rect">
            <a:avLst/>
          </a:prstGeom>
          <a:noFill/>
          <a:ln w="9525" cmpd="sng">
            <a:solidFill>
              <a:srgbClr val="7F7F7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Font typeface="Arial" panose="020B0604020202020204" pitchFamily="34" charset="0"/>
              <a:buNone/>
              <a:defRPr sz="1200">
                <a:solidFill>
                  <a:srgbClr val="606060"/>
                </a:solidFill>
                <a:latin typeface="+mn-lt"/>
                <a:ea typeface="微软雅黑" panose="020B0503020204020204" pitchFamily="34" charset="-122"/>
              </a:defRPr>
            </a:lvl1pPr>
          </a:lstStyle>
          <a:p>
            <a:endParaRPr lang="en-US" altLang="zh-CN"/>
          </a:p>
        </p:txBody>
      </p:sp>
      <p:sp>
        <p:nvSpPr>
          <p:cNvPr id="2057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 cmpd="sng">
            <a:solidFill>
              <a:srgbClr val="7F7F7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 typeface="Arial" panose="020B0604020202020204" pitchFamily="34" charset="0"/>
              <a:buNone/>
              <a:defRPr sz="1200">
                <a:latin typeface="+mn-lt"/>
                <a:ea typeface="微软雅黑" panose="020B0503020204020204" pitchFamily="34" charset="-122"/>
              </a:defRPr>
            </a:lvl1pPr>
          </a:lstStyle>
          <a:p>
            <a:fld id="{0C69347B-3349-4ECB-A332-869B99BD50B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Font typeface="Wingdings" panose="05000000000000000000" pitchFamily="2" charset="2"/>
        <a:buChar char="§"/>
        <a:defRPr sz="2000" kern="1200">
          <a:solidFill>
            <a:srgbClr val="333333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Font typeface="Wingdings" panose="05000000000000000000" pitchFamily="2" charset="2"/>
        <a:buChar char="•"/>
        <a:defRPr kern="1200">
          <a:solidFill>
            <a:srgbClr val="333333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Font typeface="Wingdings" panose="05000000000000000000" pitchFamily="2" charset="2"/>
        <a:buChar char="ü"/>
        <a:defRPr sz="1600" kern="1200">
          <a:solidFill>
            <a:srgbClr val="333333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8"/>
          <p:cNvSpPr>
            <a:spLocks noChangeArrowheads="1"/>
          </p:cNvSpPr>
          <p:nvPr/>
        </p:nvSpPr>
        <p:spPr bwMode="auto">
          <a:xfrm>
            <a:off x="0" y="0"/>
            <a:ext cx="9153525" cy="6858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Helvetica 45 Light" pitchFamily="2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Helvetica 45 Light" pitchFamily="2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Helvetica 45 Light" pitchFamily="2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Helvetica 45 Light" pitchFamily="2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Helvetica 45 Light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Helvetica 45 Light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Helvetica 45 Light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Helvetica 45 Light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Helvetica 45 Light" pitchFamily="2" charset="0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 sz="180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075" name="AutoShape 9"/>
          <p:cNvSpPr>
            <a:spLocks noChangeArrowheads="1"/>
          </p:cNvSpPr>
          <p:nvPr/>
        </p:nvSpPr>
        <p:spPr bwMode="auto">
          <a:xfrm>
            <a:off x="304800" y="288925"/>
            <a:ext cx="7670800" cy="644525"/>
          </a:xfrm>
          <a:prstGeom prst="roundRect">
            <a:avLst>
              <a:gd name="adj" fmla="val 16667"/>
            </a:avLst>
          </a:prstGeom>
          <a:solidFill>
            <a:srgbClr val="FF9933"/>
          </a:solidFill>
          <a:ln w="28575" cmpd="sng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Helvetica 45 Light" pitchFamily="2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Helvetica 45 Light" pitchFamily="2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Helvetica 45 Light" pitchFamily="2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Helvetica 45 Light" pitchFamily="2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Helvetica 45 Light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Helvetica 45 Light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Helvetica 45 Light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Helvetica 45 Light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Helvetica 45 Light" pitchFamily="2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 sz="180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76325"/>
            <a:ext cx="8229600" cy="524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 smtClean="0"/>
              <a:t>Heading 1 </a:t>
            </a:r>
          </a:p>
          <a:p>
            <a:pPr lvl="1"/>
            <a:r>
              <a:rPr lang="en-GB" altLang="zh-CN" smtClean="0"/>
              <a:t>Heading 2</a:t>
            </a:r>
          </a:p>
          <a:p>
            <a:pPr lvl="2"/>
            <a:r>
              <a:rPr lang="en-GB" altLang="zh-CN" smtClean="0"/>
              <a:t>Heading 3</a:t>
            </a:r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19088"/>
            <a:ext cx="739140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 smtClean="0"/>
              <a:t>Heading Top</a:t>
            </a:r>
          </a:p>
        </p:txBody>
      </p:sp>
      <p:sp>
        <p:nvSpPr>
          <p:cNvPr id="307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2133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Arial" panose="020B0604020202020204" pitchFamily="34" charset="0"/>
              <a:buNone/>
              <a:defRPr sz="1800">
                <a:latin typeface="+mn-lt"/>
                <a:ea typeface="微软雅黑" panose="020B0503020204020204" pitchFamily="34" charset="-122"/>
              </a:defRPr>
            </a:lvl1pPr>
          </a:lstStyle>
          <a:p>
            <a:endParaRPr lang="en-US" altLang="zh-CN"/>
          </a:p>
        </p:txBody>
      </p:sp>
      <p:sp>
        <p:nvSpPr>
          <p:cNvPr id="307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Font typeface="Arial" panose="020B0604020202020204" pitchFamily="34" charset="0"/>
              <a:buNone/>
              <a:defRPr sz="1100">
                <a:solidFill>
                  <a:srgbClr val="606060"/>
                </a:solidFill>
                <a:latin typeface="+mn-lt"/>
                <a:ea typeface="微软雅黑" panose="020B0503020204020204" pitchFamily="34" charset="-122"/>
              </a:defRPr>
            </a:lvl1pPr>
          </a:lstStyle>
          <a:p>
            <a:endParaRPr lang="en-US" altLang="zh-CN"/>
          </a:p>
        </p:txBody>
      </p:sp>
      <p:sp>
        <p:nvSpPr>
          <p:cNvPr id="308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 typeface="Arial" panose="020B0604020202020204" pitchFamily="34" charset="0"/>
              <a:buNone/>
              <a:defRPr sz="1100">
                <a:latin typeface="+mn-lt"/>
                <a:ea typeface="微软雅黑" panose="020B0503020204020204" pitchFamily="34" charset="-122"/>
              </a:defRPr>
            </a:lvl1pPr>
          </a:lstStyle>
          <a:p>
            <a:fld id="{C6177FAE-BCF3-4864-9262-985EBABBA5C6}" type="slidenum">
              <a:rPr lang="en-US" altLang="zh-CN"/>
              <a:pPr/>
              <a:t>‹#›</a:t>
            </a:fld>
            <a:endParaRPr lang="en-US" altLang="zh-CN"/>
          </a:p>
          <a:p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Font typeface="Wingdings" panose="05000000000000000000" pitchFamily="2" charset="2"/>
        <a:buChar char="§"/>
        <a:defRPr sz="2000" kern="1200">
          <a:solidFill>
            <a:srgbClr val="333333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Font typeface="Wingdings" panose="05000000000000000000" pitchFamily="2" charset="2"/>
        <a:buChar char="•"/>
        <a:defRPr kern="1200">
          <a:solidFill>
            <a:srgbClr val="333333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Font typeface="Wingdings" panose="05000000000000000000" pitchFamily="2" charset="2"/>
        <a:buChar char="ü"/>
        <a:defRPr sz="1600" kern="1200">
          <a:solidFill>
            <a:srgbClr val="333333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8"/>
          <p:cNvSpPr>
            <a:spLocks noChangeArrowheads="1"/>
          </p:cNvSpPr>
          <p:nvPr/>
        </p:nvSpPr>
        <p:spPr bwMode="auto">
          <a:xfrm>
            <a:off x="0" y="0"/>
            <a:ext cx="9153525" cy="6858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Helvetica 45 Light" pitchFamily="2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Helvetica 45 Light" pitchFamily="2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Helvetica 45 Light" pitchFamily="2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Helvetica 45 Light" pitchFamily="2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Helvetica 45 Light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Helvetica 45 Light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Helvetica 45 Light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Helvetica 45 Light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Helvetica 45 Light" pitchFamily="2" charset="0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 sz="180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099" name="AutoShape 9"/>
          <p:cNvSpPr>
            <a:spLocks noChangeArrowheads="1"/>
          </p:cNvSpPr>
          <p:nvPr/>
        </p:nvSpPr>
        <p:spPr bwMode="auto">
          <a:xfrm>
            <a:off x="304800" y="288925"/>
            <a:ext cx="7670800" cy="644525"/>
          </a:xfrm>
          <a:prstGeom prst="roundRect">
            <a:avLst>
              <a:gd name="adj" fmla="val 16667"/>
            </a:avLst>
          </a:prstGeom>
          <a:solidFill>
            <a:srgbClr val="FF9933"/>
          </a:solidFill>
          <a:ln w="28575" cmpd="sng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Helvetica 45 Light" pitchFamily="2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Helvetica 45 Light" pitchFamily="2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Helvetica 45 Light" pitchFamily="2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Helvetica 45 Light" pitchFamily="2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Helvetica 45 Light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Helvetica 45 Light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Helvetica 45 Light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Helvetica 45 Light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Helvetica 45 Light" pitchFamily="2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 sz="180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76325"/>
            <a:ext cx="8229600" cy="524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 smtClean="0"/>
              <a:t>Heading 1 </a:t>
            </a:r>
          </a:p>
          <a:p>
            <a:pPr lvl="1"/>
            <a:r>
              <a:rPr lang="en-GB" altLang="zh-CN" smtClean="0"/>
              <a:t>Heading 2</a:t>
            </a:r>
          </a:p>
          <a:p>
            <a:pPr lvl="2"/>
            <a:r>
              <a:rPr lang="en-GB" altLang="zh-CN" smtClean="0"/>
              <a:t>Heading 3</a:t>
            </a:r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19088"/>
            <a:ext cx="739140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 smtClean="0"/>
              <a:t>Heading Top</a:t>
            </a:r>
          </a:p>
        </p:txBody>
      </p:sp>
      <p:sp>
        <p:nvSpPr>
          <p:cNvPr id="4102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2133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Arial" panose="020B0604020202020204" pitchFamily="34" charset="0"/>
              <a:buNone/>
              <a:defRPr sz="1800">
                <a:latin typeface="+mn-lt"/>
                <a:ea typeface="微软雅黑" panose="020B0503020204020204" pitchFamily="34" charset="-122"/>
              </a:defRPr>
            </a:lvl1pPr>
          </a:lstStyle>
          <a:p>
            <a:endParaRPr lang="en-US" altLang="zh-CN"/>
          </a:p>
        </p:txBody>
      </p:sp>
      <p:sp>
        <p:nvSpPr>
          <p:cNvPr id="4103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Font typeface="Arial" panose="020B0604020202020204" pitchFamily="34" charset="0"/>
              <a:buNone/>
              <a:defRPr sz="1100">
                <a:solidFill>
                  <a:srgbClr val="606060"/>
                </a:solidFill>
                <a:latin typeface="+mn-lt"/>
                <a:ea typeface="微软雅黑" panose="020B0503020204020204" pitchFamily="34" charset="-122"/>
              </a:defRPr>
            </a:lvl1pPr>
          </a:lstStyle>
          <a:p>
            <a:endParaRPr lang="en-US" altLang="zh-CN"/>
          </a:p>
        </p:txBody>
      </p:sp>
      <p:sp>
        <p:nvSpPr>
          <p:cNvPr id="4104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 typeface="Arial" panose="020B0604020202020204" pitchFamily="34" charset="0"/>
              <a:buNone/>
              <a:defRPr sz="1100">
                <a:latin typeface="+mn-lt"/>
                <a:ea typeface="微软雅黑" panose="020B0503020204020204" pitchFamily="34" charset="-122"/>
              </a:defRPr>
            </a:lvl1pPr>
          </a:lstStyle>
          <a:p>
            <a:fld id="{B74DCB23-6D7D-44AE-B844-FA2F04CC552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Font typeface="Wingdings" panose="05000000000000000000" pitchFamily="2" charset="2"/>
        <a:buChar char="§"/>
        <a:defRPr sz="2000" kern="1200">
          <a:solidFill>
            <a:srgbClr val="333333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Font typeface="Wingdings" panose="05000000000000000000" pitchFamily="2" charset="2"/>
        <a:buChar char="•"/>
        <a:defRPr kern="1200">
          <a:solidFill>
            <a:srgbClr val="333333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Font typeface="Wingdings" panose="05000000000000000000" pitchFamily="2" charset="2"/>
        <a:buChar char="ü"/>
        <a:defRPr sz="1600" kern="1200">
          <a:solidFill>
            <a:srgbClr val="333333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8"/>
          <p:cNvSpPr>
            <a:spLocks noChangeArrowheads="1"/>
          </p:cNvSpPr>
          <p:nvPr/>
        </p:nvSpPr>
        <p:spPr bwMode="auto">
          <a:xfrm>
            <a:off x="0" y="0"/>
            <a:ext cx="9153525" cy="6858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Helvetica 45 Light" pitchFamily="2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Helvetica 45 Light" pitchFamily="2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Helvetica 45 Light" pitchFamily="2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Helvetica 45 Light" pitchFamily="2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Helvetica 45 Light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Helvetica 45 Light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Helvetica 45 Light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Helvetica 45 Light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Helvetica 45 Light" pitchFamily="2" charset="0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 sz="180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123" name="AutoShape 9"/>
          <p:cNvSpPr>
            <a:spLocks noChangeArrowheads="1"/>
          </p:cNvSpPr>
          <p:nvPr/>
        </p:nvSpPr>
        <p:spPr bwMode="auto">
          <a:xfrm>
            <a:off x="304800" y="288925"/>
            <a:ext cx="7670800" cy="644525"/>
          </a:xfrm>
          <a:prstGeom prst="roundRect">
            <a:avLst>
              <a:gd name="adj" fmla="val 16667"/>
            </a:avLst>
          </a:prstGeom>
          <a:solidFill>
            <a:srgbClr val="FF9933"/>
          </a:solidFill>
          <a:ln w="28575" cmpd="sng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Helvetica 45 Light" pitchFamily="2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Helvetica 45 Light" pitchFamily="2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Helvetica 45 Light" pitchFamily="2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Helvetica 45 Light" pitchFamily="2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Helvetica 45 Light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Helvetica 45 Light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Helvetica 45 Light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Helvetica 45 Light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Helvetica 45 Light" pitchFamily="2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 sz="180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76325"/>
            <a:ext cx="8229600" cy="524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 smtClean="0"/>
              <a:t>Heading 1 </a:t>
            </a:r>
          </a:p>
          <a:p>
            <a:pPr lvl="1"/>
            <a:r>
              <a:rPr lang="en-GB" altLang="zh-CN" smtClean="0"/>
              <a:t>Heading 2</a:t>
            </a:r>
          </a:p>
          <a:p>
            <a:pPr lvl="2"/>
            <a:r>
              <a:rPr lang="en-GB" altLang="zh-CN" smtClean="0"/>
              <a:t>Heading 3</a:t>
            </a:r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19088"/>
            <a:ext cx="739140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 smtClean="0"/>
              <a:t>Heading Top</a:t>
            </a:r>
          </a:p>
        </p:txBody>
      </p:sp>
      <p:sp>
        <p:nvSpPr>
          <p:cNvPr id="512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2133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Arial" panose="020B0604020202020204" pitchFamily="34" charset="0"/>
              <a:buNone/>
              <a:defRPr sz="1800">
                <a:latin typeface="+mn-lt"/>
                <a:ea typeface="微软雅黑" panose="020B0503020204020204" pitchFamily="34" charset="-122"/>
              </a:defRPr>
            </a:lvl1pPr>
          </a:lstStyle>
          <a:p>
            <a:endParaRPr lang="en-US" altLang="zh-CN"/>
          </a:p>
        </p:txBody>
      </p:sp>
      <p:sp>
        <p:nvSpPr>
          <p:cNvPr id="512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Font typeface="Arial" panose="020B0604020202020204" pitchFamily="34" charset="0"/>
              <a:buNone/>
              <a:defRPr sz="1100">
                <a:solidFill>
                  <a:srgbClr val="606060"/>
                </a:solidFill>
                <a:latin typeface="+mn-lt"/>
                <a:ea typeface="微软雅黑" panose="020B0503020204020204" pitchFamily="34" charset="-122"/>
              </a:defRPr>
            </a:lvl1pPr>
          </a:lstStyle>
          <a:p>
            <a:endParaRPr lang="en-US" altLang="zh-CN"/>
          </a:p>
        </p:txBody>
      </p:sp>
      <p:sp>
        <p:nvSpPr>
          <p:cNvPr id="512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 typeface="Arial" panose="020B0604020202020204" pitchFamily="34" charset="0"/>
              <a:buNone/>
              <a:defRPr sz="1100">
                <a:latin typeface="+mn-lt"/>
                <a:ea typeface="微软雅黑" panose="020B0503020204020204" pitchFamily="34" charset="-122"/>
              </a:defRPr>
            </a:lvl1pPr>
          </a:lstStyle>
          <a:p>
            <a:fld id="{C14442E0-3B16-4D93-83B2-BB7FBB187C9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Font typeface="Wingdings" panose="05000000000000000000" pitchFamily="2" charset="2"/>
        <a:buChar char="§"/>
        <a:defRPr sz="2000" kern="1200">
          <a:solidFill>
            <a:srgbClr val="333333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Font typeface="Wingdings" panose="05000000000000000000" pitchFamily="2" charset="2"/>
        <a:buChar char="•"/>
        <a:defRPr kern="1200">
          <a:solidFill>
            <a:srgbClr val="333333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Font typeface="Wingdings" panose="05000000000000000000" pitchFamily="2" charset="2"/>
        <a:buChar char="ü"/>
        <a:defRPr sz="1600" kern="1200">
          <a:solidFill>
            <a:srgbClr val="333333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8"/>
          <p:cNvSpPr>
            <a:spLocks noChangeArrowheads="1"/>
          </p:cNvSpPr>
          <p:nvPr/>
        </p:nvSpPr>
        <p:spPr bwMode="auto">
          <a:xfrm>
            <a:off x="0" y="0"/>
            <a:ext cx="9153525" cy="6858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Helvetica 45 Light" pitchFamily="2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Helvetica 45 Light" pitchFamily="2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Helvetica 45 Light" pitchFamily="2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Helvetica 45 Light" pitchFamily="2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Helvetica 45 Light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Helvetica 45 Light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Helvetica 45 Light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Helvetica 45 Light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Helvetica 45 Light" pitchFamily="2" charset="0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 sz="180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147" name="AutoShape 9"/>
          <p:cNvSpPr>
            <a:spLocks noChangeArrowheads="1"/>
          </p:cNvSpPr>
          <p:nvPr/>
        </p:nvSpPr>
        <p:spPr bwMode="auto">
          <a:xfrm>
            <a:off x="304800" y="288925"/>
            <a:ext cx="7670800" cy="644525"/>
          </a:xfrm>
          <a:prstGeom prst="roundRect">
            <a:avLst>
              <a:gd name="adj" fmla="val 16667"/>
            </a:avLst>
          </a:prstGeom>
          <a:solidFill>
            <a:srgbClr val="FF9933"/>
          </a:solidFill>
          <a:ln w="28575" cmpd="sng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Helvetica 45 Light" pitchFamily="2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Helvetica 45 Light" pitchFamily="2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Helvetica 45 Light" pitchFamily="2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Helvetica 45 Light" pitchFamily="2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Helvetica 45 Light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Helvetica 45 Light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Helvetica 45 Light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Helvetica 45 Light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Helvetica 45 Light" pitchFamily="2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 sz="180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76325"/>
            <a:ext cx="8229600" cy="524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 smtClean="0"/>
              <a:t>Heading 1 </a:t>
            </a:r>
          </a:p>
          <a:p>
            <a:pPr lvl="1"/>
            <a:r>
              <a:rPr lang="en-GB" altLang="zh-CN" smtClean="0"/>
              <a:t>Heading 2</a:t>
            </a:r>
          </a:p>
          <a:p>
            <a:pPr lvl="2"/>
            <a:r>
              <a:rPr lang="en-GB" altLang="zh-CN" smtClean="0"/>
              <a:t>Heading 3</a:t>
            </a:r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19088"/>
            <a:ext cx="739140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 smtClean="0"/>
              <a:t>Heading Top</a:t>
            </a:r>
          </a:p>
        </p:txBody>
      </p:sp>
      <p:sp>
        <p:nvSpPr>
          <p:cNvPr id="615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2133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Arial" panose="020B0604020202020204" pitchFamily="34" charset="0"/>
              <a:buNone/>
              <a:defRPr sz="1800">
                <a:latin typeface="+mn-lt"/>
                <a:ea typeface="微软雅黑" panose="020B0503020204020204" pitchFamily="34" charset="-122"/>
              </a:defRPr>
            </a:lvl1pPr>
          </a:lstStyle>
          <a:p>
            <a:endParaRPr lang="en-US" altLang="zh-CN"/>
          </a:p>
        </p:txBody>
      </p:sp>
      <p:sp>
        <p:nvSpPr>
          <p:cNvPr id="615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Font typeface="Arial" panose="020B0604020202020204" pitchFamily="34" charset="0"/>
              <a:buNone/>
              <a:defRPr sz="1100">
                <a:solidFill>
                  <a:srgbClr val="606060"/>
                </a:solidFill>
                <a:latin typeface="+mn-lt"/>
                <a:ea typeface="微软雅黑" panose="020B0503020204020204" pitchFamily="34" charset="-122"/>
              </a:defRPr>
            </a:lvl1pPr>
          </a:lstStyle>
          <a:p>
            <a:endParaRPr lang="en-US" altLang="zh-CN"/>
          </a:p>
        </p:txBody>
      </p:sp>
      <p:sp>
        <p:nvSpPr>
          <p:cNvPr id="615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 typeface="Arial" panose="020B0604020202020204" pitchFamily="34" charset="0"/>
              <a:buNone/>
              <a:defRPr sz="1100">
                <a:latin typeface="+mn-lt"/>
                <a:ea typeface="微软雅黑" panose="020B0503020204020204" pitchFamily="34" charset="-122"/>
              </a:defRPr>
            </a:lvl1pPr>
          </a:lstStyle>
          <a:p>
            <a:fld id="{AD471FEB-8EA0-466E-97E9-AC814716FD9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Font typeface="Wingdings" panose="05000000000000000000" pitchFamily="2" charset="2"/>
        <a:buChar char="§"/>
        <a:defRPr sz="2000" kern="1200">
          <a:solidFill>
            <a:srgbClr val="333333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Font typeface="Wingdings" panose="05000000000000000000" pitchFamily="2" charset="2"/>
        <a:buChar char="•"/>
        <a:defRPr kern="1200">
          <a:solidFill>
            <a:srgbClr val="333333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Font typeface="Wingdings" panose="05000000000000000000" pitchFamily="2" charset="2"/>
        <a:buChar char="ü"/>
        <a:defRPr sz="1600" kern="1200">
          <a:solidFill>
            <a:srgbClr val="333333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schina.net/p/hapijs" TargetMode="External"/><Relationship Id="rId2" Type="http://schemas.openxmlformats.org/officeDocument/2006/relationships/hyperlink" Target="http://www.oschina.net/p/koa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zhujianmin@sogou-inc.com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aidu.com/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blog.jobbole.com/73701/" TargetMode="Externa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13"/>
          <p:cNvSpPr txBox="1">
            <a:spLocks noChangeArrowheads="1"/>
          </p:cNvSpPr>
          <p:nvPr/>
        </p:nvSpPr>
        <p:spPr bwMode="auto">
          <a:xfrm>
            <a:off x="4949727" y="3746674"/>
            <a:ext cx="946093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Helvetica 45 Light" pitchFamily="2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Helvetica 45 Light" pitchFamily="2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Helvetica 45 Light" pitchFamily="2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Helvetica 45 Light" pitchFamily="2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Helvetica 45 Light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Helvetica 45 Light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Helvetica 45 Light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Helvetica 45 Light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Helvetica 45 Light" pitchFamily="2" charset="0"/>
              </a:defRPr>
            </a:lvl9pPr>
          </a:lstStyle>
          <a:p>
            <a:pPr eaLnBrk="1" hangingPunct="1">
              <a:buNone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朱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建民 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fr-FR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746149" y="2752764"/>
            <a:ext cx="28328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zh-CN" altLang="en-US" sz="4000" dirty="0" smtClean="0">
                <a:solidFill>
                  <a:srgbClr val="FF3300"/>
                </a:solidFill>
                <a:ea typeface="微软雅黑" panose="020B0503020204020204" pitchFamily="34" charset="-122"/>
              </a:rPr>
              <a:t>分享</a:t>
            </a:r>
            <a:endParaRPr lang="en-US" altLang="zh-CN" sz="4000" dirty="0">
              <a:solidFill>
                <a:srgbClr val="FF3300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 noChangeArrowheads="1"/>
          </p:cNvSpPr>
          <p:nvPr/>
        </p:nvSpPr>
        <p:spPr bwMode="auto">
          <a:xfrm>
            <a:off x="551771" y="387351"/>
            <a:ext cx="739140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Helvetica 45 Light" pitchFamily="2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Helvetica 45 Light" pitchFamily="2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Helvetica 45 Light" pitchFamily="2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Helvetica 45 Light" pitchFamily="2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Helvetica 45 Light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Helvetica 45 Light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Helvetica 45 Light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Helvetica 45 Light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Helvetica 45 Light" pitchFamily="2" charset="0"/>
              </a:defRPr>
            </a:lvl9pPr>
          </a:lstStyle>
          <a:p>
            <a:pPr eaLnBrk="1" hangingPunct="1">
              <a:lnSpc>
                <a:spcPct val="90000"/>
              </a:lnSpc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699" y="1101114"/>
            <a:ext cx="8239778" cy="510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590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 noChangeArrowheads="1"/>
          </p:cNvSpPr>
          <p:nvPr/>
        </p:nvSpPr>
        <p:spPr bwMode="auto">
          <a:xfrm>
            <a:off x="551771" y="387351"/>
            <a:ext cx="739140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Helvetica 45 Light" pitchFamily="2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Helvetica 45 Light" pitchFamily="2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Helvetica 45 Light" pitchFamily="2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Helvetica 45 Light" pitchFamily="2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Helvetica 45 Light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Helvetica 45 Light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Helvetica 45 Light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Helvetica 45 Light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Helvetica 45 Light" pitchFamily="2" charset="0"/>
              </a:defRPr>
            </a:lvl9pPr>
          </a:lstStyle>
          <a:p>
            <a:pPr eaLnBrk="1" hangingPunct="1">
              <a:lnSpc>
                <a:spcPct val="90000"/>
              </a:lnSpc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关于后端服务的选择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18456" y="1088570"/>
            <a:ext cx="7347858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600" b="1" dirty="0" smtClean="0">
                <a:latin typeface="+mn-ea"/>
                <a:hlinkClick r:id="rId2"/>
              </a:rPr>
              <a:t>KOA</a:t>
            </a:r>
            <a:r>
              <a:rPr lang="zh-CN" altLang="en-US" sz="3600" b="1" dirty="0" smtClean="0">
                <a:latin typeface="+mn-ea"/>
              </a:rPr>
              <a:t> </a:t>
            </a:r>
            <a:r>
              <a:rPr lang="en-US" altLang="zh-CN" sz="3600" b="1" dirty="0" smtClean="0">
                <a:latin typeface="+mn-ea"/>
                <a:hlinkClick r:id="rId3"/>
              </a:rPr>
              <a:t> </a:t>
            </a:r>
            <a:r>
              <a:rPr lang="en-US" altLang="zh-CN" sz="3600" b="1" dirty="0" err="1" smtClean="0">
                <a:latin typeface="+mn-ea"/>
                <a:hlinkClick r:id="rId3"/>
              </a:rPr>
              <a:t>Hapi</a:t>
            </a:r>
            <a:r>
              <a:rPr lang="en-US" altLang="zh-CN" sz="3600" b="1" dirty="0" smtClean="0">
                <a:latin typeface="+mn-ea"/>
              </a:rPr>
              <a:t>  express  </a:t>
            </a:r>
            <a:r>
              <a:rPr lang="en-US" altLang="zh-CN" sz="3600" dirty="0" err="1" smtClean="0">
                <a:solidFill>
                  <a:srgbClr val="2C3E50"/>
                </a:solidFill>
                <a:latin typeface="+mn-ea"/>
              </a:rPr>
              <a:t>ThinkJS</a:t>
            </a:r>
            <a:r>
              <a:rPr lang="en-US" altLang="zh-CN" sz="3600" dirty="0" smtClean="0">
                <a:solidFill>
                  <a:srgbClr val="2C3E50"/>
                </a:solidFill>
                <a:latin typeface="+mn-ea"/>
              </a:rPr>
              <a:t> </a:t>
            </a:r>
            <a:r>
              <a:rPr lang="en-US" altLang="zh-CN" sz="3600" dirty="0" smtClean="0">
                <a:latin typeface="+mn-ea"/>
              </a:rPr>
              <a:t>  </a:t>
            </a:r>
            <a:r>
              <a:rPr lang="en-US" altLang="zh-CN" sz="3600" b="1" dirty="0" smtClean="0">
                <a:latin typeface="+mn-ea"/>
              </a:rPr>
              <a:t> </a:t>
            </a:r>
            <a:r>
              <a:rPr lang="en-US" altLang="zh-CN" sz="3600" b="1" dirty="0">
                <a:latin typeface="+mn-ea"/>
              </a:rPr>
              <a:t> </a:t>
            </a:r>
          </a:p>
          <a:p>
            <a:pPr>
              <a:buNone/>
            </a:pPr>
            <a:r>
              <a:rPr lang="en-US" altLang="zh-CN" sz="2000" dirty="0" smtClean="0">
                <a:solidFill>
                  <a:srgbClr val="2C3E50"/>
                </a:solidFill>
                <a:latin typeface="PingFang SC"/>
              </a:rPr>
              <a:t>  </a:t>
            </a:r>
            <a:endParaRPr lang="en-US" altLang="zh-CN" sz="2000" dirty="0">
              <a:solidFill>
                <a:srgbClr val="2C3E50"/>
              </a:solidFill>
              <a:latin typeface="PingFang SC"/>
            </a:endParaRPr>
          </a:p>
          <a:p>
            <a:pPr>
              <a:buNone/>
            </a:pPr>
            <a:r>
              <a:rPr lang="en-US" altLang="zh-CN" sz="2000" dirty="0" err="1" smtClean="0">
                <a:solidFill>
                  <a:srgbClr val="2C3E50"/>
                </a:solidFill>
                <a:latin typeface="PingFang SC"/>
              </a:rPr>
              <a:t>ThinkJS</a:t>
            </a:r>
            <a:r>
              <a:rPr lang="en-US" altLang="zh-CN" sz="2000" dirty="0" smtClean="0">
                <a:solidFill>
                  <a:srgbClr val="2C3E50"/>
                </a:solidFill>
                <a:latin typeface="PingFang SC"/>
              </a:rPr>
              <a:t>  </a:t>
            </a:r>
            <a:r>
              <a:rPr lang="zh-CN" altLang="en-US" sz="2000" dirty="0" smtClean="0">
                <a:solidFill>
                  <a:srgbClr val="2C3E50"/>
                </a:solidFill>
                <a:latin typeface="PingFang SC"/>
              </a:rPr>
              <a:t>版本</a:t>
            </a:r>
            <a:r>
              <a:rPr lang="zh-CN" altLang="en-US" sz="2000" dirty="0">
                <a:solidFill>
                  <a:srgbClr val="2C3E50"/>
                </a:solidFill>
                <a:latin typeface="PingFang SC"/>
              </a:rPr>
              <a:t>的</a:t>
            </a:r>
            <a:r>
              <a:rPr lang="zh-CN" altLang="en-US" sz="2000" dirty="0" smtClean="0">
                <a:solidFill>
                  <a:srgbClr val="2C3E50"/>
                </a:solidFill>
                <a:latin typeface="PingFang SC"/>
              </a:rPr>
              <a:t>特性 ：</a:t>
            </a:r>
            <a:endParaRPr lang="zh-CN" altLang="en-US" sz="2000" dirty="0">
              <a:solidFill>
                <a:srgbClr val="2C3E50"/>
              </a:solidFill>
              <a:latin typeface="PingFang SC"/>
            </a:endParaRPr>
          </a:p>
          <a:p>
            <a:pPr>
              <a:buNone/>
            </a:pPr>
            <a:r>
              <a:rPr lang="zh-CN" altLang="en-US" sz="2000" dirty="0">
                <a:solidFill>
                  <a:srgbClr val="2C3E50"/>
                </a:solidFill>
                <a:latin typeface="PingFang SC"/>
              </a:rPr>
              <a:t>  支持</a:t>
            </a:r>
            <a:r>
              <a:rPr lang="en-US" altLang="zh-CN" sz="2000" dirty="0">
                <a:solidFill>
                  <a:srgbClr val="2C3E50"/>
                </a:solidFill>
                <a:latin typeface="PingFang SC"/>
              </a:rPr>
              <a:t>ES6/7 </a:t>
            </a:r>
            <a:r>
              <a:rPr lang="zh-CN" altLang="en-US" sz="2000" dirty="0">
                <a:solidFill>
                  <a:srgbClr val="2C3E50"/>
                </a:solidFill>
                <a:latin typeface="PingFang SC"/>
              </a:rPr>
              <a:t>全部特性来开发项目（基于</a:t>
            </a:r>
            <a:r>
              <a:rPr lang="en-US" altLang="zh-CN" sz="2000" dirty="0">
                <a:solidFill>
                  <a:srgbClr val="2C3E50"/>
                </a:solidFill>
                <a:latin typeface="PingFang SC"/>
              </a:rPr>
              <a:t>Babel</a:t>
            </a:r>
            <a:r>
              <a:rPr lang="zh-CN" altLang="en-US" sz="2000" dirty="0">
                <a:solidFill>
                  <a:srgbClr val="2C3E50"/>
                </a:solidFill>
                <a:latin typeface="PingFang SC"/>
              </a:rPr>
              <a:t>）</a:t>
            </a:r>
          </a:p>
          <a:p>
            <a:pPr>
              <a:buNone/>
            </a:pPr>
            <a:r>
              <a:rPr lang="zh-CN" altLang="en-US" sz="2000" dirty="0">
                <a:solidFill>
                  <a:srgbClr val="2C3E50"/>
                </a:solidFill>
                <a:latin typeface="PingFang SC"/>
              </a:rPr>
              <a:t>  支持 </a:t>
            </a:r>
            <a:r>
              <a:rPr lang="en-US" altLang="zh-CN" sz="2000" dirty="0" err="1">
                <a:solidFill>
                  <a:srgbClr val="2C3E50"/>
                </a:solidFill>
                <a:latin typeface="PingFang SC"/>
              </a:rPr>
              <a:t>Mysql</a:t>
            </a:r>
            <a:r>
              <a:rPr lang="zh-CN" altLang="en-US" sz="2000" dirty="0">
                <a:solidFill>
                  <a:srgbClr val="2C3E50"/>
                </a:solidFill>
                <a:latin typeface="PingFang SC"/>
              </a:rPr>
              <a:t>，</a:t>
            </a:r>
            <a:r>
              <a:rPr lang="en-US" altLang="zh-CN" sz="2000" dirty="0">
                <a:solidFill>
                  <a:srgbClr val="2C3E50"/>
                </a:solidFill>
                <a:latin typeface="PingFang SC"/>
              </a:rPr>
              <a:t>MongoDB</a:t>
            </a:r>
            <a:r>
              <a:rPr lang="zh-CN" altLang="en-US" sz="2000" dirty="0">
                <a:solidFill>
                  <a:srgbClr val="2C3E50"/>
                </a:solidFill>
                <a:latin typeface="PingFang SC"/>
              </a:rPr>
              <a:t>，</a:t>
            </a:r>
            <a:r>
              <a:rPr lang="en-US" altLang="zh-CN" sz="2000" dirty="0">
                <a:solidFill>
                  <a:srgbClr val="2C3E50"/>
                </a:solidFill>
                <a:latin typeface="PingFang SC"/>
              </a:rPr>
              <a:t>SQLite </a:t>
            </a:r>
            <a:r>
              <a:rPr lang="zh-CN" altLang="en-US" sz="2000" dirty="0">
                <a:solidFill>
                  <a:srgbClr val="2C3E50"/>
                </a:solidFill>
                <a:latin typeface="PingFang SC"/>
              </a:rPr>
              <a:t>等多种数据库</a:t>
            </a:r>
          </a:p>
          <a:p>
            <a:pPr>
              <a:buNone/>
            </a:pPr>
            <a:r>
              <a:rPr lang="zh-CN" altLang="en-US" sz="2000" dirty="0">
                <a:solidFill>
                  <a:srgbClr val="2C3E50"/>
                </a:solidFill>
                <a:latin typeface="PingFang SC"/>
              </a:rPr>
              <a:t>  代码自动更新，无需重启 </a:t>
            </a:r>
            <a:r>
              <a:rPr lang="en-US" altLang="zh-CN" sz="2000" dirty="0">
                <a:solidFill>
                  <a:srgbClr val="2C3E50"/>
                </a:solidFill>
                <a:latin typeface="PingFang SC"/>
              </a:rPr>
              <a:t>Node </a:t>
            </a:r>
            <a:r>
              <a:rPr lang="zh-CN" altLang="en-US" sz="2000" dirty="0">
                <a:solidFill>
                  <a:srgbClr val="2C3E50"/>
                </a:solidFill>
                <a:latin typeface="PingFang SC"/>
              </a:rPr>
              <a:t>服务</a:t>
            </a:r>
          </a:p>
          <a:p>
            <a:pPr>
              <a:buNone/>
            </a:pPr>
            <a:r>
              <a:rPr lang="zh-CN" altLang="en-US" sz="2000" dirty="0">
                <a:solidFill>
                  <a:srgbClr val="2C3E50"/>
                </a:solidFill>
                <a:latin typeface="PingFang SC"/>
              </a:rPr>
              <a:t>  支持 </a:t>
            </a:r>
            <a:r>
              <a:rPr lang="en-US" altLang="zh-CN" sz="2000" dirty="0">
                <a:solidFill>
                  <a:srgbClr val="2C3E50"/>
                </a:solidFill>
                <a:latin typeface="PingFang SC"/>
              </a:rPr>
              <a:t>socket.io</a:t>
            </a:r>
            <a:r>
              <a:rPr lang="zh-CN" altLang="en-US" sz="2000" dirty="0">
                <a:solidFill>
                  <a:srgbClr val="2C3E50"/>
                </a:solidFill>
                <a:latin typeface="PingFang SC"/>
              </a:rPr>
              <a:t>，</a:t>
            </a:r>
            <a:r>
              <a:rPr lang="en-US" altLang="zh-CN" sz="2000" dirty="0" err="1">
                <a:solidFill>
                  <a:srgbClr val="2C3E50"/>
                </a:solidFill>
                <a:latin typeface="PingFang SC"/>
              </a:rPr>
              <a:t>SockJS</a:t>
            </a:r>
            <a:r>
              <a:rPr lang="en-US" altLang="zh-CN" sz="2000" dirty="0">
                <a:solidFill>
                  <a:srgbClr val="2C3E50"/>
                </a:solidFill>
                <a:latin typeface="PingFang SC"/>
              </a:rPr>
              <a:t> </a:t>
            </a:r>
            <a:r>
              <a:rPr lang="zh-CN" altLang="en-US" sz="2000" dirty="0">
                <a:solidFill>
                  <a:srgbClr val="2C3E50"/>
                </a:solidFill>
                <a:latin typeface="PingFang SC"/>
              </a:rPr>
              <a:t>等多种 </a:t>
            </a:r>
            <a:r>
              <a:rPr lang="en-US" altLang="zh-CN" sz="2000" dirty="0" err="1">
                <a:solidFill>
                  <a:srgbClr val="2C3E50"/>
                </a:solidFill>
                <a:latin typeface="PingFang SC"/>
              </a:rPr>
              <a:t>WebSocket</a:t>
            </a:r>
            <a:r>
              <a:rPr lang="en-US" altLang="zh-CN" sz="2000" dirty="0">
                <a:solidFill>
                  <a:srgbClr val="2C3E50"/>
                </a:solidFill>
                <a:latin typeface="PingFang SC"/>
              </a:rPr>
              <a:t> </a:t>
            </a:r>
            <a:r>
              <a:rPr lang="zh-CN" altLang="en-US" sz="2000" dirty="0">
                <a:solidFill>
                  <a:srgbClr val="2C3E50"/>
                </a:solidFill>
                <a:latin typeface="PingFang SC"/>
              </a:rPr>
              <a:t>库</a:t>
            </a:r>
          </a:p>
          <a:p>
            <a:pPr>
              <a:buNone/>
            </a:pPr>
            <a:r>
              <a:rPr lang="zh-CN" altLang="en-US" sz="2000" dirty="0">
                <a:solidFill>
                  <a:srgbClr val="2C3E50"/>
                </a:solidFill>
                <a:latin typeface="PingFang SC"/>
              </a:rPr>
              <a:t>  支持 </a:t>
            </a:r>
            <a:r>
              <a:rPr lang="en-US" altLang="zh-CN" sz="2000" dirty="0">
                <a:solidFill>
                  <a:srgbClr val="2C3E50"/>
                </a:solidFill>
                <a:latin typeface="PingFang SC"/>
              </a:rPr>
              <a:t>Memory</a:t>
            </a:r>
            <a:r>
              <a:rPr lang="zh-CN" altLang="en-US" sz="2000" dirty="0">
                <a:solidFill>
                  <a:srgbClr val="2C3E50"/>
                </a:solidFill>
                <a:latin typeface="PingFang SC"/>
              </a:rPr>
              <a:t>，</a:t>
            </a:r>
            <a:r>
              <a:rPr lang="en-US" altLang="zh-CN" sz="2000" dirty="0">
                <a:solidFill>
                  <a:srgbClr val="2C3E50"/>
                </a:solidFill>
                <a:latin typeface="PingFang SC"/>
              </a:rPr>
              <a:t>File</a:t>
            </a:r>
            <a:r>
              <a:rPr lang="zh-CN" altLang="en-US" sz="2000" dirty="0">
                <a:solidFill>
                  <a:srgbClr val="2C3E50"/>
                </a:solidFill>
                <a:latin typeface="PingFang SC"/>
              </a:rPr>
              <a:t>，</a:t>
            </a:r>
            <a:r>
              <a:rPr lang="en-US" altLang="zh-CN" sz="2000" dirty="0">
                <a:solidFill>
                  <a:srgbClr val="2C3E50"/>
                </a:solidFill>
                <a:latin typeface="PingFang SC"/>
              </a:rPr>
              <a:t>Db</a:t>
            </a:r>
            <a:r>
              <a:rPr lang="zh-CN" altLang="en-US" sz="2000" dirty="0">
                <a:solidFill>
                  <a:srgbClr val="2C3E50"/>
                </a:solidFill>
                <a:latin typeface="PingFang SC"/>
              </a:rPr>
              <a:t>，</a:t>
            </a:r>
            <a:r>
              <a:rPr lang="en-US" altLang="zh-CN" sz="2000" dirty="0" err="1">
                <a:solidFill>
                  <a:srgbClr val="2C3E50"/>
                </a:solidFill>
                <a:latin typeface="PingFang SC"/>
              </a:rPr>
              <a:t>Redis</a:t>
            </a:r>
            <a:r>
              <a:rPr lang="en-US" altLang="zh-CN" sz="2000" dirty="0">
                <a:solidFill>
                  <a:srgbClr val="2C3E50"/>
                </a:solidFill>
                <a:latin typeface="PingFang SC"/>
              </a:rPr>
              <a:t> </a:t>
            </a:r>
            <a:r>
              <a:rPr lang="zh-CN" altLang="en-US" sz="2000" dirty="0">
                <a:solidFill>
                  <a:srgbClr val="2C3E50"/>
                </a:solidFill>
                <a:latin typeface="PingFang SC"/>
              </a:rPr>
              <a:t>等多种 </a:t>
            </a:r>
            <a:r>
              <a:rPr lang="en-US" altLang="zh-CN" sz="2000" dirty="0">
                <a:solidFill>
                  <a:srgbClr val="2C3E50"/>
                </a:solidFill>
                <a:latin typeface="PingFang SC"/>
              </a:rPr>
              <a:t>Session</a:t>
            </a:r>
          </a:p>
          <a:p>
            <a:pPr>
              <a:buNone/>
            </a:pPr>
            <a:r>
              <a:rPr lang="zh-CN" altLang="en-US" sz="2000" dirty="0">
                <a:solidFill>
                  <a:srgbClr val="2C3E50"/>
                </a:solidFill>
                <a:latin typeface="PingFang SC"/>
              </a:rPr>
              <a:t>  支持 </a:t>
            </a:r>
            <a:r>
              <a:rPr lang="en-US" altLang="zh-CN" sz="2000" dirty="0">
                <a:solidFill>
                  <a:srgbClr val="2C3E50"/>
                </a:solidFill>
                <a:latin typeface="PingFang SC"/>
              </a:rPr>
              <a:t>Memory</a:t>
            </a:r>
            <a:r>
              <a:rPr lang="zh-CN" altLang="en-US" sz="2000" dirty="0">
                <a:solidFill>
                  <a:srgbClr val="2C3E50"/>
                </a:solidFill>
                <a:latin typeface="PingFang SC"/>
              </a:rPr>
              <a:t>，</a:t>
            </a:r>
            <a:r>
              <a:rPr lang="en-US" altLang="zh-CN" sz="2000" dirty="0">
                <a:solidFill>
                  <a:srgbClr val="2C3E50"/>
                </a:solidFill>
                <a:latin typeface="PingFang SC"/>
              </a:rPr>
              <a:t>File</a:t>
            </a:r>
            <a:r>
              <a:rPr lang="zh-CN" altLang="en-US" sz="2000" dirty="0">
                <a:solidFill>
                  <a:srgbClr val="2C3E50"/>
                </a:solidFill>
                <a:latin typeface="PingFang SC"/>
              </a:rPr>
              <a:t>，</a:t>
            </a:r>
            <a:r>
              <a:rPr lang="en-US" altLang="zh-CN" sz="2000" dirty="0" err="1">
                <a:solidFill>
                  <a:srgbClr val="2C3E50"/>
                </a:solidFill>
                <a:latin typeface="PingFang SC"/>
              </a:rPr>
              <a:t>Redis</a:t>
            </a:r>
            <a:r>
              <a:rPr lang="zh-CN" altLang="en-US" sz="2000" dirty="0">
                <a:solidFill>
                  <a:srgbClr val="2C3E50"/>
                </a:solidFill>
                <a:latin typeface="PingFang SC"/>
              </a:rPr>
              <a:t>，</a:t>
            </a:r>
            <a:r>
              <a:rPr lang="en-US" altLang="zh-CN" sz="2000" dirty="0" err="1">
                <a:solidFill>
                  <a:srgbClr val="2C3E50"/>
                </a:solidFill>
                <a:latin typeface="PingFang SC"/>
              </a:rPr>
              <a:t>Memcache</a:t>
            </a:r>
            <a:r>
              <a:rPr lang="en-US" altLang="zh-CN" sz="2000" dirty="0">
                <a:solidFill>
                  <a:srgbClr val="2C3E50"/>
                </a:solidFill>
                <a:latin typeface="PingFang SC"/>
              </a:rPr>
              <a:t> </a:t>
            </a:r>
            <a:r>
              <a:rPr lang="zh-CN" altLang="en-US" sz="2000" dirty="0">
                <a:solidFill>
                  <a:srgbClr val="2C3E50"/>
                </a:solidFill>
                <a:latin typeface="PingFang SC"/>
              </a:rPr>
              <a:t>等多种 </a:t>
            </a:r>
            <a:r>
              <a:rPr lang="en-US" altLang="zh-CN" sz="2000" dirty="0">
                <a:solidFill>
                  <a:srgbClr val="2C3E50"/>
                </a:solidFill>
                <a:latin typeface="PingFang SC"/>
              </a:rPr>
              <a:t>Cache</a:t>
            </a:r>
          </a:p>
          <a:p>
            <a:pPr>
              <a:buNone/>
            </a:pPr>
            <a:r>
              <a:rPr lang="zh-CN" altLang="en-US" sz="2000" dirty="0">
                <a:solidFill>
                  <a:srgbClr val="2C3E50"/>
                </a:solidFill>
                <a:latin typeface="PingFang SC"/>
              </a:rPr>
              <a:t>  支持 </a:t>
            </a:r>
            <a:r>
              <a:rPr lang="en-US" altLang="zh-CN" sz="2000" dirty="0" err="1">
                <a:solidFill>
                  <a:srgbClr val="2C3E50"/>
                </a:solidFill>
                <a:latin typeface="PingFang SC"/>
              </a:rPr>
              <a:t>ejs</a:t>
            </a:r>
            <a:r>
              <a:rPr lang="zh-CN" altLang="en-US" sz="2000" dirty="0">
                <a:solidFill>
                  <a:srgbClr val="2C3E50"/>
                </a:solidFill>
                <a:latin typeface="PingFang SC"/>
              </a:rPr>
              <a:t>，</a:t>
            </a:r>
            <a:r>
              <a:rPr lang="en-US" altLang="zh-CN" sz="2000" dirty="0">
                <a:solidFill>
                  <a:srgbClr val="2C3E50"/>
                </a:solidFill>
                <a:latin typeface="PingFang SC"/>
              </a:rPr>
              <a:t>jade</a:t>
            </a:r>
            <a:r>
              <a:rPr lang="zh-CN" altLang="en-US" sz="2000" dirty="0">
                <a:solidFill>
                  <a:srgbClr val="2C3E50"/>
                </a:solidFill>
                <a:latin typeface="PingFang SC"/>
              </a:rPr>
              <a:t>，</a:t>
            </a:r>
            <a:r>
              <a:rPr lang="en-US" altLang="zh-CN" sz="2000" dirty="0">
                <a:solidFill>
                  <a:srgbClr val="2C3E50"/>
                </a:solidFill>
                <a:latin typeface="PingFang SC"/>
              </a:rPr>
              <a:t>swig</a:t>
            </a:r>
            <a:r>
              <a:rPr lang="zh-CN" altLang="en-US" sz="2000" dirty="0">
                <a:solidFill>
                  <a:srgbClr val="2C3E50"/>
                </a:solidFill>
                <a:latin typeface="PingFang SC"/>
              </a:rPr>
              <a:t>，</a:t>
            </a:r>
            <a:r>
              <a:rPr lang="en-US" altLang="zh-CN" sz="2000" dirty="0" err="1">
                <a:solidFill>
                  <a:srgbClr val="2C3E50"/>
                </a:solidFill>
                <a:latin typeface="PingFang SC"/>
              </a:rPr>
              <a:t>numjucks</a:t>
            </a:r>
            <a:r>
              <a:rPr lang="en-US" altLang="zh-CN" sz="2000" dirty="0">
                <a:solidFill>
                  <a:srgbClr val="2C3E50"/>
                </a:solidFill>
                <a:latin typeface="PingFang SC"/>
              </a:rPr>
              <a:t> </a:t>
            </a:r>
            <a:r>
              <a:rPr lang="zh-CN" altLang="en-US" sz="2000" dirty="0">
                <a:solidFill>
                  <a:srgbClr val="2C3E50"/>
                </a:solidFill>
                <a:latin typeface="PingFang SC"/>
              </a:rPr>
              <a:t>等多种模版引擎</a:t>
            </a:r>
          </a:p>
          <a:p>
            <a:pPr>
              <a:buNone/>
            </a:pPr>
            <a:r>
              <a:rPr lang="zh-CN" altLang="en-US" sz="2000" dirty="0">
                <a:solidFill>
                  <a:srgbClr val="2C3E50"/>
                </a:solidFill>
                <a:latin typeface="PingFang SC"/>
              </a:rPr>
              <a:t>  支持切面编程，支持 </a:t>
            </a:r>
            <a:r>
              <a:rPr lang="en-US" altLang="zh-CN" sz="2000" dirty="0">
                <a:solidFill>
                  <a:srgbClr val="2C3E50"/>
                </a:solidFill>
                <a:latin typeface="PingFang SC"/>
              </a:rPr>
              <a:t>before</a:t>
            </a:r>
            <a:r>
              <a:rPr lang="zh-CN" altLang="en-US" sz="2000" dirty="0">
                <a:solidFill>
                  <a:srgbClr val="2C3E50"/>
                </a:solidFill>
                <a:latin typeface="PingFang SC"/>
              </a:rPr>
              <a:t>，</a:t>
            </a:r>
            <a:r>
              <a:rPr lang="en-US" altLang="zh-CN" sz="2000" dirty="0">
                <a:solidFill>
                  <a:srgbClr val="2C3E50"/>
                </a:solidFill>
                <a:latin typeface="PingFang SC"/>
              </a:rPr>
              <a:t>after </a:t>
            </a:r>
            <a:r>
              <a:rPr lang="zh-CN" altLang="en-US" sz="2000" dirty="0">
                <a:solidFill>
                  <a:srgbClr val="2C3E50"/>
                </a:solidFill>
                <a:latin typeface="PingFang SC"/>
              </a:rPr>
              <a:t>等多种魔术方法</a:t>
            </a:r>
            <a:endParaRPr lang="en-US" altLang="zh-CN" sz="2000" dirty="0">
              <a:solidFill>
                <a:srgbClr val="2C3E50"/>
              </a:solidFill>
              <a:latin typeface="PingFang SC"/>
            </a:endParaRPr>
          </a:p>
          <a:p>
            <a:pPr>
              <a:buNone/>
            </a:pPr>
            <a:r>
              <a:rPr lang="zh-CN" altLang="en-US" sz="2000" dirty="0">
                <a:solidFill>
                  <a:srgbClr val="2C3E50"/>
                </a:solidFill>
                <a:latin typeface="PingFang SC"/>
              </a:rPr>
              <a:t>  详细的日志，如：请求日志、错误日志、性能日志</a:t>
            </a:r>
          </a:p>
          <a:p>
            <a:pPr>
              <a:buNone/>
            </a:pPr>
            <a:r>
              <a:rPr lang="zh-CN" altLang="en-US" sz="2000" dirty="0">
                <a:solidFill>
                  <a:srgbClr val="2C3E50"/>
                </a:solidFill>
                <a:latin typeface="PingFang SC"/>
              </a:rPr>
              <a:t>  支持命令自动创建 </a:t>
            </a:r>
            <a:r>
              <a:rPr lang="en-US" altLang="zh-CN" sz="2000" dirty="0">
                <a:solidFill>
                  <a:srgbClr val="2C3E50"/>
                </a:solidFill>
                <a:latin typeface="PingFang SC"/>
              </a:rPr>
              <a:t>REST API</a:t>
            </a:r>
          </a:p>
          <a:p>
            <a:pPr>
              <a:buNone/>
            </a:pPr>
            <a:endParaRPr lang="en-US" altLang="zh-CN" sz="2000" b="1" dirty="0"/>
          </a:p>
          <a:p>
            <a:pPr>
              <a:buNone/>
            </a:pPr>
            <a:endParaRPr lang="en-US" altLang="zh-CN" sz="2000" dirty="0" smtClean="0">
              <a:solidFill>
                <a:srgbClr val="2C3E50"/>
              </a:solidFill>
              <a:latin typeface="PingFang SC"/>
            </a:endParaRPr>
          </a:p>
          <a:p>
            <a:pPr>
              <a:buNone/>
            </a:pPr>
            <a:endParaRPr lang="en-US" altLang="zh-CN" sz="2000" dirty="0">
              <a:solidFill>
                <a:srgbClr val="2C3E50"/>
              </a:solidFill>
              <a:latin typeface="PingFang SC"/>
            </a:endParaRPr>
          </a:p>
          <a:p>
            <a:pPr>
              <a:buNone/>
            </a:pPr>
            <a:endParaRPr lang="en-US" altLang="zh-CN" sz="2000" dirty="0" smtClean="0">
              <a:solidFill>
                <a:srgbClr val="2C3E50"/>
              </a:solidFill>
              <a:latin typeface="PingFang SC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0086" y="1088570"/>
            <a:ext cx="1228571" cy="485714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3438" y="1140951"/>
            <a:ext cx="1438095" cy="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344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 noChangeArrowheads="1"/>
          </p:cNvSpPr>
          <p:nvPr/>
        </p:nvSpPr>
        <p:spPr bwMode="auto">
          <a:xfrm>
            <a:off x="551771" y="387351"/>
            <a:ext cx="739140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Helvetica 45 Light" pitchFamily="2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Helvetica 45 Light" pitchFamily="2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Helvetica 45 Light" pitchFamily="2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Helvetica 45 Light" pitchFamily="2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Helvetica 45 Light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Helvetica 45 Light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Helvetica 45 Light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Helvetica 45 Light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Helvetica 45 Light" pitchFamily="2" charset="0"/>
              </a:defRPr>
            </a:lvl9pPr>
          </a:lstStyle>
          <a:p>
            <a:pPr eaLnBrk="1" hangingPunct="1">
              <a:lnSpc>
                <a:spcPct val="90000"/>
              </a:lnSpc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关于内部用工具平台的一点后续设想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771" y="1163714"/>
            <a:ext cx="7391400" cy="4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850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7" name="AutoShape 5" descr="data:image/jpeg;base64,/9j/4AAQSkZJRgABAQAAAQABAAD/2wCEAAkGBhIQERQUEhQWFRQVFBAQFxUUFRUSFRUUFRAVFBYUFBQXGyYeFxkjGRUUHy8gJCcpLCwsFR4xNTAqNSYrLCkBCQoKDgwOGg8PGiwkHyUpNCksNCksKSktLywsLCwsLCwtKSwpLiosLCksLCwsKSwsLCwsLCwpLCwsLCksKSwsKf/AABEIAMwAzAMBIgACEQEDEQH/xAAcAAABBQEBAQAAAAAAAAAAAAAAAwQFBgcCAQj/xABGEAABAwICBgYGBwUHBQEAAAABAAIDBBEFIQYSMUFRcRMiYYGRoQcycoKxwRRCUmKSotEjM1Oy8ENjc5PC0uEWFyQ0VBX/xAAaAQACAwEBAAAAAAAAAAAAAAAABAIDBQEG/8QALhEAAgICAAUDAwIHAQAAAAAAAAECAwQRBRIhMUEyUXETYcGRsRRCUnKB0eEV/9oADAMBAAIRAxEAPwDcUIQgAQhCABCEIAEIQgAQhQek2lcVC0awL5HXLWA2yG9x3BcbSW2dS2TiFldTp9VSnJwjHBg/1G5SbcYnf60sh993wBS0smK7Imq2awhZhFWyfbf+J36p/Biszdkj+9xd8bqH8WvKJfSZoCFVqLSaQZPAcPwn9PJWGkrmyjq7eB2q+F0J9mQcGhwhCFcQBCEIAEIQgAQhCABCEIAEIQgAQhCABCEIAEIQgAWTeleGSOqZIReN8bWtO4OaTdvmD3laymmK4VFVROimbrMd4g7nNO4jioTjzLRKL0zBYMRA3FSlNijd4I81PU+gkUMsgJMzWuIbfIWsPWA2m9xwyT52jkH8Fo5Aj4LNkuo4oPWyIpqxjtjh35fFSEaaVuim+In2XfJ36qMtPAbWcOwgkd25UuJxpruWiIqVglIF2mzhmD2qms0hc3148+Zb5EKSodJdbLUt71/ko6a7BtGgYRijamJsjd9wRva4ZOaeR+SeqjaGVvRVL4SerKOkb7bR1gObc/dV5WzVPnjsUktMEIQrCIIQhAAhCEACEIQAIQhAAheF1tqjazSOCLa7WPBov57EASaFTav0itZ6sJPtPDfgCm0XpWjv+0geO1rmv8jZAF7QobCNL6WqIEcgDj9R/Ud3A7e66mUAC4lfqtJ4AnwC7TTFXWglP92/+UrknpbOpbeivUvqg7zmeZzSyjoK6zQF6+sJ7FmKSSNFxbY7mmDVE1Ut13JKmc8ii3smlohcb2Dn8imFDJZyfYo0utbjfNRzYy1wv5KBRYuuywsqujfDKNscjCfZJsfK61QFY7I68Th2Fa1hs2vDG77UcbvFgKcxX3QtYOUIQnSoEIQgAQhCABCEIAEzxbEhTx654ho5niniY422MwPErdZpFtXZcnZY7jffuXG9LbOpbekUjFtKy7a7u3eCrdTpBfen0mhzr9WTL78YcR33z8FwdFJ/4sX+UqvrQ9yz6M/YhJsQ1kze9WCXRGX7UR5Ncw+IULimEyQZuHV2XBuL9vBSjZGXRM465R6tCLXBaToDpS9zxTTOLiWl8LzmXNb6zCd5AzG/asdqa4jYVYNGMTIiZL9elnZKOOpcFzeRaXtVhWb8q3ptpCymhEZzfMejaL7Gmwc89gB8SFYwVjHpIrHOxJ4JyjbCxvYDGJD5vKXybOSHTz0Lao7kTUVQlfpCgqetuAlvpaQNDZJvqEznqE0fVps+oubI0cbOqqZR7JtY8ifOy5rqi7iBuyScBQyqcvBKumsw8lsOExlsETTtEUQ8GALIMKpDPNFEPrPaDyvd3ldbTkBwCaxV3YrYeoSYqG3trNvwuEpdOlQIQhAAhCEACEIQAKH0gkuY2cS5x90AD4+SmFW9IZ7TsvuZfxcf0VN71AupW5nACCAmxrhuSMlWSkuZDagxWpnAFhtUHiEIka5rhcOBBHNPJZExqJFXss0kjHp+q5zeBc3wJCmNGavVjq+HQl3hcfNR78IqJS57YnEFz3XyF7uOy5F+5IUMzmNmZYgva2G2+5kFx8VrJpmW00fU2GuvDGTtMcZ/IFkfpOojHiBduljieD2tHRkfkHiFsFJFqMY37LWt8GgKvadaKmuhBZbpoyXMvlrA+swndewt2hUZFbnDS+SdcuWRkcdQWgcEr9OU9ovoc6pmdFO18bWNu+41XX2NAJG2+fIdqhse0cfSyuYHtlAudZhBIHB4+q7sSWuWPMxpTTehu6sXBqyMhm4+SaFp5LuF2ruvdBJnQFue9SeFYRLPmwdUZFxyaO/eewJjDAXObcEtuL222vmrPUY8ANRgtq9UNA2W3WVtVam+rF5tx7j3C6cUbtdr7yapbews2+3VB37r800xTEnSX13udzcSPDYomaomfu8SB8SmsjJeHgWn4FPRiorSKG9nNS0cB4BK0ONVEBvFM9vYHEt/CckxkeRtBHPJJmaykcNJ0c9JZc5sdUAL2HStyA3Xe3YB2jwWggr5vdioaQd18+W/yW0aAYk6SnMTzd0JDATmXREa0Z7hdvuIAtCEIQAIQhAAqdpe+07P8MfzuVxVO9IMer0Mna+M94Dh8HKi9bgXUPUyJbOgzqKbVL01Sz9D+x7LOmM86Rkqk1M+08Ag42JVVRbNRmhGA/8A6GL3AvDDIKiQ7jqEarfeePAOS9Nh81dM2ngsHOBJe7JrGj1ndp4AeS2LRHRKHDacRRZk9Z8h9aR9vWPAbgNw705jx/mFL5eCbSNXVsiY58jg1rRck/1nySyoOK15r57D9xG4ho3PcMi88ezs5oy8qONXzy/wUwg5vSFq3Gpqw6setFDsyye8feP1R2DvULpFTtgjaxo6zyRyYM3nw+atVLThgsFDNh6fEXN2tihI4i7gL+T7dy8piXWZ+Yud9F1/T/o3JKqPQoklOuY6VXap0LBd1XFo4WvbkU8o9FY4rGxc7cXZ27QNi37k6YOdj0kS+tB9iCwHBSSHuFgMwD8Spep0din6z2Ak7wS023XLSCpd9MGMPK3jku2jJZnDbXkTlc/hE5Pa6ld/6Kpv4R/zJP8AcvDoZT/wvzP/ANysq5keAM1sty92VpL2RU6vRSEDIFvJ7j5OJCoWPQOp36jt4u1w2OHH/halVzaxVE9ITB0Ubt4fq9zmE/6VOm182myNta5d6KTLJdbL6K60ks/vKex7XRPAHk56xNz1p/omqiZaVt//AKx3Bl/iU8JG0IQhAAhCEACh9LMMNRSyNaLvA6Rg4ubnYcxcd6mELjW1o6np7MIZWr01qsPpA0MfDI6ogaXRPJc9rRcxuOZdYfUJz7CqP0vas2UXF6Y/GXMtokn1d0hV1mWo3vKZ9IdyGtUTpa/Ro61cO2OUd/VPyWxBYTgdQ+CVkrBdzDe3EWsR3gkLXcC0qgqgA06kls435O93c4do8k1RbH0b6il61JHul1cYqSQtNnOtEDwLzqkjtAue5V7BacMYLcFLaewl1Lf7EkTzy1tX4uCjMOkuwLz3HpS54rxoaxEtNkmwqN0RZesrXHc4M/MfkAn7HJnokNWSsPGoI8Nb9UtwFauk/t+SOV0SLQWDamUrrm67nnytxTYvRx/Lc5qiPZdX8+P0X7ldEOnMIYg+zDzZ/OEm1yTxd/7J3ZqnwcCoYVhO9XcFeqJf3fhDTiTMlUAmM9QSmvTJN8y2G9nUkj2aRVPTOiknjYyMXPSXO4ABjsydwz81YJplH1Eu1Si+V7IyXMtFAr9FZYoy/WY4NFyG3uPEZq3ehZhfWM4Rw1Mh998bB8SmGN1oZFJfexzeZOQ81e/Qjo46CkdUSCzqjV1L7RCy+qfec5x5aqfpm5LqI2xUX0NJQhCuKgQhCABNq/EI4GGSVwa0bzvO4AbSewL3EK9kEbpJDZrRc/IAbyTl3rOaiqkrpeklyYPUj3MHzcd5SWZmRxo7ffwRb0P8S0pqKq7Ybwxcf7Vw5/U7s+1UjEaNjXlrRm3afvHO39cVdngRscdzWl3gLqCgwB8tM2Zub3mRxH2gXG1jxWNh225c5WSfYtx2lPcirOp0tDSqYjwKdxt0bhz6o8SpSHR3o7a5u7bYeq0fMpy2bqg5y7D0pwh12NcIw7eQnlXhLXZjIjMEZEHiCpSKDVC5eF5qeRKc+cy7ZOctsZx6TzRxuhqgZoXtLC7+1aCLXB+vbbnnltSOD4mG9UuDh9Vw2OF9tjmO0HMHJL1EQcM1BVEIhfrauswnrMB1SRxafqvG49xuE67f4qKhY+vhkqMl1Pr2LzFMCMkjgR1XVHbO4+LGn5pkzDJ2RtlgP0iBwD2luUgB+0zeRsy8F5hddrGU7LuaSDkQeja03G71VbgY9mLdLnXRr8oeybIzrTj7lgfLcrkvTNlU07Cu+kXnrm7LJTfl7HIV6SR5XDWjeOLXDyVSiqsla3SKkYkOime3dfWb7JzH6dy2eES05QfyE46WyQ+krh9Sov6Wk31a39FOx7NUJpUTWYTxNk2M+sbBN8QqL2aNg2/og5sltENCDikvSzG1LE+xZmHTPAvb7rM9u0524rao4w0ANAAAAAAsAALAAbgqP6KZL00g4SnzY0q9LSq9CELPUwQhCsIAhCEAULTvEDLOymHqsAlf2ud6oPIZ+92JKnjDQAmOIm+IVN90gHcI22T+MrxfE7HO578FDfUb6QS6tNJ2gN8XBWvAqACkgbwiYfEX+ap+kZ/8d3tM/mV9pOrGxvBjG+DQFq8FWqZP7/hFq7CM1KyNpcd3mdwUG9tySdpzUji9XdwaNgzPNRrnLJ4vlu676a7R/fz/AKO7OHJu9LPcm7ysuKKpCEiZVcesCE8kKaylNwKJEr6NMSLXS0zjkP20fYCbPA7y0+8eKutXhsUoIewG+V9h/EM1lmCVPQ4jTu3OeYT2iQFo/MWnuWuL2GFP6lKUvgYqe4lTqNAwP3M72djwJB4ixUfNo7Xx7AyQfdfqnvDwB5q+IUbOG49neOvgcjfOPkzl4rG5OppfdbrDxbdQmPUc8wDhBKHNv/ZuzbvGzvWwrmSUNBLiAALkk2AHElUw4TVXJSg2WvLm1po+eBUlHSEq56WYdTVUpfTMLTe75B1Y38SGcfvZX4HaqZJSW33CvtplV6grtjZ6Tv6QGizc3HadwSAF10I05p6dUNlyWy0aBY+yje4Sm0clrusTquGwm26xIPILVoJ2vaHMcHNOYLSCCOwhY5S4WXiwG34KbwqgqKTrRSFt8yz1mH2m/MZrYx8eTrT8mXkXxVjXg0xCrmF6YscQyob0LzkDe8bj2O+qew+JVjRKLi9MIyUltAhCFEkZvpjTGCu6S3VmaHX3a7eq4c7ap711DLcK7Y3gsdXEY5Paa4esxw2OaePxuVnVdRT0DtWYXjvZsrfUdwv9k9h815vieFLmdkV0KJxaexbHBeEj70f8wV2fU2BPC5VDqqpskTrH7J8HAqy1tV1SOJsoYNv0cab9m/2R1PoIPluSTtOa4L0j0i5Mi8/rb2w5hRz0g9yHPSL3qyMSts5kcmsjkpI9NpHJmESmTI6un1JYn/Zlid4PBW2rA8dqLFvtM/mC3sL03DekGX4/ZnqEIWoMiNXVsiY57yGtaLkn+tqpNVWy17usCyEHqx8eDn8T2bB5pTSGvNVUdE0/sojY8HSDb3N2c79ifU0IaLBO01aXMxO23b5URGPxiKncG5F2rEObzq/C6plRTFpLXCxBsRwIV20jbrPpY/tztP4bf7k/xfRdkzrkZ8Rke/ikc2t2Na8DuFYq09+TMxAp3CMCc8guFm7QDtP/AArXQ6JRR9bVuRnd3W8NyfsprZqnHxNy3MtyMvUdQGtPSBgyC6kanLgkHrdiYkiPqqRrwQ4XBXGDY++heIpiXU7jZrzmYuFzvZ8OWSdSJpW0olYWlWTgpx0yEZuD2i+gr1VTQLFi5jqeQ9eG2rfaYjkPwnLlqq1rInBwk4s1oSUltAuJYmuBa4BzSLEEAgjgQdq7QoEio4p6O4n3dTvMJP1fXjPu3u3uPco7SChqYbEROe3rEujGvbZa4GfHcr+hJ24ddia1rfsQcEzJoscaTY5EbQciOY3Jw3EGnetGrcKhn/exMf7TQ4jkSLhQtR6PaJ2xjmexI4eRJWVPg39Mit1vwVM1Q4pJ9QOKscvowhPqzzN72O+LUl/2tYdtTL3NjHyKq/8AKtRB1yKxLVtG9RtZi7RkMycgBmSeAG8rQIfRdSj13zP5vDR+UBT2F6NUtLnDCxrvtW1n/jdd3mmquGNepkVQ33M40X9Hc1VI2asBjhaQ8RnKSQg3GsNrG+Z7Nq1pCFsV1RrWojMIKK0gTPGK3oYJZN7GOcOdsvOyeKE0zaTRTW+y09wkaT5Aq6K20jsnpNlZwGDVZc7TmTxJ2lTTConCH9QKTY5azRlJkfiLb1tEPvud4WPyV0sFT523raM9s3ky6tnSLMu9bNKr0IRrZN3eUycUSS3JPFJucmoQ0tCs5cz2cvKQeUo9yQeUxFFEmIyFIh2aUkKbOdmmIopkxvTzfR6+B+xsh6F3v5D82qtGWY6TNPRa42sIeOYNx5gLSqeYPa1w2OAcORFx8VnZkeqkP4kujQohCEiOghCEACEIQAIQhAAhCEACEIQAJGspRLG+N2x7XMPJwslkIAzPB5jGXRSZPYSwg8Rv79vep5j0+0k0XFR+0iIZMBa/1XgbGv8AkdyrEWIPid0c7Sx43O39rTsI7QtWq1WL7mZZU4P7ElL/AO1Sng6YeMJ/RT9TNZvPJVwTh0kDhnaXydE9vzClaubYO9LThu7QxGeqdhrrgvSWuuS9NqIpzHbnJF7l456Se9WxiVtnMjk2kcu5HpvI5MQRTJnWMM1qd/skq5aNSa1HTn+5iHgwD5KmYxUNZA65Au0gc7K16G3+g097/um7e+3ks3M9K+R/E7sm0IQs00QQhCABCEIAEIQgAQhCABCEIAEIQgATauw6KdurKwPHaNnaDtB7QnKEdgKo7QgxyNdDKdUOa4skzyB+q8Z9xHemeNyTQPF43lmqOs1pc2+d7kbO9XdCujdJS5n1KpVRceVGdQ4/G7eE4GIMO9XCswaCb95ExxO8tGt+LaouXQWkdsa5nsSPHldNxy4+UKvFfhkIapvFIvqRxUpNoJBfKSYe+0/Fi4boFATnLOffZ8mK5ZdZU8WZBzYg0b1HPxUvdqRNL3nY1gLie4K9Qej+ibmWOf7b3OHgCApyiw+KEasTGsHBjQ2/O21RlnpelEo4TfqZSsE0GkmcJa71RYtgBvf/ABCMrfdG3edyvjW2yHJeoWdZbKx7kPQrjBaR/9k="/>
          <p:cNvSpPr>
            <a:spLocks noChangeAspect="1" noChangeArrowheads="1"/>
          </p:cNvSpPr>
          <p:nvPr/>
        </p:nvSpPr>
        <p:spPr bwMode="auto">
          <a:xfrm>
            <a:off x="98425" y="-941388"/>
            <a:ext cx="1943100" cy="194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Helvetica 45 Light" pitchFamily="2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Helvetica 45 Light" pitchFamily="2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Helvetica 45 Light" pitchFamily="2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Helvetica 45 Light" pitchFamily="2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Helvetica 45 Light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Helvetica 45 Light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Helvetica 45 Light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Helvetica 45 Light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Helvetica 45 Light" pitchFamily="2" charset="0"/>
              </a:defRPr>
            </a:lvl9pPr>
          </a:lstStyle>
          <a:p>
            <a:pPr eaLnBrk="1" hangingPunct="1"/>
            <a:endParaRPr lang="fr-FR" altLang="en-US"/>
          </a:p>
        </p:txBody>
      </p:sp>
      <p:sp>
        <p:nvSpPr>
          <p:cNvPr id="9228" name="AutoShape 7" descr="data:image/jpeg;base64,/9j/4AAQSkZJRgABAQAAAQABAAD/2wCEAAkGBhIQERQUEhQWFRQVFBAQFxUUFRUSFRUUFRAVFBYUFBQXGyYeFxkjGRUUHy8gJCcpLCwsFR4xNTAqNSYrLCkBCQoKDgwOGg8PGiwkHyUpNCksNCksKSktLywsLCwsLCwtKSwpLiosLCksLCwsKSwsLCwsLCwpLCwsLCksKSwsKf/AABEIAMwAzAMBIgACEQEDEQH/xAAcAAABBQEBAQAAAAAAAAAAAAAAAwQFBgcCAQj/xABGEAABAwICBgYGBwUHBQEAAAABAAIDBBEFIQYSMUFRcRMiYYGRoQcycoKxwRRCUmKSotEjM1Oy8ENjc5PC0uEWFyQ0VBX/xAAaAQACAwEBAAAAAAAAAAAAAAAABAIDBQEG/8QALhEAAgICAAUDAwIHAQAAAAAAAAECAwQRBRIhMUEyUXETYcGRsRRCUnKB0eEV/9oADAMBAAIRAxEAPwDcUIQgAQhCABCEIAEIQgAQhQek2lcVC0awL5HXLWA2yG9x3BcbSW2dS2TiFldTp9VSnJwjHBg/1G5SbcYnf60sh993wBS0smK7Imq2awhZhFWyfbf+J36p/Biszdkj+9xd8bqH8WvKJfSZoCFVqLSaQZPAcPwn9PJWGkrmyjq7eB2q+F0J9mQcGhwhCFcQBCEIAEIQgAQhCABCEIAEIQgAQhCABCEIAEIQgAWTeleGSOqZIReN8bWtO4OaTdvmD3laymmK4VFVROimbrMd4g7nNO4jioTjzLRKL0zBYMRA3FSlNijd4I81PU+gkUMsgJMzWuIbfIWsPWA2m9xwyT52jkH8Fo5Aj4LNkuo4oPWyIpqxjtjh35fFSEaaVuim+In2XfJ36qMtPAbWcOwgkd25UuJxpruWiIqVglIF2mzhmD2qms0hc3148+Zb5EKSodJdbLUt71/ko6a7BtGgYRijamJsjd9wRva4ZOaeR+SeqjaGVvRVL4SerKOkb7bR1gObc/dV5WzVPnjsUktMEIQrCIIQhAAhCEACEIQAIQhAAheF1tqjazSOCLa7WPBov57EASaFTav0itZ6sJPtPDfgCm0XpWjv+0geO1rmv8jZAF7QobCNL6WqIEcgDj9R/Ud3A7e66mUAC4lfqtJ4AnwC7TTFXWglP92/+UrknpbOpbeivUvqg7zmeZzSyjoK6zQF6+sJ7FmKSSNFxbY7mmDVE1Ut13JKmc8ii3smlohcb2Dn8imFDJZyfYo0utbjfNRzYy1wv5KBRYuuywsqujfDKNscjCfZJsfK61QFY7I68Th2Fa1hs2vDG77UcbvFgKcxX3QtYOUIQnSoEIQgAQhCABCEIAEzxbEhTx654ho5niniY422MwPErdZpFtXZcnZY7jffuXG9LbOpbekUjFtKy7a7u3eCrdTpBfen0mhzr9WTL78YcR33z8FwdFJ/4sX+UqvrQ9yz6M/YhJsQ1kze9WCXRGX7UR5Ncw+IULimEyQZuHV2XBuL9vBSjZGXRM465R6tCLXBaToDpS9zxTTOLiWl8LzmXNb6zCd5AzG/asdqa4jYVYNGMTIiZL9elnZKOOpcFzeRaXtVhWb8q3ptpCymhEZzfMejaL7Gmwc89gB8SFYwVjHpIrHOxJ4JyjbCxvYDGJD5vKXybOSHTz0Lao7kTUVQlfpCgqetuAlvpaQNDZJvqEznqE0fVps+oubI0cbOqqZR7JtY8ifOy5rqi7iBuyScBQyqcvBKumsw8lsOExlsETTtEUQ8GALIMKpDPNFEPrPaDyvd3ldbTkBwCaxV3YrYeoSYqG3trNvwuEpdOlQIQhAAhCEACEIQAKH0gkuY2cS5x90AD4+SmFW9IZ7TsvuZfxcf0VN71AupW5nACCAmxrhuSMlWSkuZDagxWpnAFhtUHiEIka5rhcOBBHNPJZExqJFXss0kjHp+q5zeBc3wJCmNGavVjq+HQl3hcfNR78IqJS57YnEFz3XyF7uOy5F+5IUMzmNmZYgva2G2+5kFx8VrJpmW00fU2GuvDGTtMcZ/IFkfpOojHiBduljieD2tHRkfkHiFsFJFqMY37LWt8GgKvadaKmuhBZbpoyXMvlrA+swndewt2hUZFbnDS+SdcuWRkcdQWgcEr9OU9ovoc6pmdFO18bWNu+41XX2NAJG2+fIdqhse0cfSyuYHtlAudZhBIHB4+q7sSWuWPMxpTTehu6sXBqyMhm4+SaFp5LuF2ruvdBJnQFue9SeFYRLPmwdUZFxyaO/eewJjDAXObcEtuL222vmrPUY8ANRgtq9UNA2W3WVtVam+rF5tx7j3C6cUbtdr7yapbews2+3VB37r800xTEnSX13udzcSPDYomaomfu8SB8SmsjJeHgWn4FPRiorSKG9nNS0cB4BK0ONVEBvFM9vYHEt/CckxkeRtBHPJJmaykcNJ0c9JZc5sdUAL2HStyA3Xe3YB2jwWggr5vdioaQd18+W/yW0aAYk6SnMTzd0JDATmXREa0Z7hdvuIAtCEIQAIQhAAqdpe+07P8MfzuVxVO9IMer0Mna+M94Dh8HKi9bgXUPUyJbOgzqKbVL01Sz9D+x7LOmM86Rkqk1M+08Ag42JVVRbNRmhGA/8A6GL3AvDDIKiQ7jqEarfeePAOS9Nh81dM2ngsHOBJe7JrGj1ndp4AeS2LRHRKHDacRRZk9Z8h9aR9vWPAbgNw705jx/mFL5eCbSNXVsiY58jg1rRck/1nySyoOK15r57D9xG4ho3PcMi88ezs5oy8qONXzy/wUwg5vSFq3Gpqw6setFDsyye8feP1R2DvULpFTtgjaxo6zyRyYM3nw+atVLThgsFDNh6fEXN2tihI4i7gL+T7dy8piXWZ+Yud9F1/T/o3JKqPQoklOuY6VXap0LBd1XFo4WvbkU8o9FY4rGxc7cXZ27QNi37k6YOdj0kS+tB9iCwHBSSHuFgMwD8Spep0din6z2Ak7wS023XLSCpd9MGMPK3jku2jJZnDbXkTlc/hE5Pa6ld/6Kpv4R/zJP8AcvDoZT/wvzP/ANysq5keAM1sty92VpL2RU6vRSEDIFvJ7j5OJCoWPQOp36jt4u1w2OHH/halVzaxVE9ITB0Ubt4fq9zmE/6VOm182myNta5d6KTLJdbL6K60ks/vKex7XRPAHk56xNz1p/omqiZaVt//AKx3Bl/iU8JG0IQhAAhCEACh9LMMNRSyNaLvA6Rg4ubnYcxcd6mELjW1o6np7MIZWr01qsPpA0MfDI6ogaXRPJc9rRcxuOZdYfUJz7CqP0vas2UXF6Y/GXMtokn1d0hV1mWo3vKZ9IdyGtUTpa/Ro61cO2OUd/VPyWxBYTgdQ+CVkrBdzDe3EWsR3gkLXcC0qgqgA06kls435O93c4do8k1RbH0b6il61JHul1cYqSQtNnOtEDwLzqkjtAue5V7BacMYLcFLaewl1Lf7EkTzy1tX4uCjMOkuwLz3HpS54rxoaxEtNkmwqN0RZesrXHc4M/MfkAn7HJnokNWSsPGoI8Nb9UtwFauk/t+SOV0SLQWDamUrrm67nnytxTYvRx/Lc5qiPZdX8+P0X7ldEOnMIYg+zDzZ/OEm1yTxd/7J3ZqnwcCoYVhO9XcFeqJf3fhDTiTMlUAmM9QSmvTJN8y2G9nUkj2aRVPTOiknjYyMXPSXO4ABjsydwz81YJplH1Eu1Si+V7IyXMtFAr9FZYoy/WY4NFyG3uPEZq3ehZhfWM4Rw1Mh998bB8SmGN1oZFJfexzeZOQ81e/Qjo46CkdUSCzqjV1L7RCy+qfec5x5aqfpm5LqI2xUX0NJQhCuKgQhCABNq/EI4GGSVwa0bzvO4AbSewL3EK9kEbpJDZrRc/IAbyTl3rOaiqkrpeklyYPUj3MHzcd5SWZmRxo7ffwRb0P8S0pqKq7Ybwxcf7Vw5/U7s+1UjEaNjXlrRm3afvHO39cVdngRscdzWl3gLqCgwB8tM2Zub3mRxH2gXG1jxWNh225c5WSfYtx2lPcirOp0tDSqYjwKdxt0bhz6o8SpSHR3o7a5u7bYeq0fMpy2bqg5y7D0pwh12NcIw7eQnlXhLXZjIjMEZEHiCpSKDVC5eF5qeRKc+cy7ZOctsZx6TzRxuhqgZoXtLC7+1aCLXB+vbbnnltSOD4mG9UuDh9Vw2OF9tjmO0HMHJL1EQcM1BVEIhfrauswnrMB1SRxafqvG49xuE67f4qKhY+vhkqMl1Pr2LzFMCMkjgR1XVHbO4+LGn5pkzDJ2RtlgP0iBwD2luUgB+0zeRsy8F5hddrGU7LuaSDkQeja03G71VbgY9mLdLnXRr8oeybIzrTj7lgfLcrkvTNlU07Cu+kXnrm7LJTfl7HIV6SR5XDWjeOLXDyVSiqsla3SKkYkOime3dfWb7JzH6dy2eES05QfyE46WyQ+krh9Sov6Wk31a39FOx7NUJpUTWYTxNk2M+sbBN8QqL2aNg2/og5sltENCDikvSzG1LE+xZmHTPAvb7rM9u0524rao4w0ANAAAAAAsAALAAbgqP6KZL00g4SnzY0q9LSq9CELPUwQhCsIAhCEAULTvEDLOymHqsAlf2ud6oPIZ+92JKnjDQAmOIm+IVN90gHcI22T+MrxfE7HO578FDfUb6QS6tNJ2gN8XBWvAqACkgbwiYfEX+ap+kZ/8d3tM/mV9pOrGxvBjG+DQFq8FWqZP7/hFq7CM1KyNpcd3mdwUG9tySdpzUji9XdwaNgzPNRrnLJ4vlu676a7R/fz/AKO7OHJu9LPcm7ysuKKpCEiZVcesCE8kKaylNwKJEr6NMSLXS0zjkP20fYCbPA7y0+8eKutXhsUoIewG+V9h/EM1lmCVPQ4jTu3OeYT2iQFo/MWnuWuL2GFP6lKUvgYqe4lTqNAwP3M72djwJB4ixUfNo7Xx7AyQfdfqnvDwB5q+IUbOG49neOvgcjfOPkzl4rG5OppfdbrDxbdQmPUc8wDhBKHNv/ZuzbvGzvWwrmSUNBLiAALkk2AHElUw4TVXJSg2WvLm1po+eBUlHSEq56WYdTVUpfTMLTe75B1Y38SGcfvZX4HaqZJSW33CvtplV6grtjZ6Tv6QGizc3HadwSAF10I05p6dUNlyWy0aBY+yje4Sm0clrusTquGwm26xIPILVoJ2vaHMcHNOYLSCCOwhY5S4WXiwG34KbwqgqKTrRSFt8yz1mH2m/MZrYx8eTrT8mXkXxVjXg0xCrmF6YscQyob0LzkDe8bj2O+qew+JVjRKLi9MIyUltAhCFEkZvpjTGCu6S3VmaHX3a7eq4c7ap711DLcK7Y3gsdXEY5Paa4esxw2OaePxuVnVdRT0DtWYXjvZsrfUdwv9k9h815vieFLmdkV0KJxaexbHBeEj70f8wV2fU2BPC5VDqqpskTrH7J8HAqy1tV1SOJsoYNv0cab9m/2R1PoIPluSTtOa4L0j0i5Mi8/rb2w5hRz0g9yHPSL3qyMSts5kcmsjkpI9NpHJmESmTI6un1JYn/Zlid4PBW2rA8dqLFvtM/mC3sL03DekGX4/ZnqEIWoMiNXVsiY57yGtaLkn+tqpNVWy17usCyEHqx8eDn8T2bB5pTSGvNVUdE0/sojY8HSDb3N2c79ifU0IaLBO01aXMxO23b5URGPxiKncG5F2rEObzq/C6plRTFpLXCxBsRwIV20jbrPpY/tztP4bf7k/xfRdkzrkZ8Rke/ikc2t2Na8DuFYq09+TMxAp3CMCc8guFm7QDtP/AArXQ6JRR9bVuRnd3W8NyfsprZqnHxNy3MtyMvUdQGtPSBgyC6kanLgkHrdiYkiPqqRrwQ4XBXGDY++heIpiXU7jZrzmYuFzvZ8OWSdSJpW0olYWlWTgpx0yEZuD2i+gr1VTQLFi5jqeQ9eG2rfaYjkPwnLlqq1rInBwk4s1oSUltAuJYmuBa4BzSLEEAgjgQdq7QoEio4p6O4n3dTvMJP1fXjPu3u3uPco7SChqYbEROe3rEujGvbZa4GfHcr+hJ24ddia1rfsQcEzJoscaTY5EbQciOY3Jw3EGnetGrcKhn/exMf7TQ4jkSLhQtR6PaJ2xjmexI4eRJWVPg39Mit1vwVM1Q4pJ9QOKscvowhPqzzN72O+LUl/2tYdtTL3NjHyKq/8AKtRB1yKxLVtG9RtZi7RkMycgBmSeAG8rQIfRdSj13zP5vDR+UBT2F6NUtLnDCxrvtW1n/jdd3mmquGNepkVQ33M40X9Hc1VI2asBjhaQ8RnKSQg3GsNrG+Z7Nq1pCFsV1RrWojMIKK0gTPGK3oYJZN7GOcOdsvOyeKE0zaTRTW+y09wkaT5Aq6K20jsnpNlZwGDVZc7TmTxJ2lTTConCH9QKTY5azRlJkfiLb1tEPvud4WPyV0sFT523raM9s3ky6tnSLMu9bNKr0IRrZN3eUycUSS3JPFJucmoQ0tCs5cz2cvKQeUo9yQeUxFFEmIyFIh2aUkKbOdmmIopkxvTzfR6+B+xsh6F3v5D82qtGWY6TNPRa42sIeOYNx5gLSqeYPa1w2OAcORFx8VnZkeqkP4kujQohCEiOghCEACEIQAIQhAAhCEACEIQAJGspRLG+N2x7XMPJwslkIAzPB5jGXRSZPYSwg8Rv79vep5j0+0k0XFR+0iIZMBa/1XgbGv8AkdyrEWIPid0c7Sx43O39rTsI7QtWq1WL7mZZU4P7ElL/AO1Sng6YeMJ/RT9TNZvPJVwTh0kDhnaXydE9vzClaubYO9LThu7QxGeqdhrrgvSWuuS9NqIpzHbnJF7l456Se9WxiVtnMjk2kcu5HpvI5MQRTJnWMM1qd/skq5aNSa1HTn+5iHgwD5KmYxUNZA65Au0gc7K16G3+g097/um7e+3ks3M9K+R/E7sm0IQs00QQhCABCEIAEIQgAQhCABCEIAEIQgATauw6KdurKwPHaNnaDtB7QnKEdgKo7QgxyNdDKdUOa4skzyB+q8Z9xHemeNyTQPF43lmqOs1pc2+d7kbO9XdCujdJS5n1KpVRceVGdQ4/G7eE4GIMO9XCswaCb95ExxO8tGt+LaouXQWkdsa5nsSPHldNxy4+UKvFfhkIapvFIvqRxUpNoJBfKSYe+0/Fi4boFATnLOffZ8mK5ZdZU8WZBzYg0b1HPxUvdqRNL3nY1gLie4K9Qej+ibmWOf7b3OHgCApyiw+KEasTGsHBjQ2/O21RlnpelEo4TfqZSsE0GkmcJa71RYtgBvf/ABCMrfdG3edyvjW2yHJeoWdZbKx7kPQrjBaR/9k="/>
          <p:cNvSpPr>
            <a:spLocks noChangeAspect="1" noChangeArrowheads="1"/>
          </p:cNvSpPr>
          <p:nvPr/>
        </p:nvSpPr>
        <p:spPr bwMode="auto">
          <a:xfrm>
            <a:off x="98425" y="-941388"/>
            <a:ext cx="1943100" cy="194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Helvetica 45 Light" pitchFamily="2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Helvetica 45 Light" pitchFamily="2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Helvetica 45 Light" pitchFamily="2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Helvetica 45 Light" pitchFamily="2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Helvetica 45 Light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Helvetica 45 Light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Helvetica 45 Light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Helvetica 45 Light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Helvetica 45 Light" pitchFamily="2" charset="0"/>
              </a:defRPr>
            </a:lvl9pPr>
          </a:lstStyle>
          <a:p>
            <a:pPr eaLnBrk="1" hangingPunct="1"/>
            <a:endParaRPr lang="fr-FR" altLang="en-US"/>
          </a:p>
        </p:txBody>
      </p:sp>
      <p:sp>
        <p:nvSpPr>
          <p:cNvPr id="9229" name="AutoShape 9" descr="data:image/jpeg;base64,/9j/4AAQSkZJRgABAQAAAQABAAD/2wCEAAkGBhIQERQUEhQWFRQVFBAQFxUUFRUSFRUUFRAVFBYUFBQXGyYeFxkjGRUUHy8gJCcpLCwsFR4xNTAqNSYrLCkBCQoKDgwOGg8PGiwkHyUpNCksNCksKSktLywsLCwsLCwtKSwpLiosLCksLCwsKSwsLCwsLCwpLCwsLCksKSwsKf/AABEIAMwAzAMBIgACEQEDEQH/xAAcAAABBQEBAQAAAAAAAAAAAAAAAwQFBgcCAQj/xABGEAABAwICBgYGBwUHBQEAAAABAAIDBBEFIQYSMUFRcRMiYYGRoQcycoKxwRRCUmKSotEjM1Oy8ENjc5PC0uEWFyQ0VBX/xAAaAQACAwEBAAAAAAAAAAAAAAAABAIDBQEG/8QALhEAAgICAAUDAwIHAQAAAAAAAAECAwQRBRIhMUEyUXETYcGRsRRCUnKB0eEV/9oADAMBAAIRAxEAPwDcUIQgAQhCABCEIAEIQgAQhQek2lcVC0awL5HXLWA2yG9x3BcbSW2dS2TiFldTp9VSnJwjHBg/1G5SbcYnf60sh993wBS0smK7Imq2awhZhFWyfbf+J36p/Biszdkj+9xd8bqH8WvKJfSZoCFVqLSaQZPAcPwn9PJWGkrmyjq7eB2q+F0J9mQcGhwhCFcQBCEIAEIQgAQhCABCEIAEIQgAQhCABCEIAEIQgAWTeleGSOqZIReN8bWtO4OaTdvmD3laymmK4VFVROimbrMd4g7nNO4jioTjzLRKL0zBYMRA3FSlNijd4I81PU+gkUMsgJMzWuIbfIWsPWA2m9xwyT52jkH8Fo5Aj4LNkuo4oPWyIpqxjtjh35fFSEaaVuim+In2XfJ36qMtPAbWcOwgkd25UuJxpruWiIqVglIF2mzhmD2qms0hc3148+Zb5EKSodJdbLUt71/ko6a7BtGgYRijamJsjd9wRva4ZOaeR+SeqjaGVvRVL4SerKOkb7bR1gObc/dV5WzVPnjsUktMEIQrCIIQhAAhCEACEIQAIQhAAheF1tqjazSOCLa7WPBov57EASaFTav0itZ6sJPtPDfgCm0XpWjv+0geO1rmv8jZAF7QobCNL6WqIEcgDj9R/Ud3A7e66mUAC4lfqtJ4AnwC7TTFXWglP92/+UrknpbOpbeivUvqg7zmeZzSyjoK6zQF6+sJ7FmKSSNFxbY7mmDVE1Ut13JKmc8ii3smlohcb2Dn8imFDJZyfYo0utbjfNRzYy1wv5KBRYuuywsqujfDKNscjCfZJsfK61QFY7I68Th2Fa1hs2vDG77UcbvFgKcxX3QtYOUIQnSoEIQgAQhCABCEIAEzxbEhTx654ho5niniY422MwPErdZpFtXZcnZY7jffuXG9LbOpbekUjFtKy7a7u3eCrdTpBfen0mhzr9WTL78YcR33z8FwdFJ/4sX+UqvrQ9yz6M/YhJsQ1kze9WCXRGX7UR5Ncw+IULimEyQZuHV2XBuL9vBSjZGXRM465R6tCLXBaToDpS9zxTTOLiWl8LzmXNb6zCd5AzG/asdqa4jYVYNGMTIiZL9elnZKOOpcFzeRaXtVhWb8q3ptpCymhEZzfMejaL7Gmwc89gB8SFYwVjHpIrHOxJ4JyjbCxvYDGJD5vKXybOSHTz0Lao7kTUVQlfpCgqetuAlvpaQNDZJvqEznqE0fVps+oubI0cbOqqZR7JtY8ifOy5rqi7iBuyScBQyqcvBKumsw8lsOExlsETTtEUQ8GALIMKpDPNFEPrPaDyvd3ldbTkBwCaxV3YrYeoSYqG3trNvwuEpdOlQIQhAAhCEACEIQAKH0gkuY2cS5x90AD4+SmFW9IZ7TsvuZfxcf0VN71AupW5nACCAmxrhuSMlWSkuZDagxWpnAFhtUHiEIka5rhcOBBHNPJZExqJFXss0kjHp+q5zeBc3wJCmNGavVjq+HQl3hcfNR78IqJS57YnEFz3XyF7uOy5F+5IUMzmNmZYgva2G2+5kFx8VrJpmW00fU2GuvDGTtMcZ/IFkfpOojHiBduljieD2tHRkfkHiFsFJFqMY37LWt8GgKvadaKmuhBZbpoyXMvlrA+swndewt2hUZFbnDS+SdcuWRkcdQWgcEr9OU9ovoc6pmdFO18bWNu+41XX2NAJG2+fIdqhse0cfSyuYHtlAudZhBIHB4+q7sSWuWPMxpTTehu6sXBqyMhm4+SaFp5LuF2ruvdBJnQFue9SeFYRLPmwdUZFxyaO/eewJjDAXObcEtuL222vmrPUY8ANRgtq9UNA2W3WVtVam+rF5tx7j3C6cUbtdr7yapbews2+3VB37r800xTEnSX13udzcSPDYomaomfu8SB8SmsjJeHgWn4FPRiorSKG9nNS0cB4BK0ONVEBvFM9vYHEt/CckxkeRtBHPJJmaykcNJ0c9JZc5sdUAL2HStyA3Xe3YB2jwWggr5vdioaQd18+W/yW0aAYk6SnMTzd0JDATmXREa0Z7hdvuIAtCEIQAIQhAAqdpe+07P8MfzuVxVO9IMer0Mna+M94Dh8HKi9bgXUPUyJbOgzqKbVL01Sz9D+x7LOmM86Rkqk1M+08Ag42JVVRbNRmhGA/8A6GL3AvDDIKiQ7jqEarfeePAOS9Nh81dM2ngsHOBJe7JrGj1ndp4AeS2LRHRKHDacRRZk9Z8h9aR9vWPAbgNw705jx/mFL5eCbSNXVsiY58jg1rRck/1nySyoOK15r57D9xG4ho3PcMi88ezs5oy8qONXzy/wUwg5vSFq3Gpqw6setFDsyye8feP1R2DvULpFTtgjaxo6zyRyYM3nw+atVLThgsFDNh6fEXN2tihI4i7gL+T7dy8piXWZ+Yud9F1/T/o3JKqPQoklOuY6VXap0LBd1XFo4WvbkU8o9FY4rGxc7cXZ27QNi37k6YOdj0kS+tB9iCwHBSSHuFgMwD8Spep0din6z2Ak7wS023XLSCpd9MGMPK3jku2jJZnDbXkTlc/hE5Pa6ld/6Kpv4R/zJP8AcvDoZT/wvzP/ANysq5keAM1sty92VpL2RU6vRSEDIFvJ7j5OJCoWPQOp36jt4u1w2OHH/halVzaxVE9ITB0Ubt4fq9zmE/6VOm182myNta5d6KTLJdbL6K60ks/vKex7XRPAHk56xNz1p/omqiZaVt//AKx3Bl/iU8JG0IQhAAhCEACh9LMMNRSyNaLvA6Rg4ubnYcxcd6mELjW1o6np7MIZWr01qsPpA0MfDI6ogaXRPJc9rRcxuOZdYfUJz7CqP0vas2UXF6Y/GXMtokn1d0hV1mWo3vKZ9IdyGtUTpa/Ro61cO2OUd/VPyWxBYTgdQ+CVkrBdzDe3EWsR3gkLXcC0qgqgA06kls435O93c4do8k1RbH0b6il61JHul1cYqSQtNnOtEDwLzqkjtAue5V7BacMYLcFLaewl1Lf7EkTzy1tX4uCjMOkuwLz3HpS54rxoaxEtNkmwqN0RZesrXHc4M/MfkAn7HJnokNWSsPGoI8Nb9UtwFauk/t+SOV0SLQWDamUrrm67nnytxTYvRx/Lc5qiPZdX8+P0X7ldEOnMIYg+zDzZ/OEm1yTxd/7J3ZqnwcCoYVhO9XcFeqJf3fhDTiTMlUAmM9QSmvTJN8y2G9nUkj2aRVPTOiknjYyMXPSXO4ABjsydwz81YJplH1Eu1Si+V7IyXMtFAr9FZYoy/WY4NFyG3uPEZq3ehZhfWM4Rw1Mh998bB8SmGN1oZFJfexzeZOQ81e/Qjo46CkdUSCzqjV1L7RCy+qfec5x5aqfpm5LqI2xUX0NJQhCuKgQhCABNq/EI4GGSVwa0bzvO4AbSewL3EK9kEbpJDZrRc/IAbyTl3rOaiqkrpeklyYPUj3MHzcd5SWZmRxo7ffwRb0P8S0pqKq7Ybwxcf7Vw5/U7s+1UjEaNjXlrRm3afvHO39cVdngRscdzWl3gLqCgwB8tM2Zub3mRxH2gXG1jxWNh225c5WSfYtx2lPcirOp0tDSqYjwKdxt0bhz6o8SpSHR3o7a5u7bYeq0fMpy2bqg5y7D0pwh12NcIw7eQnlXhLXZjIjMEZEHiCpSKDVC5eF5qeRKc+cy7ZOctsZx6TzRxuhqgZoXtLC7+1aCLXB+vbbnnltSOD4mG9UuDh9Vw2OF9tjmO0HMHJL1EQcM1BVEIhfrauswnrMB1SRxafqvG49xuE67f4qKhY+vhkqMl1Pr2LzFMCMkjgR1XVHbO4+LGn5pkzDJ2RtlgP0iBwD2luUgB+0zeRsy8F5hddrGU7LuaSDkQeja03G71VbgY9mLdLnXRr8oeybIzrTj7lgfLcrkvTNlU07Cu+kXnrm7LJTfl7HIV6SR5XDWjeOLXDyVSiqsla3SKkYkOime3dfWb7JzH6dy2eES05QfyE46WyQ+krh9Sov6Wk31a39FOx7NUJpUTWYTxNk2M+sbBN8QqL2aNg2/og5sltENCDikvSzG1LE+xZmHTPAvb7rM9u0524rao4w0ANAAAAAAsAALAAbgqP6KZL00g4SnzY0q9LSq9CELPUwQhCsIAhCEAULTvEDLOymHqsAlf2ud6oPIZ+92JKnjDQAmOIm+IVN90gHcI22T+MrxfE7HO578FDfUb6QS6tNJ2gN8XBWvAqACkgbwiYfEX+ap+kZ/8d3tM/mV9pOrGxvBjG+DQFq8FWqZP7/hFq7CM1KyNpcd3mdwUG9tySdpzUji9XdwaNgzPNRrnLJ4vlu676a7R/fz/AKO7OHJu9LPcm7ysuKKpCEiZVcesCE8kKaylNwKJEr6NMSLXS0zjkP20fYCbPA7y0+8eKutXhsUoIewG+V9h/EM1lmCVPQ4jTu3OeYT2iQFo/MWnuWuL2GFP6lKUvgYqe4lTqNAwP3M72djwJB4ixUfNo7Xx7AyQfdfqnvDwB5q+IUbOG49neOvgcjfOPkzl4rG5OppfdbrDxbdQmPUc8wDhBKHNv/ZuzbvGzvWwrmSUNBLiAALkk2AHElUw4TVXJSg2WvLm1po+eBUlHSEq56WYdTVUpfTMLTe75B1Y38SGcfvZX4HaqZJSW33CvtplV6grtjZ6Tv6QGizc3HadwSAF10I05p6dUNlyWy0aBY+yje4Sm0clrusTquGwm26xIPILVoJ2vaHMcHNOYLSCCOwhY5S4WXiwG34KbwqgqKTrRSFt8yz1mH2m/MZrYx8eTrT8mXkXxVjXg0xCrmF6YscQyob0LzkDe8bj2O+qew+JVjRKLi9MIyUltAhCFEkZvpjTGCu6S3VmaHX3a7eq4c7ap711DLcK7Y3gsdXEY5Paa4esxw2OaePxuVnVdRT0DtWYXjvZsrfUdwv9k9h815vieFLmdkV0KJxaexbHBeEj70f8wV2fU2BPC5VDqqpskTrH7J8HAqy1tV1SOJsoYNv0cab9m/2R1PoIPluSTtOa4L0j0i5Mi8/rb2w5hRz0g9yHPSL3qyMSts5kcmsjkpI9NpHJmESmTI6un1JYn/Zlid4PBW2rA8dqLFvtM/mC3sL03DekGX4/ZnqEIWoMiNXVsiY57yGtaLkn+tqpNVWy17usCyEHqx8eDn8T2bB5pTSGvNVUdE0/sojY8HSDb3N2c79ifU0IaLBO01aXMxO23b5URGPxiKncG5F2rEObzq/C6plRTFpLXCxBsRwIV20jbrPpY/tztP4bf7k/xfRdkzrkZ8Rke/ikc2t2Na8DuFYq09+TMxAp3CMCc8guFm7QDtP/AArXQ6JRR9bVuRnd3W8NyfsprZqnHxNy3MtyMvUdQGtPSBgyC6kanLgkHrdiYkiPqqRrwQ4XBXGDY++heIpiXU7jZrzmYuFzvZ8OWSdSJpW0olYWlWTgpx0yEZuD2i+gr1VTQLFi5jqeQ9eG2rfaYjkPwnLlqq1rInBwk4s1oSUltAuJYmuBa4BzSLEEAgjgQdq7QoEio4p6O4n3dTvMJP1fXjPu3u3uPco7SChqYbEROe3rEujGvbZa4GfHcr+hJ24ddia1rfsQcEzJoscaTY5EbQciOY3Jw3EGnetGrcKhn/exMf7TQ4jkSLhQtR6PaJ2xjmexI4eRJWVPg39Mit1vwVM1Q4pJ9QOKscvowhPqzzN72O+LUl/2tYdtTL3NjHyKq/8AKtRB1yKxLVtG9RtZi7RkMycgBmSeAG8rQIfRdSj13zP5vDR+UBT2F6NUtLnDCxrvtW1n/jdd3mmquGNepkVQ33M40X9Hc1VI2asBjhaQ8RnKSQg3GsNrG+Z7Nq1pCFsV1RrWojMIKK0gTPGK3oYJZN7GOcOdsvOyeKE0zaTRTW+y09wkaT5Aq6K20jsnpNlZwGDVZc7TmTxJ2lTTConCH9QKTY5azRlJkfiLb1tEPvud4WPyV0sFT523raM9s3ky6tnSLMu9bNKr0IRrZN3eUycUSS3JPFJucmoQ0tCs5cz2cvKQeUo9yQeUxFFEmIyFIh2aUkKbOdmmIopkxvTzfR6+B+xsh6F3v5D82qtGWY6TNPRa42sIeOYNx5gLSqeYPa1w2OAcORFx8VnZkeqkP4kujQohCEiOghCEACEIQAIQhAAhCEACEIQAJGspRLG+N2x7XMPJwslkIAzPB5jGXRSZPYSwg8Rv79vep5j0+0k0XFR+0iIZMBa/1XgbGv8AkdyrEWIPid0c7Sx43O39rTsI7QtWq1WL7mZZU4P7ElL/AO1Sng6YeMJ/RT9TNZvPJVwTh0kDhnaXydE9vzClaubYO9LThu7QxGeqdhrrgvSWuuS9NqIpzHbnJF7l456Se9WxiVtnMjk2kcu5HpvI5MQRTJnWMM1qd/skq5aNSa1HTn+5iHgwD5KmYxUNZA65Au0gc7K16G3+g097/um7e+3ks3M9K+R/E7sm0IQs00QQhCABCEIAEIQgAQhCABCEIAEIQgATauw6KdurKwPHaNnaDtB7QnKEdgKo7QgxyNdDKdUOa4skzyB+q8Z9xHemeNyTQPF43lmqOs1pc2+d7kbO9XdCujdJS5n1KpVRceVGdQ4/G7eE4GIMO9XCswaCb95ExxO8tGt+LaouXQWkdsa5nsSPHldNxy4+UKvFfhkIapvFIvqRxUpNoJBfKSYe+0/Fi4boFATnLOffZ8mK5ZdZU8WZBzYg0b1HPxUvdqRNL3nY1gLie4K9Qej+ibmWOf7b3OHgCApyiw+KEasTGsHBjQ2/O21RlnpelEo4TfqZSsE0GkmcJa71RYtgBvf/ABCMrfdG3edyvjW2yHJeoWdZbKx7kPQrjBaR/9k="/>
          <p:cNvSpPr>
            <a:spLocks noChangeAspect="1" noChangeArrowheads="1"/>
          </p:cNvSpPr>
          <p:nvPr/>
        </p:nvSpPr>
        <p:spPr bwMode="auto">
          <a:xfrm>
            <a:off x="98425" y="-941388"/>
            <a:ext cx="1943100" cy="194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Helvetica 45 Light" pitchFamily="2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Helvetica 45 Light" pitchFamily="2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Helvetica 45 Light" pitchFamily="2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Helvetica 45 Light" pitchFamily="2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Helvetica 45 Light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Helvetica 45 Light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Helvetica 45 Light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Helvetica 45 Light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Helvetica 45 Light" pitchFamily="2" charset="0"/>
              </a:defRPr>
            </a:lvl9pPr>
          </a:lstStyle>
          <a:p>
            <a:pPr eaLnBrk="1" hangingPunct="1"/>
            <a:endParaRPr lang="fr-FR" altLang="en-US"/>
          </a:p>
        </p:txBody>
      </p:sp>
      <p:sp>
        <p:nvSpPr>
          <p:cNvPr id="9230" name="AutoShape 11" descr="data:image/jpeg;base64,/9j/4AAQSkZJRgABAQAAAQABAAD/2wCEAAkGBhIQERQUEhQWFRQVFBAQFxUUFRUSFRUUFRAVFBYUFBQXGyYeFxkjGRUUHy8gJCcpLCwsFR4xNTAqNSYrLCkBCQoKDgwOGg8PGiwkHyUpNCksNCksKSktLywsLCwsLCwtKSwpLiosLCksLCwsKSwsLCwsLCwpLCwsLCksKSwsKf/AABEIAMwAzAMBIgACEQEDEQH/xAAcAAABBQEBAQAAAAAAAAAAAAAAAwQFBgcCAQj/xABGEAABAwICBgYGBwUHBQEAAAABAAIDBBEFIQYSMUFRcRMiYYGRoQcycoKxwRRCUmKSotEjM1Oy8ENjc5PC0uEWFyQ0VBX/xAAaAQACAwEBAAAAAAAAAAAAAAAABAIDBQEG/8QALhEAAgICAAUDAwIHAQAAAAAAAAECAwQRBRIhMUEyUXETYcGRsRRCUnKB0eEV/9oADAMBAAIRAxEAPwDcUIQgAQhCABCEIAEIQgAQhQek2lcVC0awL5HXLWA2yG9x3BcbSW2dS2TiFldTp9VSnJwjHBg/1G5SbcYnf60sh993wBS0smK7Imq2awhZhFWyfbf+J36p/Biszdkj+9xd8bqH8WvKJfSZoCFVqLSaQZPAcPwn9PJWGkrmyjq7eB2q+F0J9mQcGhwhCFcQBCEIAEIQgAQhCABCEIAEIQgAQhCABCEIAEIQgAWTeleGSOqZIReN8bWtO4OaTdvmD3laymmK4VFVROimbrMd4g7nNO4jioTjzLRKL0zBYMRA3FSlNijd4I81PU+gkUMsgJMzWuIbfIWsPWA2m9xwyT52jkH8Fo5Aj4LNkuo4oPWyIpqxjtjh35fFSEaaVuim+In2XfJ36qMtPAbWcOwgkd25UuJxpruWiIqVglIF2mzhmD2qms0hc3148+Zb5EKSodJdbLUt71/ko6a7BtGgYRijamJsjd9wRva4ZOaeR+SeqjaGVvRVL4SerKOkb7bR1gObc/dV5WzVPnjsUktMEIQrCIIQhAAhCEACEIQAIQhAAheF1tqjazSOCLa7WPBov57EASaFTav0itZ6sJPtPDfgCm0XpWjv+0geO1rmv8jZAF7QobCNL6WqIEcgDj9R/Ud3A7e66mUAC4lfqtJ4AnwC7TTFXWglP92/+UrknpbOpbeivUvqg7zmeZzSyjoK6zQF6+sJ7FmKSSNFxbY7mmDVE1Ut13JKmc8ii3smlohcb2Dn8imFDJZyfYo0utbjfNRzYy1wv5KBRYuuywsqujfDKNscjCfZJsfK61QFY7I68Th2Fa1hs2vDG77UcbvFgKcxX3QtYOUIQnSoEIQgAQhCABCEIAEzxbEhTx654ho5niniY422MwPErdZpFtXZcnZY7jffuXG9LbOpbekUjFtKy7a7u3eCrdTpBfen0mhzr9WTL78YcR33z8FwdFJ/4sX+UqvrQ9yz6M/YhJsQ1kze9WCXRGX7UR5Ncw+IULimEyQZuHV2XBuL9vBSjZGXRM465R6tCLXBaToDpS9zxTTOLiWl8LzmXNb6zCd5AzG/asdqa4jYVYNGMTIiZL9elnZKOOpcFzeRaXtVhWb8q3ptpCymhEZzfMejaL7Gmwc89gB8SFYwVjHpIrHOxJ4JyjbCxvYDGJD5vKXybOSHTz0Lao7kTUVQlfpCgqetuAlvpaQNDZJvqEznqE0fVps+oubI0cbOqqZR7JtY8ifOy5rqi7iBuyScBQyqcvBKumsw8lsOExlsETTtEUQ8GALIMKpDPNFEPrPaDyvd3ldbTkBwCaxV3YrYeoSYqG3trNvwuEpdOlQIQhAAhCEACEIQAKH0gkuY2cS5x90AD4+SmFW9IZ7TsvuZfxcf0VN71AupW5nACCAmxrhuSMlWSkuZDagxWpnAFhtUHiEIka5rhcOBBHNPJZExqJFXss0kjHp+q5zeBc3wJCmNGavVjq+HQl3hcfNR78IqJS57YnEFz3XyF7uOy5F+5IUMzmNmZYgva2G2+5kFx8VrJpmW00fU2GuvDGTtMcZ/IFkfpOojHiBduljieD2tHRkfkHiFsFJFqMY37LWt8GgKvadaKmuhBZbpoyXMvlrA+swndewt2hUZFbnDS+SdcuWRkcdQWgcEr9OU9ovoc6pmdFO18bWNu+41XX2NAJG2+fIdqhse0cfSyuYHtlAudZhBIHB4+q7sSWuWPMxpTTehu6sXBqyMhm4+SaFp5LuF2ruvdBJnQFue9SeFYRLPmwdUZFxyaO/eewJjDAXObcEtuL222vmrPUY8ANRgtq9UNA2W3WVtVam+rF5tx7j3C6cUbtdr7yapbews2+3VB37r800xTEnSX13udzcSPDYomaomfu8SB8SmsjJeHgWn4FPRiorSKG9nNS0cB4BK0ONVEBvFM9vYHEt/CckxkeRtBHPJJmaykcNJ0c9JZc5sdUAL2HStyA3Xe3YB2jwWggr5vdioaQd18+W/yW0aAYk6SnMTzd0JDATmXREa0Z7hdvuIAtCEIQAIQhAAqdpe+07P8MfzuVxVO9IMer0Mna+M94Dh8HKi9bgXUPUyJbOgzqKbVL01Sz9D+x7LOmM86Rkqk1M+08Ag42JVVRbNRmhGA/8A6GL3AvDDIKiQ7jqEarfeePAOS9Nh81dM2ngsHOBJe7JrGj1ndp4AeS2LRHRKHDacRRZk9Z8h9aR9vWPAbgNw705jx/mFL5eCbSNXVsiY58jg1rRck/1nySyoOK15r57D9xG4ho3PcMi88ezs5oy8qONXzy/wUwg5vSFq3Gpqw6setFDsyye8feP1R2DvULpFTtgjaxo6zyRyYM3nw+atVLThgsFDNh6fEXN2tihI4i7gL+T7dy8piXWZ+Yud9F1/T/o3JKqPQoklOuY6VXap0LBd1XFo4WvbkU8o9FY4rGxc7cXZ27QNi37k6YOdj0kS+tB9iCwHBSSHuFgMwD8Spep0din6z2Ak7wS023XLSCpd9MGMPK3jku2jJZnDbXkTlc/hE5Pa6ld/6Kpv4R/zJP8AcvDoZT/wvzP/ANysq5keAM1sty92VpL2RU6vRSEDIFvJ7j5OJCoWPQOp36jt4u1w2OHH/halVzaxVE9ITB0Ubt4fq9zmE/6VOm182myNta5d6KTLJdbL6K60ks/vKex7XRPAHk56xNz1p/omqiZaVt//AKx3Bl/iU8JG0IQhAAhCEACh9LMMNRSyNaLvA6Rg4ubnYcxcd6mELjW1o6np7MIZWr01qsPpA0MfDI6ogaXRPJc9rRcxuOZdYfUJz7CqP0vas2UXF6Y/GXMtokn1d0hV1mWo3vKZ9IdyGtUTpa/Ro61cO2OUd/VPyWxBYTgdQ+CVkrBdzDe3EWsR3gkLXcC0qgqgA06kls435O93c4do8k1RbH0b6il61JHul1cYqSQtNnOtEDwLzqkjtAue5V7BacMYLcFLaewl1Lf7EkTzy1tX4uCjMOkuwLz3HpS54rxoaxEtNkmwqN0RZesrXHc4M/MfkAn7HJnokNWSsPGoI8Nb9UtwFauk/t+SOV0SLQWDamUrrm67nnytxTYvRx/Lc5qiPZdX8+P0X7ldEOnMIYg+zDzZ/OEm1yTxd/7J3ZqnwcCoYVhO9XcFeqJf3fhDTiTMlUAmM9QSmvTJN8y2G9nUkj2aRVPTOiknjYyMXPSXO4ABjsydwz81YJplH1Eu1Si+V7IyXMtFAr9FZYoy/WY4NFyG3uPEZq3ehZhfWM4Rw1Mh998bB8SmGN1oZFJfexzeZOQ81e/Qjo46CkdUSCzqjV1L7RCy+qfec5x5aqfpm5LqI2xUX0NJQhCuKgQhCABNq/EI4GGSVwa0bzvO4AbSewL3EK9kEbpJDZrRc/IAbyTl3rOaiqkrpeklyYPUj3MHzcd5SWZmRxo7ffwRb0P8S0pqKq7Ybwxcf7Vw5/U7s+1UjEaNjXlrRm3afvHO39cVdngRscdzWl3gLqCgwB8tM2Zub3mRxH2gXG1jxWNh225c5WSfYtx2lPcirOp0tDSqYjwKdxt0bhz6o8SpSHR3o7a5u7bYeq0fMpy2bqg5y7D0pwh12NcIw7eQnlXhLXZjIjMEZEHiCpSKDVC5eF5qeRKc+cy7ZOctsZx6TzRxuhqgZoXtLC7+1aCLXB+vbbnnltSOD4mG9UuDh9Vw2OF9tjmO0HMHJL1EQcM1BVEIhfrauswnrMB1SRxafqvG49xuE67f4qKhY+vhkqMl1Pr2LzFMCMkjgR1XVHbO4+LGn5pkzDJ2RtlgP0iBwD2luUgB+0zeRsy8F5hddrGU7LuaSDkQeja03G71VbgY9mLdLnXRr8oeybIzrTj7lgfLcrkvTNlU07Cu+kXnrm7LJTfl7HIV6SR5XDWjeOLXDyVSiqsla3SKkYkOime3dfWb7JzH6dy2eES05QfyE46WyQ+krh9Sov6Wk31a39FOx7NUJpUTWYTxNk2M+sbBN8QqL2aNg2/og5sltENCDikvSzG1LE+xZmHTPAvb7rM9u0524rao4w0ANAAAAAAsAALAAbgqP6KZL00g4SnzY0q9LSq9CELPUwQhCsIAhCEAULTvEDLOymHqsAlf2ud6oPIZ+92JKnjDQAmOIm+IVN90gHcI22T+MrxfE7HO578FDfUb6QS6tNJ2gN8XBWvAqACkgbwiYfEX+ap+kZ/8d3tM/mV9pOrGxvBjG+DQFq8FWqZP7/hFq7CM1KyNpcd3mdwUG9tySdpzUji9XdwaNgzPNRrnLJ4vlu676a7R/fz/AKO7OHJu9LPcm7ysuKKpCEiZVcesCE8kKaylNwKJEr6NMSLXS0zjkP20fYCbPA7y0+8eKutXhsUoIewG+V9h/EM1lmCVPQ4jTu3OeYT2iQFo/MWnuWuL2GFP6lKUvgYqe4lTqNAwP3M72djwJB4ixUfNo7Xx7AyQfdfqnvDwB5q+IUbOG49neOvgcjfOPkzl4rG5OppfdbrDxbdQmPUc8wDhBKHNv/ZuzbvGzvWwrmSUNBLiAALkk2AHElUw4TVXJSg2WvLm1po+eBUlHSEq56WYdTVUpfTMLTe75B1Y38SGcfvZX4HaqZJSW33CvtplV6grtjZ6Tv6QGizc3HadwSAF10I05p6dUNlyWy0aBY+yje4Sm0clrusTquGwm26xIPILVoJ2vaHMcHNOYLSCCOwhY5S4WXiwG34KbwqgqKTrRSFt8yz1mH2m/MZrYx8eTrT8mXkXxVjXg0xCrmF6YscQyob0LzkDe8bj2O+qew+JVjRKLi9MIyUltAhCFEkZvpjTGCu6S3VmaHX3a7eq4c7ap711DLcK7Y3gsdXEY5Paa4esxw2OaePxuVnVdRT0DtWYXjvZsrfUdwv9k9h815vieFLmdkV0KJxaexbHBeEj70f8wV2fU2BPC5VDqqpskTrH7J8HAqy1tV1SOJsoYNv0cab9m/2R1PoIPluSTtOa4L0j0i5Mi8/rb2w5hRz0g9yHPSL3qyMSts5kcmsjkpI9NpHJmESmTI6un1JYn/Zlid4PBW2rA8dqLFvtM/mC3sL03DekGX4/ZnqEIWoMiNXVsiY57yGtaLkn+tqpNVWy17usCyEHqx8eDn8T2bB5pTSGvNVUdE0/sojY8HSDb3N2c79ifU0IaLBO01aXMxO23b5URGPxiKncG5F2rEObzq/C6plRTFpLXCxBsRwIV20jbrPpY/tztP4bf7k/xfRdkzrkZ8Rke/ikc2t2Na8DuFYq09+TMxAp3CMCc8guFm7QDtP/AArXQ6JRR9bVuRnd3W8NyfsprZqnHxNy3MtyMvUdQGtPSBgyC6kanLgkHrdiYkiPqqRrwQ4XBXGDY++heIpiXU7jZrzmYuFzvZ8OWSdSJpW0olYWlWTgpx0yEZuD2i+gr1VTQLFi5jqeQ9eG2rfaYjkPwnLlqq1rInBwk4s1oSUltAuJYmuBa4BzSLEEAgjgQdq7QoEio4p6O4n3dTvMJP1fXjPu3u3uPco7SChqYbEROe3rEujGvbZa4GfHcr+hJ24ddia1rfsQcEzJoscaTY5EbQciOY3Jw3EGnetGrcKhn/exMf7TQ4jkSLhQtR6PaJ2xjmexI4eRJWVPg39Mit1vwVM1Q4pJ9QOKscvowhPqzzN72O+LUl/2tYdtTL3NjHyKq/8AKtRB1yKxLVtG9RtZi7RkMycgBmSeAG8rQIfRdSj13zP5vDR+UBT2F6NUtLnDCxrvtW1n/jdd3mmquGNepkVQ33M40X9Hc1VI2asBjhaQ8RnKSQg3GsNrG+Z7Nq1pCFsV1RrWojMIKK0gTPGK3oYJZN7GOcOdsvOyeKE0zaTRTW+y09wkaT5Aq6K20jsnpNlZwGDVZc7TmTxJ2lTTConCH9QKTY5azRlJkfiLb1tEPvud4WPyV0sFT523raM9s3ky6tnSLMu9bNKr0IRrZN3eUycUSS3JPFJucmoQ0tCs5cz2cvKQeUo9yQeUxFFEmIyFIh2aUkKbOdmmIopkxvTzfR6+B+xsh6F3v5D82qtGWY6TNPRa42sIeOYNx5gLSqeYPa1w2OAcORFx8VnZkeqkP4kujQohCEiOghCEACEIQAIQhAAhCEACEIQAJGspRLG+N2x7XMPJwslkIAzPB5jGXRSZPYSwg8Rv79vep5j0+0k0XFR+0iIZMBa/1XgbGv8AkdyrEWIPid0c7Sx43O39rTsI7QtWq1WL7mZZU4P7ElL/AO1Sng6YeMJ/RT9TNZvPJVwTh0kDhnaXydE9vzClaubYO9LThu7QxGeqdhrrgvSWuuS9NqIpzHbnJF7l456Se9WxiVtnMjk2kcu5HpvI5MQRTJnWMM1qd/skq5aNSa1HTn+5iHgwD5KmYxUNZA65Au0gc7K16G3+g097/um7e+3ks3M9K+R/E7sm0IQs00QQhCABCEIAEIQgAQhCABCEIAEIQgATauw6KdurKwPHaNnaDtB7QnKEdgKo7QgxyNdDKdUOa4skzyB+q8Z9xHemeNyTQPF43lmqOs1pc2+d7kbO9XdCujdJS5n1KpVRceVGdQ4/G7eE4GIMO9XCswaCb95ExxO8tGt+LaouXQWkdsa5nsSPHldNxy4+UKvFfhkIapvFIvqRxUpNoJBfKSYe+0/Fi4boFATnLOffZ8mK5ZdZU8WZBzYg0b1HPxUvdqRNL3nY1gLie4K9Qej+ibmWOf7b3OHgCApyiw+KEasTGsHBjQ2/O21RlnpelEo4TfqZSsE0GkmcJa71RYtgBvf/ABCMrfdG3edyvjW2yHJeoWdZbKx7kPQrjBaR/9k="/>
          <p:cNvSpPr>
            <a:spLocks noChangeAspect="1" noChangeArrowheads="1"/>
          </p:cNvSpPr>
          <p:nvPr/>
        </p:nvSpPr>
        <p:spPr bwMode="auto">
          <a:xfrm>
            <a:off x="98425" y="-941388"/>
            <a:ext cx="1943100" cy="194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Helvetica 45 Light" pitchFamily="2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Helvetica 45 Light" pitchFamily="2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Helvetica 45 Light" pitchFamily="2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Helvetica 45 Light" pitchFamily="2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Helvetica 45 Light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Helvetica 45 Light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Helvetica 45 Light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Helvetica 45 Light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Helvetica 45 Light" pitchFamily="2" charset="0"/>
              </a:defRPr>
            </a:lvl9pPr>
          </a:lstStyle>
          <a:p>
            <a:pPr eaLnBrk="1" hangingPunct="1"/>
            <a:endParaRPr lang="fr-FR" altLang="en-US"/>
          </a:p>
        </p:txBody>
      </p:sp>
      <p:sp>
        <p:nvSpPr>
          <p:cNvPr id="9231" name="AutoShape 13" descr="data:image/jpeg;base64,/9j/4AAQSkZJRgABAQAAAQABAAD/2wCEAAkGBhAQDw0OEA4QEBAQDw8QEA8QDw8OEg8VFBAVFRQQFRIXGyceFxkjGRIUHy8gIycpLCwsFR8xNTAqNScrLCkBCQoKDgwOGg8PGSwkHyUpLiosLCksNSkwKikuLC0uLC0vLCwsLCwsKiwtLCwsLS8sKSoqKi0sLywsLCwsKSwpLv/AABEIALgBEQMBIgACEQEDEQH/xAAbAAEAAQUBAAAAAAAAAAAAAAAAAgEDBAYHBf/EAEIQAAIBAgEHCAYHBwUBAAAAAAABAgMRBAUGEiExQVETImFxgZGS0RQyUlOhsRUjM2Jyk8EHQkNzorLwFmOCwuEk/8QAGwEBAAIDAQEAAAAAAAAAAAAAAAUGAgMEAQf/xAA1EQACAQMBBAcIAgEFAAAAAAAAAQIDBBEFEiExURNBYXGBodEVIjJSkbHB4SPw8QYUM2KS/9oADAMBAAIRAxEAPwDuIAAAAAAAAAAAAAAAAAAAAAAAAAAAAAAAAAAAAAAAAAAAAAAAAAAAAAAAAAAAAAAABg43LVGlqlO8vZjzpdvDtMJzjBZk8IGcDX5Z3wvqoya6ZRXmXKOdlJ+tCcenVJeZzK+t28bZjtI9wFnDYynUWlCakt9tq61uLx1pqSyjIAA9AAAAAAAAAAAAAAKSkkm20ktrepIAqDx8VnTQg2k5VH9xavE9XcYf+s4+4l415HHO+t4PDmvv9jpjaVpLKj+DZAeNhc6qE2lLSpv7y1d6/U9eE00mmmnsad0+03061OqswkmaqlKdP4lgkADaawAAAAAAAAAAAAAAAAeXnFj3RoPRdpzehF8L7X3GFSapxcn1HjeDy8vZxO8qNGVktU6i2t74xe7rNeRFE0VGvXnWltS/waM5KpE0iiJJHMzJFzD15Qkpwk4yW9fLpRt2R8rKvGzsqkfWW5/eXQaekX8HiXSnGov3Xs4rejrs7uVCf/XrX5M1uN6BGE1JKS2NJrqZIt5mAYmVMq0sNTlVrTUYrZvcnujFb2c2y3+0PE1m40P/AJ6e7Rs6j65buzvZ00LWpX+HhzOK6vaVsvfe/kuJ1GpWjFXlJRXGTS+ZCnjKcnaNSEnwjOL+TOE1qsptynKU5Pa5Scm+1kEiRWlbt8/L9kQ9c37qfn+jv4OL5LzrxeGa0K0pRX8Oo3Ug+iz2dljo2bOedLGfVtclXS+zbup8XB7+rb8zjr2NSitriiRtdTo3D2eD5M2IAHCSZbxGIjThKc3aMVds0jK2WamIbTvGmnzYX+MuLPQzsx7c40E9UUpS6ZPYuxfM8CxWNUvXKbpRe5ce1k7Y2yjFVJcXw7ClhYlYrYg8knkhYzsl5XqYeXNd4N86m3qfSuD6TDsUsbKdWVOSlF4ZjKMZrZkso6JhMXGrCNSDvGS7VxT6S8ajmrj3Cq6LfNqbOiSX6pfBG3F0s7lXFJT6+D7ys3NHoajj1dQAB1nOAAAAAAAAAAAADVM8qvPow3KEpd7t/wBTazVM8af1lGXGEl3O/wD2ODUc9A/D7mE+B4CJogiaKszUjMwmTKtVXhBtLfqS6rshWw8oS0ZxcWtz+ZueStHkKOja2hHZxtr7b3PPzlpwlySc4xneVtK+tb9aTtrttJWtp0YUOkUt+7uNuNxraRKxfWAqbUlNcYSjU+Cdy04tammnwepkNKMo8Ueo23Ik74el0Jruk0vgZWIrxpwnUm9GMIuUpPckrtmLkWNsPS6U33ybNe/aVlJ08NCinZ15878MLNrvcS9WFN1Y04c0vsarisqNKVR9SNFzky/PGV3UldQjdUqe6EfN7X/4eVYqkSsXOEVCKjHgUGpUlUk5yeWyNhYloldEyNeSFitOpKMoyi3GUWnGSdmmtjTK2KWB6ng69mfnF6ZQvK3LU7RqrZfVqmlwfzTPeORZi5RdHHUlfm1r0pL8XqvxJd7OulYvaKpVcLg95d9NuXcUU5cVuZoGVJ6Veu/9yXwdl8EY6RlZSp6Nesv9yfxldfMpSwNSSuqcrcbWXieo+aVVKVWSSy8svkJJQXcY9jOp5FryjpqlK1rrYm+pN3J4PCRjUpupUpJKcbx0tNvXs5qaXazdSRsNOjcKTqPGOpcfE4rq8dJpRWTnUo2umrNamnuItHrZw6PpE9HhHSt7Vtf6HmNEXWh0VSUM5w8HbTntxUuZXB1NGrSkt04P+pHQzn2Fp6VSnHjOC/qR0EseiN7E+9EVqeMx8QACfIkAAAAAAAAAAAAHh524bSoxmv4c1fqlqfxse4W8TQVSE6ctkouL7TTXp9JTcOaPGsrBzlE0VxGHlTnKnLbFtPzIop0k08M0IzMLlCrTuoVHFPdqa67MjVrym3KUnJve3csImjGU5NbLbxyM0XIsyqWMq6oqTldpKMrTWvZqlcw0evm7g9Opptc2nr65bvPuM7eE6lRQg8ZM0bNShoxjHVqSWpWWpcDRv2i06U62HjUrTpNU5OL5LlIO8td2pXXqrYmb4aB+1ChzsJU4qrB9ji182fQrBYrRXD/BH6putpPGeH3NVWRHL7KtQrdEaqpy8FTRb7LlnE5MrUvtKNSC4yhJJ9UtjMdIy8Ljq1L7OrUh0RnKKfWtjLF7668/3+9RTs05cU13b/J+pXJWR6uJqcnRjpO1227RiuLe49DK+ZuKw0OVnGEoL1pU5OWj1ppO3SbTmBlblHXhUcOVejJNQpwlOKTTu4paTT48TY8u4uFLDV51NG3JySUkpKTaaUbPU7vcRlW8qwrbCX7Ju302hUtukcnnfv5Y7P2cZp0JSejGLk+EU5PuRmf6frrXOMaK416kKH9MmpPuLlXLGIa0eWlGPsU7UY+GCSPPkiT998l5+hCfxrm/L1PSwGDoU61GUsWpSjVptRoUp1NammrznortVzsZxXIWH08XhYca9LuU038EztRDalulHfksuivMJtLG9f3eavnDUnTrXg1FTipaUYxUm1qfOtfcjx51JS1yk5PjJuXzNszhwPKUtJLnU+culfvL9ew1JI+batCdOu028Pevz5l+s5xlTXNbhYzKeVK0Y6CqyS2LZq6ntMVIlokRGtOm/cbXc8HTKKlxWSD4kWi40RaPFLJmjOzew2niIPdBOb+S+LRuR5GbmB0KTm1zqln1RWz9X2nrl50ug6Vus8Xv9PIr97V6Sq8dW4AAkzjAAAAAAAAAAAAAAAPEziyK6q5WmvrIqzXtrzRqSOkGuZzZIVniIKzVuUXG7tpdZDahZ7SdWHj6muUes1xMmmW0y5Ti5NRW1tJdbdkV/GTFGRg8LKrNQgrt9yXF9BumCwcaUIwju2vi97LWTMmxoQUVrk9c5cX5GYWexslQW1L4n5dhtSBref8AgOVwUpJa6M41Oz1ZfCV+w2QhWpKcZQkrxlFxkuKas0S1KfRzUuRqr0lVpypvrRw6MS9GBlZTyXLD16lCX7ktT9qL1xl2otwiWnbTWUURU3GTjLihTummm01rTTaa6Uy7iMRUqW5SpOdtmnOU7dV2VjAq4GGVnJvUXjBiSgWpxMycCxOJmmaJwPe/Z7k/lMZytubRg5X+9LmxXc5PsOnHgZl5H9HwyclapVfKT4pW5sexfFs98rt5V6Sq2uC3Fx02g6Fuk+L3vx/QNVy1kh0pOpBfVyfgb3dRtRScE000mmrNPWmQ97Zwu6ey+PU+RL0K7oyyvE0RIrYzcrZP5GpZerJXj0cUYZ87uKc6NR058UWCM1OKkuBFo9DI2SXVlpSX1cXr++/ZX6lvJmB5aoo7IpaUn0cEbdTpqKUYpJJWSW4nNH07p301T4V1c36HHd3PRrYjx+xJIAF1IQAAAAAAAAAAAAAFnF4yFKDqVJKMVve/oS3s8bSWWC8W62IhBXnOMVxlJR+Zp+Us76k240fq4e1qc3+i/wA1niTqyk9KUnJvfJuT72RlXUoR3QWTS6q6jfKucmGj/F0vwxlL4pWPEy5nEq0eSppqLacpS1OVndJLhc165JMja1/VqRcdyT5GLqNlxMnCbTTWpppp8LFpMkmRwybbhM6qbiuUUoy32WlF9K3mdRy1h5bKseqV4fM0W4uScNUrR3NJme2zo8ZJ607riipz7DY6pSd6c5R6E9T61sZsOS86FJqFZKL3TXqvrW75dRI0NSp1HiW5+X1MlNFM7s3fSYKpTX11NOy95Ha4de9dvE59GDTaas07NPU0+FjsSZrOdWbaqKWIpRtUirziv4iW/wDEviWW0utn+OXDqIq/sdt9LDj1rn+zSoQJOBWmXJEnkhktxiVInuZpZtuvUVeovqYO6T/iSW78K393Epm9kH0mo3K6pQa03s0nugv1Og0qUYxUYpRjFJJJWSS3JHFdXWwtiPH7EhZWPSPpJ8Ort/RMGBlPLNOgtfOm9kFt63wRrGMy9Wq352hH2Yau97WVe61Glb7nvfJfktlCzqVd/Bczb6+OpQ9epGPQ5K/dtMOpnFQWyTl+GL/WxpyZNMg6uuVn8EUvP0JCOnQXxNsz8pZRdaelayStFcF09JjXLaZW5Xa0pVZuc3ls7YwUVsrgZeAx7ozU0rq1pLij36ecdB7ZSj1xf6XNUuRbJCz1Cvax2IYa5M01bWFV5lxN5oZQpT9WpFvhdX7tpkHO2zMweWq1K1puUfYlzl5rsJyhrabxVj4r0/Zxz018YP6m8A83JeXKdfV6tS2uD39MXvR6RPU6sKsdqDyiMnCUHsyWGAAbDAAAAAAAtYrExpQnUm7Rirt/5vOd5WyvPE1HOWqK9SF9UV58WbNnxWaoU4rZOor9Notpd9u40pMhdQrNy6NcDlrT37JNMkmQRJMiGaUXEyqZBMkmYszTJpkrlsrcxwZZLlxchcrc8we5JXKXMHFZWhDV60uC3dbMCplipLZaK6Fd97Jm10O7uVtKOyuct3lx8jgrajQpPDeX2G+5t5ccXGhUd4vVTk/3Xuj1fI9vLGWqWHpylKS07PQhdaUnu1cOk5GsTJ7ZN9rLsJlrtNJnRio1Z5xyXlk5XrGY4hHxbMyMyTmY0ZlXMmdkjVM3DMzLVOCnh6klBuenBt2UrpJxvx1fE97LeWFQp3VnOd1BbV0yfQjls5lmVVrY2up2I+60+VZN05bLfZkk7XVlQxGpDaS7cfhmxVKrlJyk3KTd23tZVM1yGUqkdkr9EtZm4fLsdk426VrXdtKVd/6avaSco4n3cfo/xktlr/qaxrNRk3B9vD6r84PZTJJlmlVUknFpp7GtZcTKxODi8SWGWNNSWVwLiYuQuVuatkYJXItlLlGz1IYDZBsq2QbNiRkVjUcWpJtNO6admnxN0yBlnl4OMtVSFtL7y9pGkNmdm/idDE0uEnoP/lqXxsSun3EqNVLqe5nLd0FVpt9a3o34AFwK0AAAAAAaxn39lQ/mP+xmmJm5Z+fZUP5j/sZpaZX77/mfgcNb4y4mSTIJkkzgZrTJpkky2mSTMcGWSaZW5C5W55gyySbPDyhldyvCDtHY3vl5Iu5cxjSVJP1leXVuR46LroOkw2FdVllv4Vy7e/l9e6C1G8lnooePoTTLkWWkycWXAgS9GRejMxkyakYNGUZYMtTGmY6mV0zDZNvSFyUy1ORRzINmSRhKWSkmW5Mq2QbM0ay/hMdOlK8Xq3xexmzYPGxqxUo9q3xfA1BsyMm410qid+a9Ul0f+Fe1vRoXtN1ILFRLd29j/HoWXQ9ZnZ1FSqPNNv8A89q/Pqbfcrct3K3PlWD6mTuRbKXKXGAVbItlGyLZmkZBsvZOf19D+bT/AL0Y7Zeyd9vQ/m0/70b6S99d55P4X3HSgAXop4AAAAAB42dOSZYiilDXOnLTUfa1NNdZz2pBxbjJOLWppqzXWmdbLVXC056504S/FGMvmcNxZqtLaTwzRUpbbycpTKpnUfo2j7il+XDyH0bR9zS/Lh5HJ7Nl83ka/wDbvmcwTK3On/R1H3NL8uHkPo6j7ml+XDyPPZkvm8jLoHzOZaRXSOmfR1H3NL8uHkPo6j7mn+XDyHsyXzeQ6F8ziGVZ3rT6LLuSMZM9bPCCjj8WkkkqiskrJcyO48dM+i2kNihCPKKXkUq5X80+9/cuJkky2mSTOk5Wi4mSUi0mSTPDwu6Q0i3pDSPMAm5EWyNylxgBsi2VbItnp6kUZFsq2UPTJG34KrelTfGEfkX9I2/NTB03gcG3Tg26MLtwi29XGx63oFL3VPwR8j5dcaM3Vm1JYy+rtPrVvqa6KGY78L7HOtIppHRfQKXuqfgj5D0Cl7qn4I+Rp9iy+dfQ3+04/L5nOXIi2dI+j6Xuqfgj5D6Po+5p/lw8j32NL519D32pH5fM5q2e9mvkac6ka8otU4PSi3q05brdC236DbVgKS1qlTX/AAj5F86aGlKnNSnLODTW1Jzg4wWMgAEyRIAAAAAAAAAAAAAAAAABxbPVWyjjP5if9ETxUzpWf+Z868li8PHSqKKjVpr1ppbJx4tLVboVjm1SnKLcZRcWtqknFrrTLVaVY1KSw+CwUm/oTpVpbS3N5TKplUyCZW51HBgncrcjcXBjgncXI3Fzw8wSuUuRuLnp7grci2Gylwe4DIhs9/NnM+ti6kW4ShQTTnVknG63xhfa33IwnUjTjtSe430qU6slGCyzp+acWsBgk/cU33q6+Z6xGlTUYxjFWjFKKXBJWSJFQnLak3zL5COzFR5IAAxMwAAAAAAAAAAAAAAAAAAAAAAAAAAARlTi9sU+tJgAEfR4exHwoejw9iPhQB7lnmB6PD2I+FD0eHsR8KAGWMD0eHsR8KHo8PYj4UAMsYHo8PYj4UPR4exHwoAZYwPR4exHwoejw9iPhQAyxgchH2Y+FFwA8PQAAAAAAAAAAAAAAAAAD//Z"/>
          <p:cNvSpPr>
            <a:spLocks noChangeAspect="1" noChangeArrowheads="1"/>
          </p:cNvSpPr>
          <p:nvPr/>
        </p:nvSpPr>
        <p:spPr bwMode="auto">
          <a:xfrm>
            <a:off x="98425" y="-849313"/>
            <a:ext cx="2600325" cy="175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Helvetica 45 Light" pitchFamily="2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Helvetica 45 Light" pitchFamily="2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Helvetica 45 Light" pitchFamily="2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Helvetica 45 Light" pitchFamily="2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Helvetica 45 Light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Helvetica 45 Light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Helvetica 45 Light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Helvetica 45 Light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Helvetica 45 Light" pitchFamily="2" charset="0"/>
              </a:defRPr>
            </a:lvl9pPr>
          </a:lstStyle>
          <a:p>
            <a:pPr eaLnBrk="1" hangingPunct="1"/>
            <a:endParaRPr lang="fr-FR" altLang="en-US"/>
          </a:p>
        </p:txBody>
      </p:sp>
      <p:sp>
        <p:nvSpPr>
          <p:cNvPr id="9234" name="AutoShape 16" descr="data:image/jpeg;base64,/9j/4AAQSkZJRgABAQAAAQABAAD/2wCEAAkGBhAQDxUUDxQQFA8PEBQUEBQVDxAUFBQUFBUVFBQUFRUXHCYeFxkkGRQUHy8gIycpLCwsFR4xNTAqNSYrLCkBCQoKDgwOGg8PGiwdHyQqKTQtKSwpKSwsLCwpKSwpKSksKiwpLCwtKSksKSwsKSwpLCksLCkpLCksLCwsKSwqLP/AABEIANAA0AMBIgACEQEDEQH/xAAcAAABBQEBAQAAAAAAAAAAAAAAAQIDBAUHBgj/xABAEAACAQICBQkGBQIEBwAAAAABAgADEQQFEiExQXEGBxMiUWGBkbEyM0JSocEjYnKC0RThU7Lw8QgkQ2NzkqL/xAAaAQEAAwEBAQAAAAAAAAAAAAAAAQMEBQIG/8QALBEAAgICAQIDBwUBAAAAAAAAAAECAwQRIRIxIjJRBRRBQmGBsVJxkaHwE//aAAwDAQACEQMRAD8A7jCEIAQhCAEIQgBCEY1UDaYA+EZ0ogKoMAfCEIAQhCAEIQgBCEIAQhCAEIQgBCEIAQhCAEIQgBCEIAQhCARYpiEYjaFJ+kw+nJnoCLzy9tEkH4SR5G0A0sNVuJNpfSUsI+uWiYBpgxZHQa6jhJIAQhCAEIQgBCEIAQhCAEIQgBCEIAQhCAEIQgBCEIAQhCAE83nY6OtfdUGkOI1Eeh8Z6OU80wNKsmjVFxe4sSGB7QRrEAwcNihca5cqYxRtImAnITE6/wDnqq6zohcPRNhfUCWuTqtr1XnmuV+WZrhcM5Y4fE0AD0jjDkVVTeSpYrbvGsQDruEBFNb6jbWOy8mmDkOY9Lg6FQ30qtCmxuSTcqLzTo4u5sYBbhEBiwAhEvCALCJCALCJC8AWESLACEIQAhCEAIQhACJFhAEhFlHMMVoggbtv8QCSrixulc4mYrZvpMEpqz1DsUep7B3mJmdTE4cIzrTKu2i2izdQ2uLkjXv2dkA3lrXnlOc7NugyytY9esvQpxqaj/8AOkZt0MTdNLunKeXOdnMMwo4amb0qVVU1b6jMAx8B94B07L16PDUU+ShSXyRRGPSxNK1S3S0m63VHXQHXYrvA7R5SauezZsHDYJsZW96Kfpt5avtAKeAzhHHVYHxl6njkZio9oC54GR4rJ6FQ3ZBp/Mt1bzG3xmFm2VPhiK1KuQFIUrUQPcHcGBX6wDA54eXdXB4WmuAqotetVGmylGdKYUtcKb20jYXI2XnjuTf/ABAYqlZcworXXfUp2p1eJU9RvDRmFzg4elTWktJLBnqu1W12qsSNLScamsTaw9kECeHZTfVI2elHaPrHkry2wWZoWwlTSZLdJTZStRL7NJTu7xcTdnxphsW9Jw9J3pVV9l0ZlI4MDcTrHNrzs5lVxdHCV1XFJWcL0h6tWmu9yyizgDXrAJ7ZJDTR3OEIQQEWJCALeESEAWESLAFhEheALEvCJAFvMbMqtkLHYbmaeJqaK8dXnKNYK6qdRCVFv4MNRgD8my4UkuQOkqdZzbX3LwA+8lzTC9JRZd9rjiusS3CAeSHumA+Un6TmnNhyeepiBinBFGlpFGPx1DcDR7bXJJ7bTqTUtFnU7AWFu0f7GZ9TFMlkpUyQAAoVQAANwGwCAX6zTWyKpelb5XI89f3nnNGva7U2HCx9JucmQeiY9tQ28AB6wDYgRCEA+fOeTI6OFxyrQDKtdGxDppEolR20WNNfhDFbkds56ac+puVXIfB5ko/qFIqoLU6qHRqINtr7CL7iCJyrlBzHYqimlhKi4kD2kKilU/aLlW1d4kEpnKmpTq3/AA/5FfEVsQRqpoEQ97bbeHpOb4vBPScpVVkdfaVlKsOIOsT6F5n8m/p8rplhZ8QTVPBtkaPTlwe2jalRVUsxAVQSxJAAA1kknYJDj8fSw9JqtZlSlTF2YnUB9zutvnDeXnOJVzBjTo6VPBg6l2NVtsapbd2L569mrHx5XS0u3qZrro1LbO44PM6FYXo1aVQdqVEf/KZZnympINxqPaNR85t4HltmNH3eKr2G5n6QeT3m2fsyXyyMkc+PzI+kYTiGA55swT3q0Kw1XujI3mpt9DPR4HnwoH3+HrId5pulQfXRMyzwro/Df7GiOVVL4nTISjkuc0sZQWtQJNKpfRupU6iQbg94l6ZGmnpmlPYsSEJACEIQCnmY6gO4OpbhfbKuCwWlTJUgGpVYve+wNYW7wFmrEVQBYAADYALCAOhEhAMbOENOoKoF1bqvx2A+I9I3C4ime4mS5jjVsQ1tA7u2eWrZmiMdpXcd4gHtkpDdFXq7Nm8f63zz+UZ2CLo2kl7HuI2jjrnoA4YXGwwCdHBFxFlA1+jN/h+Ifcd8zeVPLbD4CmC16lWot6NJdrD5ifhW+/6GeoxcnpEOSits2MxzKjh6TVa7rTpILszGw4DtPcNZnPk588J0zK1DEdCDZKgKFiPmNM2KjxJ7hOa8quU+Kx9XSxL9Ue7prcU6f6V3nvOuYejOtVgLp3Puc6zMe/Ad1xme5Bm6hMQ9AsRZelvRqL3K5tbgDPcYZUCKKdujCgJokEaIFgBbdafKNpawGb18Ob4erVpH8lRlHiAbHxE8z9nL5Zfyeo5v6kdA53M0epjugLE0aNOmQlyF02BJbVtNiBrnhDh17x5H+DLOIzCtiGNXEOXqvbSZrXNhojZq2ASObaU64KKMlr65Nlc4Y7iD429Yx6TDaCPD7y5FGrZq4aperGUuCKEuZXgelfX7C62/iOKg7Qp4j7i09NyZywO9GkB72oul4kFjr/LKr7+iHHcspp6pcnZOTWC6HB0UtbRpKSOwsNIjzM04WhPm29ndCEISAESF5hcpOWmDwA/He9S11pJZqh7Or8I7zYT1GLk9JbIbSW2bt4l5xyrz14o19JKFH+nGroyWLcTUGw+FuMocp+djF4oFMPfDUSNei16rdt6mrRH6bcZsjgXN6a0Znl1JdzsFXlLg1r9C1egK/wAhqKG4HcD3bZdxOISmheqypTUXZmYKoHaSdQny0NZ17zx/3lnE4nENSFJqlRqKG6UzUcop2XCE2Evl7OS0lL+imObvvE6LmHL3BNWdErMyJ7FRkKq3aFO+3bYXmNh+W2Bevo4pcT0HzUwt2O/SF9IL+nXPFJQFuO3+ItKnZh428o9zgn9Cfem125Oq8oedHB0qKUcupCoo0Tcq1NEG0qB7TPtuTqudd56vk5n9OtSWpTN6VTzU71PYROCtQBmtyY5Q1cBWuAXoVLCtTB8nS+rTH1GrhXbiJR8Hc9V5DcvEd8xgutxsM4zzgV9LFKt79HTIAv7OkxY8L7Zs51zwU6VIrhVarUYatNGREv8ANfWT3DznOcLmVTENUqVTpVHqXY+G4bh3Txi1yU+p8HrInFw0idhfbr46/rtkTYZT2jhrHkf5ksWddNo5rSKj4M7rHxsfIyPAURUroh9kt1u8AEkfSaCytkXvyflpOfpb7zPlWONb0X4talYtlljrPeT6wiKIs0JaWihvb2LEhCSQOprcgdpt5zpPN3gtPGht1GmzeJsg/wAx8pz7Lad6g7tfl/edg5ssFajVqHbUcIOCC/qx8pz82XGjbix+J7OEW0S05J0RIhMQmMZoB5DnQzfFYbBq2Ffo9OroVXAGmAVJXRJ9nWLX2zh1dHLFmJZmN2Yklid5JOsmd/5a5ccVgatJbFyoanc2GmjBhr3bCPGcMxmFqUX0KqMjjcwseI7R3idTCtUE0u5gyq3JlLDHWe+SPRBlOsSMQp12ItwuCPWX7zY7G5bXBmUEo6ZRxTdHrOvst3dsvShm6XQdx9RLeHe6Ke1R6SHNyfIUUlwPImbWqkV1Hwhx9ZpzJx+qsp/Mh+siT4CXJqxYGAns8lPNB1P3faR5H7Dfr+0kzT2P3faR5H7Dfr+wnl+dHpeVmlCEJaVg56p4H0kORj3zdlIAeJ/sI/EHqNwhlItQqn5qiL5WMyZXPTH1a/JqxeHKXon+CUCEITaYxDARYWgGpktP2jwH3P2nc+SWD6LBUVIsSmm3F+t9xOO8nMCahpoNtaoB4MQPS87wqgCw1ACwnFy5bmdTGjqIsIQmM1EBkbmPMjaAVa6XmPmeTUq66NVFdTuYbO8HaDwm8yyF0gHNcRzU0DU0hUqBADoobGx3dfbbu+s8DjcHUoPoVlZHG5ha/eDsI4Tv1VJmZhldOshWqiuh3ML+I3g94mmvIlF7fJTOlSWlwcGx4vTPdYxMtb8Je648iZ0HO+bO9zhHtf8A6dQ6v2v9iPGeXznk22AKI50jUUsTaw0r2IXwtNsL4zkkjJKmUYtsoXmVnA6wPcPoZpzNzoahwMvl5WUrujVJiRqNqHAekdLEeSpmnu/GR5H7tv1n0EkzT3fjI8j92f8AyH0E8vzoleVmjFiRZaVkWMPUPh6yXAi2FX89Vj5CwlfHnqeP8y3SFqFEfkLf+xmS7m2C/wBxs1U8VTf0/LQgixBFmwxhFESTYOnpVFH5vTXDelslLb0dB5vcv0sWnZQplzxACj6tOrTw/NphLJWqn4mVF/aNI/Vh5T3E+ete5HZrWohCEJWWFcxhjzGGAMaRMJM0jIgFd1kLUpcKyJlgFNqcz8fl1OspWqiuh3MLjiOw94ms6SFqcEnOc55t9rYR7f8AbqHV+193A+c8Rj+T+I6RaTUnFW+oEGxHaCNRHfed4ajI3oi2uXrJmouL5Kv+EOpSOE1aLUyUb2kOieIiAzoHKPkAarvVwzgO5LNTf2SfysNnA6p4bHZfVoPoVkZG7CNR/Sdh8J0qbYziknyYbq5Rk2zNzT3fiI3JR+Ef1n7STHLdPGGWoRT1i1ySOGy/0Msb8aRUl4GXICJCXFRVzI9UePpNKsLBB8tNRMzHC7KO0j6kTTxLdc91h5D+8yvnIX0TNS4x39WiOLEhNhjFmhk9O7k/Kvr/AKMz5t5DhywsNtRwo8bKPWVXS1BltS3JHZORmF6PA0hvcGof3m4+lpugyvh6QRVUbEUKOCgD7ScGfPt7ezspaHQhCAVzGmPjTAGERpEeREIgEZEjYSUiNIgkgKyMpLJWNKyAVWSROktssjZIJKbU5VxmX06qFaqK6H4WAI/sZpMkYacEnhMVzZYdqgZGcUr3akesD3BtoHdPLcscuNDEhdGymmuibWU2vqG7V2TsbU5TxeBp1VK1VV0O1WAImivIlGSlLkpnQpR6VwcMBjp73OubVTdsI2if8NySv7X2jxvPE4/La2HfRroyNuuNR/S2w+E6tV8LOz+xzbKZw7ozK5/FB+UXHGXUYkXO0yTLMrNaqWt1EtfvPyyMm54kyuvm+T9Foss4oivVtjosaDHTaYxZ7nkHgdPE0QRqT8Rv2gt6kTxFJNJgO0gTq3NvhOtVqblVaY4k6R+gExZktR0asWO5bPeqZIpkSyQTjHVJBFjY6SeSCJFhAGGJaPIiQBhEbaSRpEEkZEaRJSI0iQCErGlZMVjSsEkJSNKScrGlYJKzJGMktFY0pIJKbU5XxWBSqpSoquh2qwBE0TTidFBJ5tuS1GnRKUFC6m0RcnrHZcnXttOT4/La2HbRroyNuuNR71bYfCd5enKuLy9KqFKqq6HarAEfWaaMh1NvW9me6hWJLetHCAY4GdAzvmzU3bBton/DckrwVtq+N54fMMsrYd9GujI2641H9LbDOtVfCzs/scyyidfdD8vS9QW122cdg9Z2vkxl/wDT0FT4iNKp3udv8eE5tzd5Qa2I0yPw6NidWot8K+evwnWqKTnZs9z6fQ3YkNQ6vUvI0mErpJ1mI1EgiiNEcJJ5IokWEASJFhAG2iER8QiCRlo20ktEtIAzRiaMktEtBJEREKyW0TRgEJWJoSbRhowSQaECkm0YFZBJWKRvRS1oQ6OAVOhkWIyinWUrVVXQ7QygiaQpx6pJGzLyjk7QwiFMOuipYsRctdj3ngJoilJgI4CG9vbPK44RGqyRRFtHWgAI4RIoknk//9k="/>
          <p:cNvSpPr>
            <a:spLocks noChangeAspect="1" noChangeArrowheads="1"/>
          </p:cNvSpPr>
          <p:nvPr/>
        </p:nvSpPr>
        <p:spPr bwMode="auto">
          <a:xfrm>
            <a:off x="98425" y="-955675"/>
            <a:ext cx="19812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Helvetica 45 Light" pitchFamily="2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Helvetica 45 Light" pitchFamily="2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Helvetica 45 Light" pitchFamily="2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Helvetica 45 Light" pitchFamily="2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Helvetica 45 Light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Helvetica 45 Light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Helvetica 45 Light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Helvetica 45 Light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Helvetica 45 Light" pitchFamily="2" charset="0"/>
              </a:defRPr>
            </a:lvl9pPr>
          </a:lstStyle>
          <a:p>
            <a:pPr eaLnBrk="1" hangingPunct="1"/>
            <a:endParaRPr lang="fr-FR" altLang="en-US"/>
          </a:p>
        </p:txBody>
      </p:sp>
      <p:sp>
        <p:nvSpPr>
          <p:cNvPr id="9236" name="Title 1"/>
          <p:cNvSpPr txBox="1">
            <a:spLocks noChangeArrowheads="1"/>
          </p:cNvSpPr>
          <p:nvPr/>
        </p:nvSpPr>
        <p:spPr bwMode="auto">
          <a:xfrm>
            <a:off x="513378" y="392293"/>
            <a:ext cx="739140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Helvetica 45 Light" pitchFamily="2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Helvetica 45 Light" pitchFamily="2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Helvetica 45 Light" pitchFamily="2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Helvetica 45 Light" pitchFamily="2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Helvetica 45 Light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Helvetica 45 Light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Helvetica 45 Light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Helvetica 45 Light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Helvetica 45 Light" pitchFamily="2" charset="0"/>
              </a:defRPr>
            </a:lvl9pPr>
          </a:lstStyle>
          <a:p>
            <a:pPr eaLnBrk="1" hangingPunct="1">
              <a:lnSpc>
                <a:spcPct val="90000"/>
              </a:lnSpc>
              <a:buNone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工作中的好用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工具推荐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Rectangle 3"/>
          <p:cNvSpPr txBox="1">
            <a:spLocks noChangeArrowheads="1"/>
          </p:cNvSpPr>
          <p:nvPr/>
        </p:nvSpPr>
        <p:spPr bwMode="auto">
          <a:xfrm>
            <a:off x="98426" y="1260928"/>
            <a:ext cx="8885918" cy="524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anose="05000000000000000000" pitchFamily="2" charset="2"/>
              <a:buChar char="•"/>
              <a:defRPr kern="1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anose="05000000000000000000" pitchFamily="2" charset="2"/>
              <a:buChar char="ü"/>
              <a:defRPr sz="1600" kern="1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CN" altLang="en-US" sz="2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比较工具</a:t>
            </a:r>
            <a:r>
              <a:rPr lang="en-US" altLang="zh-CN" sz="2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200" b="1" dirty="0" err="1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BeyondCompare</a:t>
            </a:r>
            <a:r>
              <a:rPr lang="zh-CN" altLang="en-US" sz="2200" b="1" dirty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200" b="1" dirty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 class </a:t>
            </a:r>
            <a:r>
              <a:rPr lang="zh-CN" altLang="en-US" sz="2200" b="1" dirty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反编译后比较）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文本编辑</a:t>
            </a:r>
            <a:r>
              <a:rPr lang="en-US" altLang="zh-CN" sz="2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en-US" altLang="zh-CN" sz="2200" b="1" dirty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200" b="1" dirty="0" err="1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EmEditor,SublimeText</a:t>
            </a:r>
            <a:r>
              <a:rPr lang="en-US" altLang="zh-CN" sz="2200" b="1" dirty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r>
              <a:rPr lang="en-US" altLang="zh-CN" sz="2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en-US" altLang="zh-CN" sz="2200" b="1" dirty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200" b="1" dirty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200" b="1" dirty="0" err="1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SQLyog,MongoVUE,toad,plsql,NavicatPremium</a:t>
            </a:r>
            <a:endParaRPr lang="en-US" altLang="zh-CN" sz="2200" b="1" dirty="0">
              <a:solidFill>
                <a:srgbClr val="FF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内存盘</a:t>
            </a:r>
            <a:r>
              <a:rPr lang="en-US" altLang="zh-CN" sz="2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en-US" altLang="zh-CN" sz="2200" b="1" dirty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200" b="1" dirty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软媒内存盘 ，</a:t>
            </a:r>
            <a:r>
              <a:rPr lang="en-US" altLang="zh-CN" sz="2200" b="1" dirty="0" err="1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QSoftRAMDiskEnterprise</a:t>
            </a:r>
            <a:endParaRPr lang="en-US" altLang="zh-CN" sz="2200" b="1" dirty="0">
              <a:solidFill>
                <a:srgbClr val="FF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其它</a:t>
            </a:r>
            <a:r>
              <a:rPr lang="en-US" altLang="zh-CN" sz="2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en-US" altLang="zh-CN" sz="2200" b="1" dirty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200" b="1" dirty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200" b="1" dirty="0" smtClean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TeamViewer</a:t>
            </a:r>
            <a:r>
              <a:rPr lang="en-US" altLang="zh-CN" sz="2200" b="1" dirty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200" b="1" dirty="0" err="1" smtClean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RealVNC</a:t>
            </a:r>
            <a:r>
              <a:rPr lang="zh-CN" altLang="en-US" sz="2200" b="1" dirty="0" smtClean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2200" b="1" dirty="0" smtClean="0">
              <a:solidFill>
                <a:srgbClr val="FF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原型设计：</a:t>
            </a:r>
            <a:r>
              <a:rPr lang="en-US" altLang="zh-CN" sz="2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200" b="1" dirty="0" err="1" smtClean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AxureRP</a:t>
            </a:r>
            <a:r>
              <a:rPr lang="en-US" altLang="zh-CN" sz="2200" b="1" dirty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开发工具：</a:t>
            </a:r>
            <a:r>
              <a:rPr lang="en-US" altLang="zh-CN" sz="2200" b="1" dirty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Idea</a:t>
            </a:r>
            <a:r>
              <a:rPr lang="en-US" altLang="zh-CN" sz="2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idea </a:t>
            </a:r>
            <a:r>
              <a:rPr lang="zh-CN" altLang="en-US" sz="2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插件</a:t>
            </a:r>
            <a:r>
              <a:rPr lang="en-US" altLang="zh-CN" sz="2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sz="2200" b="1" dirty="0" err="1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RemoteHostAccess</a:t>
            </a:r>
            <a:r>
              <a:rPr lang="zh-CN" altLang="en-US" sz="2200" b="1" dirty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200" b="1" dirty="0" err="1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c+a+s+z</a:t>
            </a:r>
            <a:r>
              <a:rPr lang="en-US" altLang="zh-CN" sz="2200" b="1" dirty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200" b="1" dirty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同步到远程服务器 ）</a:t>
            </a:r>
            <a:endParaRPr lang="en-US" altLang="zh-CN" sz="2200" b="1" dirty="0">
              <a:solidFill>
                <a:srgbClr val="FF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90000"/>
              </a:lnSpc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9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90000"/>
              </a:lnSpc>
            </a:pPr>
            <a:endParaRPr lang="fr-FR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90000"/>
              </a:lnSpc>
            </a:pP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90000"/>
              </a:lnSpc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088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74" y="2739543"/>
            <a:ext cx="1853863" cy="157698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74" y="1156817"/>
            <a:ext cx="5267325" cy="13430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5136" y="2670205"/>
            <a:ext cx="2272392" cy="3292650"/>
          </a:xfrm>
          <a:prstGeom prst="rect">
            <a:avLst/>
          </a:prstGeom>
        </p:spPr>
      </p:pic>
      <p:sp>
        <p:nvSpPr>
          <p:cNvPr id="7" name="Title 1"/>
          <p:cNvSpPr txBox="1">
            <a:spLocks noChangeArrowheads="1"/>
          </p:cNvSpPr>
          <p:nvPr/>
        </p:nvSpPr>
        <p:spPr bwMode="auto">
          <a:xfrm>
            <a:off x="0" y="353554"/>
            <a:ext cx="739140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Helvetica 45 Light" pitchFamily="2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Helvetica 45 Light" pitchFamily="2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Helvetica 45 Light" pitchFamily="2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Helvetica 45 Light" pitchFamily="2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Helvetica 45 Light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Helvetica 45 Light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Helvetica 45 Light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Helvetica 45 Light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Helvetica 45 Light" pitchFamily="2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nutz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Map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转换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分享</a:t>
            </a:r>
            <a:endParaRPr lang="fr-FR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2835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ChangeArrowheads="1"/>
          </p:cNvSpPr>
          <p:nvPr/>
        </p:nvSpPr>
        <p:spPr bwMode="auto">
          <a:xfrm>
            <a:off x="0" y="319424"/>
            <a:ext cx="739140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Helvetica 45 Light" pitchFamily="2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Helvetica 45 Light" pitchFamily="2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Helvetica 45 Light" pitchFamily="2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Helvetica 45 Light" pitchFamily="2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Helvetica 45 Light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Helvetica 45 Light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Helvetica 45 Light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Helvetica 45 Light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Helvetica 45 Light" pitchFamily="2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可视化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Word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报表生成</a:t>
            </a:r>
            <a:endParaRPr lang="fr-FR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23" y="1602914"/>
            <a:ext cx="4152900" cy="493395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1538" y="1507666"/>
            <a:ext cx="4076700" cy="45720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923" y="1374660"/>
            <a:ext cx="7172325" cy="357187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1081" y="5632333"/>
            <a:ext cx="6084434" cy="1225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46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470580" y="2995160"/>
            <a:ext cx="739140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800" smtClean="0">
                <a:solidFill>
                  <a:schemeClr val="tx1"/>
                </a:solidFill>
                <a:ea typeface="微软雅黑" panose="020B0503020204020204" pitchFamily="34" charset="-122"/>
              </a:rPr>
              <a:t>谢谢！</a:t>
            </a:r>
            <a:endParaRPr lang="zh-CN" altLang="en-US" sz="2800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7990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4"/>
          <p:cNvSpPr txBox="1">
            <a:spLocks/>
          </p:cNvSpPr>
          <p:nvPr/>
        </p:nvSpPr>
        <p:spPr>
          <a:xfrm>
            <a:off x="531812" y="1109883"/>
            <a:ext cx="7026275" cy="820738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mtClean="0"/>
              <a:t>自我介绍</a:t>
            </a:r>
            <a:endParaRPr lang="zh-CN" altLang="en-US" dirty="0" smtClean="0"/>
          </a:p>
        </p:txBody>
      </p:sp>
      <p:sp>
        <p:nvSpPr>
          <p:cNvPr id="4" name="内容占位符 3"/>
          <p:cNvSpPr txBox="1">
            <a:spLocks/>
          </p:cNvSpPr>
          <p:nvPr/>
        </p:nvSpPr>
        <p:spPr bwMode="auto">
          <a:xfrm>
            <a:off x="1221693" y="1705309"/>
            <a:ext cx="4580393" cy="3400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4400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anose="05000000000000000000" pitchFamily="2" charset="2"/>
              <a:buChar char="•"/>
              <a:defRPr kern="1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anose="05000000000000000000" pitchFamily="2" charset="2"/>
              <a:buChar char="ü"/>
              <a:defRPr sz="1600" kern="1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n"/>
              <a:defRPr/>
            </a:pPr>
            <a:r>
              <a:rPr lang="zh-CN" altLang="en-US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姓名：</a:t>
            </a:r>
            <a:r>
              <a:rPr lang="zh-CN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朱建民</a:t>
            </a:r>
            <a:endParaRPr lang="en-US" altLang="zh-CN" sz="1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fontAlgn="auto" hangingPunct="1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n"/>
              <a:defRPr/>
            </a:pPr>
            <a:r>
              <a:rPr lang="zh-CN" altLang="en-US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性别：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男   </a:t>
            </a:r>
            <a:r>
              <a:rPr lang="zh-CN" altLang="en-US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endParaRPr lang="en-US" altLang="zh-CN" sz="1800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fontAlgn="auto" hangingPunct="1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n"/>
              <a:defRPr/>
            </a:pPr>
            <a:r>
              <a:rPr lang="zh-CN" altLang="en-US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出生年月</a:t>
            </a:r>
            <a:r>
              <a:rPr lang="en-US" altLang="zh-CN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1982.7</a:t>
            </a:r>
          </a:p>
          <a:p>
            <a:pPr eaLnBrk="1" fontAlgn="auto" hangingPunct="1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n"/>
              <a:defRPr/>
            </a:pPr>
            <a:r>
              <a:rPr lang="zh-CN" altLang="en-US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毕业院校：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兰州理工大学</a:t>
            </a:r>
            <a:endParaRPr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fontAlgn="auto" hangingPunct="1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n"/>
              <a:defRPr/>
            </a:pPr>
            <a:r>
              <a:rPr lang="zh-CN" altLang="en-US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专业：</a:t>
            </a:r>
            <a:r>
              <a:rPr lang="zh-CN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计算机科学与技术</a:t>
            </a:r>
            <a:endParaRPr lang="en-US" altLang="zh-CN" sz="1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fontAlgn="auto" hangingPunct="1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n"/>
              <a:defRPr/>
            </a:pPr>
            <a:r>
              <a:rPr lang="zh-CN" altLang="en-US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手机号：</a:t>
            </a:r>
            <a:r>
              <a:rPr lang="en-US" altLang="zh-CN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15010036992</a:t>
            </a:r>
          </a:p>
          <a:p>
            <a:pPr eaLnBrk="1" fontAlgn="auto" hangingPunct="1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n"/>
              <a:defRPr/>
            </a:pPr>
            <a:r>
              <a:rPr lang="zh-CN" altLang="en-US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邮箱：</a:t>
            </a: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zhujianmin@sogou-inc.com</a:t>
            </a:r>
            <a:endParaRPr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fontAlgn="auto" hangingPunct="1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n"/>
              <a:defRPr/>
            </a:pPr>
            <a:r>
              <a:rPr lang="zh-CN" alt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</a:t>
            </a:r>
            <a:r>
              <a:rPr lang="zh-CN" altLang="en-US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</a:t>
            </a:r>
            <a:r>
              <a:rPr lang="en-US" altLang="zh-CN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/QQ</a:t>
            </a:r>
            <a:r>
              <a:rPr lang="zh-CN" altLang="en-US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442469884</a:t>
            </a:r>
            <a:endParaRPr lang="en-US" altLang="zh-CN" sz="1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itle 1"/>
          <p:cNvSpPr txBox="1">
            <a:spLocks noChangeArrowheads="1"/>
          </p:cNvSpPr>
          <p:nvPr/>
        </p:nvSpPr>
        <p:spPr bwMode="auto">
          <a:xfrm>
            <a:off x="355600" y="334963"/>
            <a:ext cx="739140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Helvetica 45 Light" pitchFamily="2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Helvetica 45 Light" pitchFamily="2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Helvetica 45 Light" pitchFamily="2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Helvetica 45 Light" pitchFamily="2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Helvetica 45 Light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Helvetica 45 Light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Helvetica 45 Light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Helvetica 45 Light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Helvetica 45 Light" pitchFamily="2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自我介绍</a:t>
            </a:r>
            <a:endParaRPr lang="fr-FR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803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7" name="AutoShape 5" descr="data:image/jpeg;base64,/9j/4AAQSkZJRgABAQAAAQABAAD/2wCEAAkGBhIQERQUEhQWFRQVFBAQFxUUFRUSFRUUFRAVFBYUFBQXGyYeFxkjGRUUHy8gJCcpLCwsFR4xNTAqNSYrLCkBCQoKDgwOGg8PGiwkHyUpNCksNCksKSktLywsLCwsLCwtKSwpLiosLCksLCwsKSwsLCwsLCwpLCwsLCksKSwsKf/AABEIAMwAzAMBIgACEQEDEQH/xAAcAAABBQEBAQAAAAAAAAAAAAAAAwQFBgcCAQj/xABGEAABAwICBgYGBwUHBQEAAAABAAIDBBEFIQYSMUFRcRMiYYGRoQcycoKxwRRCUmKSotEjM1Oy8ENjc5PC0uEWFyQ0VBX/xAAaAQACAwEBAAAAAAAAAAAAAAAABAIDBQEG/8QALhEAAgICAAUDAwIHAQAAAAAAAAECAwQRBRIhMUEyUXETYcGRsRRCUnKB0eEV/9oADAMBAAIRAxEAPwDcUIQgAQhCABCEIAEIQgAQhQek2lcVC0awL5HXLWA2yG9x3BcbSW2dS2TiFldTp9VSnJwjHBg/1G5SbcYnf60sh993wBS0smK7Imq2awhZhFWyfbf+J36p/Biszdkj+9xd8bqH8WvKJfSZoCFVqLSaQZPAcPwn9PJWGkrmyjq7eB2q+F0J9mQcGhwhCFcQBCEIAEIQgAQhCABCEIAEIQgAQhCABCEIAEIQgAWTeleGSOqZIReN8bWtO4OaTdvmD3laymmK4VFVROimbrMd4g7nNO4jioTjzLRKL0zBYMRA3FSlNijd4I81PU+gkUMsgJMzWuIbfIWsPWA2m9xwyT52jkH8Fo5Aj4LNkuo4oPWyIpqxjtjh35fFSEaaVuim+In2XfJ36qMtPAbWcOwgkd25UuJxpruWiIqVglIF2mzhmD2qms0hc3148+Zb5EKSodJdbLUt71/ko6a7BtGgYRijamJsjd9wRva4ZOaeR+SeqjaGVvRVL4SerKOkb7bR1gObc/dV5WzVPnjsUktMEIQrCIIQhAAhCEACEIQAIQhAAheF1tqjazSOCLa7WPBov57EASaFTav0itZ6sJPtPDfgCm0XpWjv+0geO1rmv8jZAF7QobCNL6WqIEcgDj9R/Ud3A7e66mUAC4lfqtJ4AnwC7TTFXWglP92/+UrknpbOpbeivUvqg7zmeZzSyjoK6zQF6+sJ7FmKSSNFxbY7mmDVE1Ut13JKmc8ii3smlohcb2Dn8imFDJZyfYo0utbjfNRzYy1wv5KBRYuuywsqujfDKNscjCfZJsfK61QFY7I68Th2Fa1hs2vDG77UcbvFgKcxX3QtYOUIQnSoEIQgAQhCABCEIAEzxbEhTx654ho5niniY422MwPErdZpFtXZcnZY7jffuXG9LbOpbekUjFtKy7a7u3eCrdTpBfen0mhzr9WTL78YcR33z8FwdFJ/4sX+UqvrQ9yz6M/YhJsQ1kze9WCXRGX7UR5Ncw+IULimEyQZuHV2XBuL9vBSjZGXRM465R6tCLXBaToDpS9zxTTOLiWl8LzmXNb6zCd5AzG/asdqa4jYVYNGMTIiZL9elnZKOOpcFzeRaXtVhWb8q3ptpCymhEZzfMejaL7Gmwc89gB8SFYwVjHpIrHOxJ4JyjbCxvYDGJD5vKXybOSHTz0Lao7kTUVQlfpCgqetuAlvpaQNDZJvqEznqE0fVps+oubI0cbOqqZR7JtY8ifOy5rqi7iBuyScBQyqcvBKumsw8lsOExlsETTtEUQ8GALIMKpDPNFEPrPaDyvd3ldbTkBwCaxV3YrYeoSYqG3trNvwuEpdOlQIQhAAhCEACEIQAKH0gkuY2cS5x90AD4+SmFW9IZ7TsvuZfxcf0VN71AupW5nACCAmxrhuSMlWSkuZDagxWpnAFhtUHiEIka5rhcOBBHNPJZExqJFXss0kjHp+q5zeBc3wJCmNGavVjq+HQl3hcfNR78IqJS57YnEFz3XyF7uOy5F+5IUMzmNmZYgva2G2+5kFx8VrJpmW00fU2GuvDGTtMcZ/IFkfpOojHiBduljieD2tHRkfkHiFsFJFqMY37LWt8GgKvadaKmuhBZbpoyXMvlrA+swndewt2hUZFbnDS+SdcuWRkcdQWgcEr9OU9ovoc6pmdFO18bWNu+41XX2NAJG2+fIdqhse0cfSyuYHtlAudZhBIHB4+q7sSWuWPMxpTTehu6sXBqyMhm4+SaFp5LuF2ruvdBJnQFue9SeFYRLPmwdUZFxyaO/eewJjDAXObcEtuL222vmrPUY8ANRgtq9UNA2W3WVtVam+rF5tx7j3C6cUbtdr7yapbews2+3VB37r800xTEnSX13udzcSPDYomaomfu8SB8SmsjJeHgWn4FPRiorSKG9nNS0cB4BK0ONVEBvFM9vYHEt/CckxkeRtBHPJJmaykcNJ0c9JZc5sdUAL2HStyA3Xe3YB2jwWggr5vdioaQd18+W/yW0aAYk6SnMTzd0JDATmXREa0Z7hdvuIAtCEIQAIQhAAqdpe+07P8MfzuVxVO9IMer0Mna+M94Dh8HKi9bgXUPUyJbOgzqKbVL01Sz9D+x7LOmM86Rkqk1M+08Ag42JVVRbNRmhGA/8A6GL3AvDDIKiQ7jqEarfeePAOS9Nh81dM2ngsHOBJe7JrGj1ndp4AeS2LRHRKHDacRRZk9Z8h9aR9vWPAbgNw705jx/mFL5eCbSNXVsiY58jg1rRck/1nySyoOK15r57D9xG4ho3PcMi88ezs5oy8qONXzy/wUwg5vSFq3Gpqw6setFDsyye8feP1R2DvULpFTtgjaxo6zyRyYM3nw+atVLThgsFDNh6fEXN2tihI4i7gL+T7dy8piXWZ+Yud9F1/T/o3JKqPQoklOuY6VXap0LBd1XFo4WvbkU8o9FY4rGxc7cXZ27QNi37k6YOdj0kS+tB9iCwHBSSHuFgMwD8Spep0din6z2Ak7wS023XLSCpd9MGMPK3jku2jJZnDbXkTlc/hE5Pa6ld/6Kpv4R/zJP8AcvDoZT/wvzP/ANysq5keAM1sty92VpL2RU6vRSEDIFvJ7j5OJCoWPQOp36jt4u1w2OHH/halVzaxVE9ITB0Ubt4fq9zmE/6VOm182myNta5d6KTLJdbL6K60ks/vKex7XRPAHk56xNz1p/omqiZaVt//AKx3Bl/iU8JG0IQhAAhCEACh9LMMNRSyNaLvA6Rg4ubnYcxcd6mELjW1o6np7MIZWr01qsPpA0MfDI6ogaXRPJc9rRcxuOZdYfUJz7CqP0vas2UXF6Y/GXMtokn1d0hV1mWo3vKZ9IdyGtUTpa/Ro61cO2OUd/VPyWxBYTgdQ+CVkrBdzDe3EWsR3gkLXcC0qgqgA06kls435O93c4do8k1RbH0b6il61JHul1cYqSQtNnOtEDwLzqkjtAue5V7BacMYLcFLaewl1Lf7EkTzy1tX4uCjMOkuwLz3HpS54rxoaxEtNkmwqN0RZesrXHc4M/MfkAn7HJnokNWSsPGoI8Nb9UtwFauk/t+SOV0SLQWDamUrrm67nnytxTYvRx/Lc5qiPZdX8+P0X7ldEOnMIYg+zDzZ/OEm1yTxd/7J3ZqnwcCoYVhO9XcFeqJf3fhDTiTMlUAmM9QSmvTJN8y2G9nUkj2aRVPTOiknjYyMXPSXO4ABjsydwz81YJplH1Eu1Si+V7IyXMtFAr9FZYoy/WY4NFyG3uPEZq3ehZhfWM4Rw1Mh998bB8SmGN1oZFJfexzeZOQ81e/Qjo46CkdUSCzqjV1L7RCy+qfec5x5aqfpm5LqI2xUX0NJQhCuKgQhCABNq/EI4GGSVwa0bzvO4AbSewL3EK9kEbpJDZrRc/IAbyTl3rOaiqkrpeklyYPUj3MHzcd5SWZmRxo7ffwRb0P8S0pqKq7Ybwxcf7Vw5/U7s+1UjEaNjXlrRm3afvHO39cVdngRscdzWl3gLqCgwB8tM2Zub3mRxH2gXG1jxWNh225c5WSfYtx2lPcirOp0tDSqYjwKdxt0bhz6o8SpSHR3o7a5u7bYeq0fMpy2bqg5y7D0pwh12NcIw7eQnlXhLXZjIjMEZEHiCpSKDVC5eF5qeRKc+cy7ZOctsZx6TzRxuhqgZoXtLC7+1aCLXB+vbbnnltSOD4mG9UuDh9Vw2OF9tjmO0HMHJL1EQcM1BVEIhfrauswnrMB1SRxafqvG49xuE67f4qKhY+vhkqMl1Pr2LzFMCMkjgR1XVHbO4+LGn5pkzDJ2RtlgP0iBwD2luUgB+0zeRsy8F5hddrGU7LuaSDkQeja03G71VbgY9mLdLnXRr8oeybIzrTj7lgfLcrkvTNlU07Cu+kXnrm7LJTfl7HIV6SR5XDWjeOLXDyVSiqsla3SKkYkOime3dfWb7JzH6dy2eES05QfyE46WyQ+krh9Sov6Wk31a39FOx7NUJpUTWYTxNk2M+sbBN8QqL2aNg2/og5sltENCDikvSzG1LE+xZmHTPAvb7rM9u0524rao4w0ANAAAAAAsAALAAbgqP6KZL00g4SnzY0q9LSq9CELPUwQhCsIAhCEAULTvEDLOymHqsAlf2ud6oPIZ+92JKnjDQAmOIm+IVN90gHcI22T+MrxfE7HO578FDfUb6QS6tNJ2gN8XBWvAqACkgbwiYfEX+ap+kZ/8d3tM/mV9pOrGxvBjG+DQFq8FWqZP7/hFq7CM1KyNpcd3mdwUG9tySdpzUji9XdwaNgzPNRrnLJ4vlu676a7R/fz/AKO7OHJu9LPcm7ysuKKpCEiZVcesCE8kKaylNwKJEr6NMSLXS0zjkP20fYCbPA7y0+8eKutXhsUoIewG+V9h/EM1lmCVPQ4jTu3OeYT2iQFo/MWnuWuL2GFP6lKUvgYqe4lTqNAwP3M72djwJB4ixUfNo7Xx7AyQfdfqnvDwB5q+IUbOG49neOvgcjfOPkzl4rG5OppfdbrDxbdQmPUc8wDhBKHNv/ZuzbvGzvWwrmSUNBLiAALkk2AHElUw4TVXJSg2WvLm1po+eBUlHSEq56WYdTVUpfTMLTe75B1Y38SGcfvZX4HaqZJSW33CvtplV6grtjZ6Tv6QGizc3HadwSAF10I05p6dUNlyWy0aBY+yje4Sm0clrusTquGwm26xIPILVoJ2vaHMcHNOYLSCCOwhY5S4WXiwG34KbwqgqKTrRSFt8yz1mH2m/MZrYx8eTrT8mXkXxVjXg0xCrmF6YscQyob0LzkDe8bj2O+qew+JVjRKLi9MIyUltAhCFEkZvpjTGCu6S3VmaHX3a7eq4c7ap711DLcK7Y3gsdXEY5Paa4esxw2OaePxuVnVdRT0DtWYXjvZsrfUdwv9k9h815vieFLmdkV0KJxaexbHBeEj70f8wV2fU2BPC5VDqqpskTrH7J8HAqy1tV1SOJsoYNv0cab9m/2R1PoIPluSTtOa4L0j0i5Mi8/rb2w5hRz0g9yHPSL3qyMSts5kcmsjkpI9NpHJmESmTI6un1JYn/Zlid4PBW2rA8dqLFvtM/mC3sL03DekGX4/ZnqEIWoMiNXVsiY57yGtaLkn+tqpNVWy17usCyEHqx8eDn8T2bB5pTSGvNVUdE0/sojY8HSDb3N2c79ifU0IaLBO01aXMxO23b5URGPxiKncG5F2rEObzq/C6plRTFpLXCxBsRwIV20jbrPpY/tztP4bf7k/xfRdkzrkZ8Rke/ikc2t2Na8DuFYq09+TMxAp3CMCc8guFm7QDtP/AArXQ6JRR9bVuRnd3W8NyfsprZqnHxNy3MtyMvUdQGtPSBgyC6kanLgkHrdiYkiPqqRrwQ4XBXGDY++heIpiXU7jZrzmYuFzvZ8OWSdSJpW0olYWlWTgpx0yEZuD2i+gr1VTQLFi5jqeQ9eG2rfaYjkPwnLlqq1rInBwk4s1oSUltAuJYmuBa4BzSLEEAgjgQdq7QoEio4p6O4n3dTvMJP1fXjPu3u3uPco7SChqYbEROe3rEujGvbZa4GfHcr+hJ24ddia1rfsQcEzJoscaTY5EbQciOY3Jw3EGnetGrcKhn/exMf7TQ4jkSLhQtR6PaJ2xjmexI4eRJWVPg39Mit1vwVM1Q4pJ9QOKscvowhPqzzN72O+LUl/2tYdtTL3NjHyKq/8AKtRB1yKxLVtG9RtZi7RkMycgBmSeAG8rQIfRdSj13zP5vDR+UBT2F6NUtLnDCxrvtW1n/jdd3mmquGNepkVQ33M40X9Hc1VI2asBjhaQ8RnKSQg3GsNrG+Z7Nq1pCFsV1RrWojMIKK0gTPGK3oYJZN7GOcOdsvOyeKE0zaTRTW+y09wkaT5Aq6K20jsnpNlZwGDVZc7TmTxJ2lTTConCH9QKTY5azRlJkfiLb1tEPvud4WPyV0sFT523raM9s3ky6tnSLMu9bNKr0IRrZN3eUycUSS3JPFJucmoQ0tCs5cz2cvKQeUo9yQeUxFFEmIyFIh2aUkKbOdmmIopkxvTzfR6+B+xsh6F3v5D82qtGWY6TNPRa42sIeOYNx5gLSqeYPa1w2OAcORFx8VnZkeqkP4kujQohCEiOghCEACEIQAIQhAAhCEACEIQAJGspRLG+N2x7XMPJwslkIAzPB5jGXRSZPYSwg8Rv79vep5j0+0k0XFR+0iIZMBa/1XgbGv8AkdyrEWIPid0c7Sx43O39rTsI7QtWq1WL7mZZU4P7ElL/AO1Sng6YeMJ/RT9TNZvPJVwTh0kDhnaXydE9vzClaubYO9LThu7QxGeqdhrrgvSWuuS9NqIpzHbnJF7l456Se9WxiVtnMjk2kcu5HpvI5MQRTJnWMM1qd/skq5aNSa1HTn+5iHgwD5KmYxUNZA65Au0gc7K16G3+g097/um7e+3ks3M9K+R/E7sm0IQs00QQhCABCEIAEIQgAQhCABCEIAEIQgATauw6KdurKwPHaNnaDtB7QnKEdgKo7QgxyNdDKdUOa4skzyB+q8Z9xHemeNyTQPF43lmqOs1pc2+d7kbO9XdCujdJS5n1KpVRceVGdQ4/G7eE4GIMO9XCswaCb95ExxO8tGt+LaouXQWkdsa5nsSPHldNxy4+UKvFfhkIapvFIvqRxUpNoJBfKSYe+0/Fi4boFATnLOffZ8mK5ZdZU8WZBzYg0b1HPxUvdqRNL3nY1gLie4K9Qej+ibmWOf7b3OHgCApyiw+KEasTGsHBjQ2/O21RlnpelEo4TfqZSsE0GkmcJa71RYtgBvf/ABCMrfdG3edyvjW2yHJeoWdZbKx7kPQrjBaR/9k="/>
          <p:cNvSpPr>
            <a:spLocks noChangeAspect="1" noChangeArrowheads="1"/>
          </p:cNvSpPr>
          <p:nvPr/>
        </p:nvSpPr>
        <p:spPr bwMode="auto">
          <a:xfrm>
            <a:off x="98425" y="-941388"/>
            <a:ext cx="1943100" cy="194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Helvetica 45 Light" pitchFamily="2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Helvetica 45 Light" pitchFamily="2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Helvetica 45 Light" pitchFamily="2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Helvetica 45 Light" pitchFamily="2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Helvetica 45 Light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Helvetica 45 Light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Helvetica 45 Light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Helvetica 45 Light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Helvetica 45 Light" pitchFamily="2" charset="0"/>
              </a:defRPr>
            </a:lvl9pPr>
          </a:lstStyle>
          <a:p>
            <a:pPr eaLnBrk="1" hangingPunct="1"/>
            <a:endParaRPr lang="fr-FR" altLang="en-US"/>
          </a:p>
        </p:txBody>
      </p:sp>
      <p:sp>
        <p:nvSpPr>
          <p:cNvPr id="9228" name="AutoShape 7" descr="data:image/jpeg;base64,/9j/4AAQSkZJRgABAQAAAQABAAD/2wCEAAkGBhIQERQUEhQWFRQVFBAQFxUUFRUSFRUUFRAVFBYUFBQXGyYeFxkjGRUUHy8gJCcpLCwsFR4xNTAqNSYrLCkBCQoKDgwOGg8PGiwkHyUpNCksNCksKSktLywsLCwsLCwtKSwpLiosLCksLCwsKSwsLCwsLCwpLCwsLCksKSwsKf/AABEIAMwAzAMBIgACEQEDEQH/xAAcAAABBQEBAQAAAAAAAAAAAAAAAwQFBgcCAQj/xABGEAABAwICBgYGBwUHBQEAAAABAAIDBBEFIQYSMUFRcRMiYYGRoQcycoKxwRRCUmKSotEjM1Oy8ENjc5PC0uEWFyQ0VBX/xAAaAQACAwEBAAAAAAAAAAAAAAAABAIDBQEG/8QALhEAAgICAAUDAwIHAQAAAAAAAAECAwQRBRIhMUEyUXETYcGRsRRCUnKB0eEV/9oADAMBAAIRAxEAPwDcUIQgAQhCABCEIAEIQgAQhQek2lcVC0awL5HXLWA2yG9x3BcbSW2dS2TiFldTp9VSnJwjHBg/1G5SbcYnf60sh993wBS0smK7Imq2awhZhFWyfbf+J36p/Biszdkj+9xd8bqH8WvKJfSZoCFVqLSaQZPAcPwn9PJWGkrmyjq7eB2q+F0J9mQcGhwhCFcQBCEIAEIQgAQhCABCEIAEIQgAQhCABCEIAEIQgAWTeleGSOqZIReN8bWtO4OaTdvmD3laymmK4VFVROimbrMd4g7nNO4jioTjzLRKL0zBYMRA3FSlNijd4I81PU+gkUMsgJMzWuIbfIWsPWA2m9xwyT52jkH8Fo5Aj4LNkuo4oPWyIpqxjtjh35fFSEaaVuim+In2XfJ36qMtPAbWcOwgkd25UuJxpruWiIqVglIF2mzhmD2qms0hc3148+Zb5EKSodJdbLUt71/ko6a7BtGgYRijamJsjd9wRva4ZOaeR+SeqjaGVvRVL4SerKOkb7bR1gObc/dV5WzVPnjsUktMEIQrCIIQhAAhCEACEIQAIQhAAheF1tqjazSOCLa7WPBov57EASaFTav0itZ6sJPtPDfgCm0XpWjv+0geO1rmv8jZAF7QobCNL6WqIEcgDj9R/Ud3A7e66mUAC4lfqtJ4AnwC7TTFXWglP92/+UrknpbOpbeivUvqg7zmeZzSyjoK6zQF6+sJ7FmKSSNFxbY7mmDVE1Ut13JKmc8ii3smlohcb2Dn8imFDJZyfYo0utbjfNRzYy1wv5KBRYuuywsqujfDKNscjCfZJsfK61QFY7I68Th2Fa1hs2vDG77UcbvFgKcxX3QtYOUIQnSoEIQgAQhCABCEIAEzxbEhTx654ho5niniY422MwPErdZpFtXZcnZY7jffuXG9LbOpbekUjFtKy7a7u3eCrdTpBfen0mhzr9WTL78YcR33z8FwdFJ/4sX+UqvrQ9yz6M/YhJsQ1kze9WCXRGX7UR5Ncw+IULimEyQZuHV2XBuL9vBSjZGXRM465R6tCLXBaToDpS9zxTTOLiWl8LzmXNb6zCd5AzG/asdqa4jYVYNGMTIiZL9elnZKOOpcFzeRaXtVhWb8q3ptpCymhEZzfMejaL7Gmwc89gB8SFYwVjHpIrHOxJ4JyjbCxvYDGJD5vKXybOSHTz0Lao7kTUVQlfpCgqetuAlvpaQNDZJvqEznqE0fVps+oubI0cbOqqZR7JtY8ifOy5rqi7iBuyScBQyqcvBKumsw8lsOExlsETTtEUQ8GALIMKpDPNFEPrPaDyvd3ldbTkBwCaxV3YrYeoSYqG3trNvwuEpdOlQIQhAAhCEACEIQAKH0gkuY2cS5x90AD4+SmFW9IZ7TsvuZfxcf0VN71AupW5nACCAmxrhuSMlWSkuZDagxWpnAFhtUHiEIka5rhcOBBHNPJZExqJFXss0kjHp+q5zeBc3wJCmNGavVjq+HQl3hcfNR78IqJS57YnEFz3XyF7uOy5F+5IUMzmNmZYgva2G2+5kFx8VrJpmW00fU2GuvDGTtMcZ/IFkfpOojHiBduljieD2tHRkfkHiFsFJFqMY37LWt8GgKvadaKmuhBZbpoyXMvlrA+swndewt2hUZFbnDS+SdcuWRkcdQWgcEr9OU9ovoc6pmdFO18bWNu+41XX2NAJG2+fIdqhse0cfSyuYHtlAudZhBIHB4+q7sSWuWPMxpTTehu6sXBqyMhm4+SaFp5LuF2ruvdBJnQFue9SeFYRLPmwdUZFxyaO/eewJjDAXObcEtuL222vmrPUY8ANRgtq9UNA2W3WVtVam+rF5tx7j3C6cUbtdr7yapbews2+3VB37r800xTEnSX13udzcSPDYomaomfu8SB8SmsjJeHgWn4FPRiorSKG9nNS0cB4BK0ONVEBvFM9vYHEt/CckxkeRtBHPJJmaykcNJ0c9JZc5sdUAL2HStyA3Xe3YB2jwWggr5vdioaQd18+W/yW0aAYk6SnMTzd0JDATmXREa0Z7hdvuIAtCEIQAIQhAAqdpe+07P8MfzuVxVO9IMer0Mna+M94Dh8HKi9bgXUPUyJbOgzqKbVL01Sz9D+x7LOmM86Rkqk1M+08Ag42JVVRbNRmhGA/8A6GL3AvDDIKiQ7jqEarfeePAOS9Nh81dM2ngsHOBJe7JrGj1ndp4AeS2LRHRKHDacRRZk9Z8h9aR9vWPAbgNw705jx/mFL5eCbSNXVsiY58jg1rRck/1nySyoOK15r57D9xG4ho3PcMi88ezs5oy8qONXzy/wUwg5vSFq3Gpqw6setFDsyye8feP1R2DvULpFTtgjaxo6zyRyYM3nw+atVLThgsFDNh6fEXN2tihI4i7gL+T7dy8piXWZ+Yud9F1/T/o3JKqPQoklOuY6VXap0LBd1XFo4WvbkU8o9FY4rGxc7cXZ27QNi37k6YOdj0kS+tB9iCwHBSSHuFgMwD8Spep0din6z2Ak7wS023XLSCpd9MGMPK3jku2jJZnDbXkTlc/hE5Pa6ld/6Kpv4R/zJP8AcvDoZT/wvzP/ANysq5keAM1sty92VpL2RU6vRSEDIFvJ7j5OJCoWPQOp36jt4u1w2OHH/halVzaxVE9ITB0Ubt4fq9zmE/6VOm182myNta5d6KTLJdbL6K60ks/vKex7XRPAHk56xNz1p/omqiZaVt//AKx3Bl/iU8JG0IQhAAhCEACh9LMMNRSyNaLvA6Rg4ubnYcxcd6mELjW1o6np7MIZWr01qsPpA0MfDI6ogaXRPJc9rRcxuOZdYfUJz7CqP0vas2UXF6Y/GXMtokn1d0hV1mWo3vKZ9IdyGtUTpa/Ro61cO2OUd/VPyWxBYTgdQ+CVkrBdzDe3EWsR3gkLXcC0qgqgA06kls435O93c4do8k1RbH0b6il61JHul1cYqSQtNnOtEDwLzqkjtAue5V7BacMYLcFLaewl1Lf7EkTzy1tX4uCjMOkuwLz3HpS54rxoaxEtNkmwqN0RZesrXHc4M/MfkAn7HJnokNWSsPGoI8Nb9UtwFauk/t+SOV0SLQWDamUrrm67nnytxTYvRx/Lc5qiPZdX8+P0X7ldEOnMIYg+zDzZ/OEm1yTxd/7J3ZqnwcCoYVhO9XcFeqJf3fhDTiTMlUAmM9QSmvTJN8y2G9nUkj2aRVPTOiknjYyMXPSXO4ABjsydwz81YJplH1Eu1Si+V7IyXMtFAr9FZYoy/WY4NFyG3uPEZq3ehZhfWM4Rw1Mh998bB8SmGN1oZFJfexzeZOQ81e/Qjo46CkdUSCzqjV1L7RCy+qfec5x5aqfpm5LqI2xUX0NJQhCuKgQhCABNq/EI4GGSVwa0bzvO4AbSewL3EK9kEbpJDZrRc/IAbyTl3rOaiqkrpeklyYPUj3MHzcd5SWZmRxo7ffwRb0P8S0pqKq7Ybwxcf7Vw5/U7s+1UjEaNjXlrRm3afvHO39cVdngRscdzWl3gLqCgwB8tM2Zub3mRxH2gXG1jxWNh225c5WSfYtx2lPcirOp0tDSqYjwKdxt0bhz6o8SpSHR3o7a5u7bYeq0fMpy2bqg5y7D0pwh12NcIw7eQnlXhLXZjIjMEZEHiCpSKDVC5eF5qeRKc+cy7ZOctsZx6TzRxuhqgZoXtLC7+1aCLXB+vbbnnltSOD4mG9UuDh9Vw2OF9tjmO0HMHJL1EQcM1BVEIhfrauswnrMB1SRxafqvG49xuE67f4qKhY+vhkqMl1Pr2LzFMCMkjgR1XVHbO4+LGn5pkzDJ2RtlgP0iBwD2luUgB+0zeRsy8F5hddrGU7LuaSDkQeja03G71VbgY9mLdLnXRr8oeybIzrTj7lgfLcrkvTNlU07Cu+kXnrm7LJTfl7HIV6SR5XDWjeOLXDyVSiqsla3SKkYkOime3dfWb7JzH6dy2eES05QfyE46WyQ+krh9Sov6Wk31a39FOx7NUJpUTWYTxNk2M+sbBN8QqL2aNg2/og5sltENCDikvSzG1LE+xZmHTPAvb7rM9u0524rao4w0ANAAAAAAsAALAAbgqP6KZL00g4SnzY0q9LSq9CELPUwQhCsIAhCEAULTvEDLOymHqsAlf2ud6oPIZ+92JKnjDQAmOIm+IVN90gHcI22T+MrxfE7HO578FDfUb6QS6tNJ2gN8XBWvAqACkgbwiYfEX+ap+kZ/8d3tM/mV9pOrGxvBjG+DQFq8FWqZP7/hFq7CM1KyNpcd3mdwUG9tySdpzUji9XdwaNgzPNRrnLJ4vlu676a7R/fz/AKO7OHJu9LPcm7ysuKKpCEiZVcesCE8kKaylNwKJEr6NMSLXS0zjkP20fYCbPA7y0+8eKutXhsUoIewG+V9h/EM1lmCVPQ4jTu3OeYT2iQFo/MWnuWuL2GFP6lKUvgYqe4lTqNAwP3M72djwJB4ixUfNo7Xx7AyQfdfqnvDwB5q+IUbOG49neOvgcjfOPkzl4rG5OppfdbrDxbdQmPUc8wDhBKHNv/ZuzbvGzvWwrmSUNBLiAALkk2AHElUw4TVXJSg2WvLm1po+eBUlHSEq56WYdTVUpfTMLTe75B1Y38SGcfvZX4HaqZJSW33CvtplV6grtjZ6Tv6QGizc3HadwSAF10I05p6dUNlyWy0aBY+yje4Sm0clrusTquGwm26xIPILVoJ2vaHMcHNOYLSCCOwhY5S4WXiwG34KbwqgqKTrRSFt8yz1mH2m/MZrYx8eTrT8mXkXxVjXg0xCrmF6YscQyob0LzkDe8bj2O+qew+JVjRKLi9MIyUltAhCFEkZvpjTGCu6S3VmaHX3a7eq4c7ap711DLcK7Y3gsdXEY5Paa4esxw2OaePxuVnVdRT0DtWYXjvZsrfUdwv9k9h815vieFLmdkV0KJxaexbHBeEj70f8wV2fU2BPC5VDqqpskTrH7J8HAqy1tV1SOJsoYNv0cab9m/2R1PoIPluSTtOa4L0j0i5Mi8/rb2w5hRz0g9yHPSL3qyMSts5kcmsjkpI9NpHJmESmTI6un1JYn/Zlid4PBW2rA8dqLFvtM/mC3sL03DekGX4/ZnqEIWoMiNXVsiY57yGtaLkn+tqpNVWy17usCyEHqx8eDn8T2bB5pTSGvNVUdE0/sojY8HSDb3N2c79ifU0IaLBO01aXMxO23b5URGPxiKncG5F2rEObzq/C6plRTFpLXCxBsRwIV20jbrPpY/tztP4bf7k/xfRdkzrkZ8Rke/ikc2t2Na8DuFYq09+TMxAp3CMCc8guFm7QDtP/AArXQ6JRR9bVuRnd3W8NyfsprZqnHxNy3MtyMvUdQGtPSBgyC6kanLgkHrdiYkiPqqRrwQ4XBXGDY++heIpiXU7jZrzmYuFzvZ8OWSdSJpW0olYWlWTgpx0yEZuD2i+gr1VTQLFi5jqeQ9eG2rfaYjkPwnLlqq1rInBwk4s1oSUltAuJYmuBa4BzSLEEAgjgQdq7QoEio4p6O4n3dTvMJP1fXjPu3u3uPco7SChqYbEROe3rEujGvbZa4GfHcr+hJ24ddia1rfsQcEzJoscaTY5EbQciOY3Jw3EGnetGrcKhn/exMf7TQ4jkSLhQtR6PaJ2xjmexI4eRJWVPg39Mit1vwVM1Q4pJ9QOKscvowhPqzzN72O+LUl/2tYdtTL3NjHyKq/8AKtRB1yKxLVtG9RtZi7RkMycgBmSeAG8rQIfRdSj13zP5vDR+UBT2F6NUtLnDCxrvtW1n/jdd3mmquGNepkVQ33M40X9Hc1VI2asBjhaQ8RnKSQg3GsNrG+Z7Nq1pCFsV1RrWojMIKK0gTPGK3oYJZN7GOcOdsvOyeKE0zaTRTW+y09wkaT5Aq6K20jsnpNlZwGDVZc7TmTxJ2lTTConCH9QKTY5azRlJkfiLb1tEPvud4WPyV0sFT523raM9s3ky6tnSLMu9bNKr0IRrZN3eUycUSS3JPFJucmoQ0tCs5cz2cvKQeUo9yQeUxFFEmIyFIh2aUkKbOdmmIopkxvTzfR6+B+xsh6F3v5D82qtGWY6TNPRa42sIeOYNx5gLSqeYPa1w2OAcORFx8VnZkeqkP4kujQohCEiOghCEACEIQAIQhAAhCEACEIQAJGspRLG+N2x7XMPJwslkIAzPB5jGXRSZPYSwg8Rv79vep5j0+0k0XFR+0iIZMBa/1XgbGv8AkdyrEWIPid0c7Sx43O39rTsI7QtWq1WL7mZZU4P7ElL/AO1Sng6YeMJ/RT9TNZvPJVwTh0kDhnaXydE9vzClaubYO9LThu7QxGeqdhrrgvSWuuS9NqIpzHbnJF7l456Se9WxiVtnMjk2kcu5HpvI5MQRTJnWMM1qd/skq5aNSa1HTn+5iHgwD5KmYxUNZA65Au0gc7K16G3+g097/um7e+3ks3M9K+R/E7sm0IQs00QQhCABCEIAEIQgAQhCABCEIAEIQgATauw6KdurKwPHaNnaDtB7QnKEdgKo7QgxyNdDKdUOa4skzyB+q8Z9xHemeNyTQPF43lmqOs1pc2+d7kbO9XdCujdJS5n1KpVRceVGdQ4/G7eE4GIMO9XCswaCb95ExxO8tGt+LaouXQWkdsa5nsSPHldNxy4+UKvFfhkIapvFIvqRxUpNoJBfKSYe+0/Fi4boFATnLOffZ8mK5ZdZU8WZBzYg0b1HPxUvdqRNL3nY1gLie4K9Qej+ibmWOf7b3OHgCApyiw+KEasTGsHBjQ2/O21RlnpelEo4TfqZSsE0GkmcJa71RYtgBvf/ABCMrfdG3edyvjW2yHJeoWdZbKx7kPQrjBaR/9k="/>
          <p:cNvSpPr>
            <a:spLocks noChangeAspect="1" noChangeArrowheads="1"/>
          </p:cNvSpPr>
          <p:nvPr/>
        </p:nvSpPr>
        <p:spPr bwMode="auto">
          <a:xfrm>
            <a:off x="98425" y="-941388"/>
            <a:ext cx="1943100" cy="194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Helvetica 45 Light" pitchFamily="2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Helvetica 45 Light" pitchFamily="2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Helvetica 45 Light" pitchFamily="2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Helvetica 45 Light" pitchFamily="2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Helvetica 45 Light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Helvetica 45 Light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Helvetica 45 Light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Helvetica 45 Light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Helvetica 45 Light" pitchFamily="2" charset="0"/>
              </a:defRPr>
            </a:lvl9pPr>
          </a:lstStyle>
          <a:p>
            <a:pPr eaLnBrk="1" hangingPunct="1"/>
            <a:endParaRPr lang="fr-FR" altLang="en-US"/>
          </a:p>
        </p:txBody>
      </p:sp>
      <p:sp>
        <p:nvSpPr>
          <p:cNvPr id="9229" name="AutoShape 9" descr="data:image/jpeg;base64,/9j/4AAQSkZJRgABAQAAAQABAAD/2wCEAAkGBhIQERQUEhQWFRQVFBAQFxUUFRUSFRUUFRAVFBYUFBQXGyYeFxkjGRUUHy8gJCcpLCwsFR4xNTAqNSYrLCkBCQoKDgwOGg8PGiwkHyUpNCksNCksKSktLywsLCwsLCwtKSwpLiosLCksLCwsKSwsLCwsLCwpLCwsLCksKSwsKf/AABEIAMwAzAMBIgACEQEDEQH/xAAcAAABBQEBAQAAAAAAAAAAAAAAAwQFBgcCAQj/xABGEAABAwICBgYGBwUHBQEAAAABAAIDBBEFIQYSMUFRcRMiYYGRoQcycoKxwRRCUmKSotEjM1Oy8ENjc5PC0uEWFyQ0VBX/xAAaAQACAwEBAAAAAAAAAAAAAAAABAIDBQEG/8QALhEAAgICAAUDAwIHAQAAAAAAAAECAwQRBRIhMUEyUXETYcGRsRRCUnKB0eEV/9oADAMBAAIRAxEAPwDcUIQgAQhCABCEIAEIQgAQhQek2lcVC0awL5HXLWA2yG9x3BcbSW2dS2TiFldTp9VSnJwjHBg/1G5SbcYnf60sh993wBS0smK7Imq2awhZhFWyfbf+J36p/Biszdkj+9xd8bqH8WvKJfSZoCFVqLSaQZPAcPwn9PJWGkrmyjq7eB2q+F0J9mQcGhwhCFcQBCEIAEIQgAQhCABCEIAEIQgAQhCABCEIAEIQgAWTeleGSOqZIReN8bWtO4OaTdvmD3laymmK4VFVROimbrMd4g7nNO4jioTjzLRKL0zBYMRA3FSlNijd4I81PU+gkUMsgJMzWuIbfIWsPWA2m9xwyT52jkH8Fo5Aj4LNkuo4oPWyIpqxjtjh35fFSEaaVuim+In2XfJ36qMtPAbWcOwgkd25UuJxpruWiIqVglIF2mzhmD2qms0hc3148+Zb5EKSodJdbLUt71/ko6a7BtGgYRijamJsjd9wRva4ZOaeR+SeqjaGVvRVL4SerKOkb7bR1gObc/dV5WzVPnjsUktMEIQrCIIQhAAhCEACEIQAIQhAAheF1tqjazSOCLa7WPBov57EASaFTav0itZ6sJPtPDfgCm0XpWjv+0geO1rmv8jZAF7QobCNL6WqIEcgDj9R/Ud3A7e66mUAC4lfqtJ4AnwC7TTFXWglP92/+UrknpbOpbeivUvqg7zmeZzSyjoK6zQF6+sJ7FmKSSNFxbY7mmDVE1Ut13JKmc8ii3smlohcb2Dn8imFDJZyfYo0utbjfNRzYy1wv5KBRYuuywsqujfDKNscjCfZJsfK61QFY7I68Th2Fa1hs2vDG77UcbvFgKcxX3QtYOUIQnSoEIQgAQhCABCEIAEzxbEhTx654ho5niniY422MwPErdZpFtXZcnZY7jffuXG9LbOpbekUjFtKy7a7u3eCrdTpBfen0mhzr9WTL78YcR33z8FwdFJ/4sX+UqvrQ9yz6M/YhJsQ1kze9WCXRGX7UR5Ncw+IULimEyQZuHV2XBuL9vBSjZGXRM465R6tCLXBaToDpS9zxTTOLiWl8LzmXNb6zCd5AzG/asdqa4jYVYNGMTIiZL9elnZKOOpcFzeRaXtVhWb8q3ptpCymhEZzfMejaL7Gmwc89gB8SFYwVjHpIrHOxJ4JyjbCxvYDGJD5vKXybOSHTz0Lao7kTUVQlfpCgqetuAlvpaQNDZJvqEznqE0fVps+oubI0cbOqqZR7JtY8ifOy5rqi7iBuyScBQyqcvBKumsw8lsOExlsETTtEUQ8GALIMKpDPNFEPrPaDyvd3ldbTkBwCaxV3YrYeoSYqG3trNvwuEpdOlQIQhAAhCEACEIQAKH0gkuY2cS5x90AD4+SmFW9IZ7TsvuZfxcf0VN71AupW5nACCAmxrhuSMlWSkuZDagxWpnAFhtUHiEIka5rhcOBBHNPJZExqJFXss0kjHp+q5zeBc3wJCmNGavVjq+HQl3hcfNR78IqJS57YnEFz3XyF7uOy5F+5IUMzmNmZYgva2G2+5kFx8VrJpmW00fU2GuvDGTtMcZ/IFkfpOojHiBduljieD2tHRkfkHiFsFJFqMY37LWt8GgKvadaKmuhBZbpoyXMvlrA+swndewt2hUZFbnDS+SdcuWRkcdQWgcEr9OU9ovoc6pmdFO18bWNu+41XX2NAJG2+fIdqhse0cfSyuYHtlAudZhBIHB4+q7sSWuWPMxpTTehu6sXBqyMhm4+SaFp5LuF2ruvdBJnQFue9SeFYRLPmwdUZFxyaO/eewJjDAXObcEtuL222vmrPUY8ANRgtq9UNA2W3WVtVam+rF5tx7j3C6cUbtdr7yapbews2+3VB37r800xTEnSX13udzcSPDYomaomfu8SB8SmsjJeHgWn4FPRiorSKG9nNS0cB4BK0ONVEBvFM9vYHEt/CckxkeRtBHPJJmaykcNJ0c9JZc5sdUAL2HStyA3Xe3YB2jwWggr5vdioaQd18+W/yW0aAYk6SnMTzd0JDATmXREa0Z7hdvuIAtCEIQAIQhAAqdpe+07P8MfzuVxVO9IMer0Mna+M94Dh8HKi9bgXUPUyJbOgzqKbVL01Sz9D+x7LOmM86Rkqk1M+08Ag42JVVRbNRmhGA/8A6GL3AvDDIKiQ7jqEarfeePAOS9Nh81dM2ngsHOBJe7JrGj1ndp4AeS2LRHRKHDacRRZk9Z8h9aR9vWPAbgNw705jx/mFL5eCbSNXVsiY58jg1rRck/1nySyoOK15r57D9xG4ho3PcMi88ezs5oy8qONXzy/wUwg5vSFq3Gpqw6setFDsyye8feP1R2DvULpFTtgjaxo6zyRyYM3nw+atVLThgsFDNh6fEXN2tihI4i7gL+T7dy8piXWZ+Yud9F1/T/o3JKqPQoklOuY6VXap0LBd1XFo4WvbkU8o9FY4rGxc7cXZ27QNi37k6YOdj0kS+tB9iCwHBSSHuFgMwD8Spep0din6z2Ak7wS023XLSCpd9MGMPK3jku2jJZnDbXkTlc/hE5Pa6ld/6Kpv4R/zJP8AcvDoZT/wvzP/ANysq5keAM1sty92VpL2RU6vRSEDIFvJ7j5OJCoWPQOp36jt4u1w2OHH/halVzaxVE9ITB0Ubt4fq9zmE/6VOm182myNta5d6KTLJdbL6K60ks/vKex7XRPAHk56xNz1p/omqiZaVt//AKx3Bl/iU8JG0IQhAAhCEACh9LMMNRSyNaLvA6Rg4ubnYcxcd6mELjW1o6np7MIZWr01qsPpA0MfDI6ogaXRPJc9rRcxuOZdYfUJz7CqP0vas2UXF6Y/GXMtokn1d0hV1mWo3vKZ9IdyGtUTpa/Ro61cO2OUd/VPyWxBYTgdQ+CVkrBdzDe3EWsR3gkLXcC0qgqgA06kls435O93c4do8k1RbH0b6il61JHul1cYqSQtNnOtEDwLzqkjtAue5V7BacMYLcFLaewl1Lf7EkTzy1tX4uCjMOkuwLz3HpS54rxoaxEtNkmwqN0RZesrXHc4M/MfkAn7HJnokNWSsPGoI8Nb9UtwFauk/t+SOV0SLQWDamUrrm67nnytxTYvRx/Lc5qiPZdX8+P0X7ldEOnMIYg+zDzZ/OEm1yTxd/7J3ZqnwcCoYVhO9XcFeqJf3fhDTiTMlUAmM9QSmvTJN8y2G9nUkj2aRVPTOiknjYyMXPSXO4ABjsydwz81YJplH1Eu1Si+V7IyXMtFAr9FZYoy/WY4NFyG3uPEZq3ehZhfWM4Rw1Mh998bB8SmGN1oZFJfexzeZOQ81e/Qjo46CkdUSCzqjV1L7RCy+qfec5x5aqfpm5LqI2xUX0NJQhCuKgQhCABNq/EI4GGSVwa0bzvO4AbSewL3EK9kEbpJDZrRc/IAbyTl3rOaiqkrpeklyYPUj3MHzcd5SWZmRxo7ffwRb0P8S0pqKq7Ybwxcf7Vw5/U7s+1UjEaNjXlrRm3afvHO39cVdngRscdzWl3gLqCgwB8tM2Zub3mRxH2gXG1jxWNh225c5WSfYtx2lPcirOp0tDSqYjwKdxt0bhz6o8SpSHR3o7a5u7bYeq0fMpy2bqg5y7D0pwh12NcIw7eQnlXhLXZjIjMEZEHiCpSKDVC5eF5qeRKc+cy7ZOctsZx6TzRxuhqgZoXtLC7+1aCLXB+vbbnnltSOD4mG9UuDh9Vw2OF9tjmO0HMHJL1EQcM1BVEIhfrauswnrMB1SRxafqvG49xuE67f4qKhY+vhkqMl1Pr2LzFMCMkjgR1XVHbO4+LGn5pkzDJ2RtlgP0iBwD2luUgB+0zeRsy8F5hddrGU7LuaSDkQeja03G71VbgY9mLdLnXRr8oeybIzrTj7lgfLcrkvTNlU07Cu+kXnrm7LJTfl7HIV6SR5XDWjeOLXDyVSiqsla3SKkYkOime3dfWb7JzH6dy2eES05QfyE46WyQ+krh9Sov6Wk31a39FOx7NUJpUTWYTxNk2M+sbBN8QqL2aNg2/og5sltENCDikvSzG1LE+xZmHTPAvb7rM9u0524rao4w0ANAAAAAAsAALAAbgqP6KZL00g4SnzY0q9LSq9CELPUwQhCsIAhCEAULTvEDLOymHqsAlf2ud6oPIZ+92JKnjDQAmOIm+IVN90gHcI22T+MrxfE7HO578FDfUb6QS6tNJ2gN8XBWvAqACkgbwiYfEX+ap+kZ/8d3tM/mV9pOrGxvBjG+DQFq8FWqZP7/hFq7CM1KyNpcd3mdwUG9tySdpzUji9XdwaNgzPNRrnLJ4vlu676a7R/fz/AKO7OHJu9LPcm7ysuKKpCEiZVcesCE8kKaylNwKJEr6NMSLXS0zjkP20fYCbPA7y0+8eKutXhsUoIewG+V9h/EM1lmCVPQ4jTu3OeYT2iQFo/MWnuWuL2GFP6lKUvgYqe4lTqNAwP3M72djwJB4ixUfNo7Xx7AyQfdfqnvDwB5q+IUbOG49neOvgcjfOPkzl4rG5OppfdbrDxbdQmPUc8wDhBKHNv/ZuzbvGzvWwrmSUNBLiAALkk2AHElUw4TVXJSg2WvLm1po+eBUlHSEq56WYdTVUpfTMLTe75B1Y38SGcfvZX4HaqZJSW33CvtplV6grtjZ6Tv6QGizc3HadwSAF10I05p6dUNlyWy0aBY+yje4Sm0clrusTquGwm26xIPILVoJ2vaHMcHNOYLSCCOwhY5S4WXiwG34KbwqgqKTrRSFt8yz1mH2m/MZrYx8eTrT8mXkXxVjXg0xCrmF6YscQyob0LzkDe8bj2O+qew+JVjRKLi9MIyUltAhCFEkZvpjTGCu6S3VmaHX3a7eq4c7ap711DLcK7Y3gsdXEY5Paa4esxw2OaePxuVnVdRT0DtWYXjvZsrfUdwv9k9h815vieFLmdkV0KJxaexbHBeEj70f8wV2fU2BPC5VDqqpskTrH7J8HAqy1tV1SOJsoYNv0cab9m/2R1PoIPluSTtOa4L0j0i5Mi8/rb2w5hRz0g9yHPSL3qyMSts5kcmsjkpI9NpHJmESmTI6un1JYn/Zlid4PBW2rA8dqLFvtM/mC3sL03DekGX4/ZnqEIWoMiNXVsiY57yGtaLkn+tqpNVWy17usCyEHqx8eDn8T2bB5pTSGvNVUdE0/sojY8HSDb3N2c79ifU0IaLBO01aXMxO23b5URGPxiKncG5F2rEObzq/C6plRTFpLXCxBsRwIV20jbrPpY/tztP4bf7k/xfRdkzrkZ8Rke/ikc2t2Na8DuFYq09+TMxAp3CMCc8guFm7QDtP/AArXQ6JRR9bVuRnd3W8NyfsprZqnHxNy3MtyMvUdQGtPSBgyC6kanLgkHrdiYkiPqqRrwQ4XBXGDY++heIpiXU7jZrzmYuFzvZ8OWSdSJpW0olYWlWTgpx0yEZuD2i+gr1VTQLFi5jqeQ9eG2rfaYjkPwnLlqq1rInBwk4s1oSUltAuJYmuBa4BzSLEEAgjgQdq7QoEio4p6O4n3dTvMJP1fXjPu3u3uPco7SChqYbEROe3rEujGvbZa4GfHcr+hJ24ddia1rfsQcEzJoscaTY5EbQciOY3Jw3EGnetGrcKhn/exMf7TQ4jkSLhQtR6PaJ2xjmexI4eRJWVPg39Mit1vwVM1Q4pJ9QOKscvowhPqzzN72O+LUl/2tYdtTL3NjHyKq/8AKtRB1yKxLVtG9RtZi7RkMycgBmSeAG8rQIfRdSj13zP5vDR+UBT2F6NUtLnDCxrvtW1n/jdd3mmquGNepkVQ33M40X9Hc1VI2asBjhaQ8RnKSQg3GsNrG+Z7Nq1pCFsV1RrWojMIKK0gTPGK3oYJZN7GOcOdsvOyeKE0zaTRTW+y09wkaT5Aq6K20jsnpNlZwGDVZc7TmTxJ2lTTConCH9QKTY5azRlJkfiLb1tEPvud4WPyV0sFT523raM9s3ky6tnSLMu9bNKr0IRrZN3eUycUSS3JPFJucmoQ0tCs5cz2cvKQeUo9yQeUxFFEmIyFIh2aUkKbOdmmIopkxvTzfR6+B+xsh6F3v5D82qtGWY6TNPRa42sIeOYNx5gLSqeYPa1w2OAcORFx8VnZkeqkP4kujQohCEiOghCEACEIQAIQhAAhCEACEIQAJGspRLG+N2x7XMPJwslkIAzPB5jGXRSZPYSwg8Rv79vep5j0+0k0XFR+0iIZMBa/1XgbGv8AkdyrEWIPid0c7Sx43O39rTsI7QtWq1WL7mZZU4P7ElL/AO1Sng6YeMJ/RT9TNZvPJVwTh0kDhnaXydE9vzClaubYO9LThu7QxGeqdhrrgvSWuuS9NqIpzHbnJF7l456Se9WxiVtnMjk2kcu5HpvI5MQRTJnWMM1qd/skq5aNSa1HTn+5iHgwD5KmYxUNZA65Au0gc7K16G3+g097/um7e+3ks3M9K+R/E7sm0IQs00QQhCABCEIAEIQgAQhCABCEIAEIQgATauw6KdurKwPHaNnaDtB7QnKEdgKo7QgxyNdDKdUOa4skzyB+q8Z9xHemeNyTQPF43lmqOs1pc2+d7kbO9XdCujdJS5n1KpVRceVGdQ4/G7eE4GIMO9XCswaCb95ExxO8tGt+LaouXQWkdsa5nsSPHldNxy4+UKvFfhkIapvFIvqRxUpNoJBfKSYe+0/Fi4boFATnLOffZ8mK5ZdZU8WZBzYg0b1HPxUvdqRNL3nY1gLie4K9Qej+ibmWOf7b3OHgCApyiw+KEasTGsHBjQ2/O21RlnpelEo4TfqZSsE0GkmcJa71RYtgBvf/ABCMrfdG3edyvjW2yHJeoWdZbKx7kPQrjBaR/9k="/>
          <p:cNvSpPr>
            <a:spLocks noChangeAspect="1" noChangeArrowheads="1"/>
          </p:cNvSpPr>
          <p:nvPr/>
        </p:nvSpPr>
        <p:spPr bwMode="auto">
          <a:xfrm>
            <a:off x="98425" y="-941388"/>
            <a:ext cx="1943100" cy="194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Helvetica 45 Light" pitchFamily="2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Helvetica 45 Light" pitchFamily="2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Helvetica 45 Light" pitchFamily="2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Helvetica 45 Light" pitchFamily="2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Helvetica 45 Light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Helvetica 45 Light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Helvetica 45 Light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Helvetica 45 Light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Helvetica 45 Light" pitchFamily="2" charset="0"/>
              </a:defRPr>
            </a:lvl9pPr>
          </a:lstStyle>
          <a:p>
            <a:pPr eaLnBrk="1" hangingPunct="1"/>
            <a:endParaRPr lang="fr-FR" altLang="en-US"/>
          </a:p>
        </p:txBody>
      </p:sp>
      <p:sp>
        <p:nvSpPr>
          <p:cNvPr id="9230" name="AutoShape 11" descr="data:image/jpeg;base64,/9j/4AAQSkZJRgABAQAAAQABAAD/2wCEAAkGBhIQERQUEhQWFRQVFBAQFxUUFRUSFRUUFRAVFBYUFBQXGyYeFxkjGRUUHy8gJCcpLCwsFR4xNTAqNSYrLCkBCQoKDgwOGg8PGiwkHyUpNCksNCksKSktLywsLCwsLCwtKSwpLiosLCksLCwsKSwsLCwsLCwpLCwsLCksKSwsKf/AABEIAMwAzAMBIgACEQEDEQH/xAAcAAABBQEBAQAAAAAAAAAAAAAAAwQFBgcCAQj/xABGEAABAwICBgYGBwUHBQEAAAABAAIDBBEFIQYSMUFRcRMiYYGRoQcycoKxwRRCUmKSotEjM1Oy8ENjc5PC0uEWFyQ0VBX/xAAaAQACAwEBAAAAAAAAAAAAAAAABAIDBQEG/8QALhEAAgICAAUDAwIHAQAAAAAAAAECAwQRBRIhMUEyUXETYcGRsRRCUnKB0eEV/9oADAMBAAIRAxEAPwDcUIQgAQhCABCEIAEIQgAQhQek2lcVC0awL5HXLWA2yG9x3BcbSW2dS2TiFldTp9VSnJwjHBg/1G5SbcYnf60sh993wBS0smK7Imq2awhZhFWyfbf+J36p/Biszdkj+9xd8bqH8WvKJfSZoCFVqLSaQZPAcPwn9PJWGkrmyjq7eB2q+F0J9mQcGhwhCFcQBCEIAEIQgAQhCABCEIAEIQgAQhCABCEIAEIQgAWTeleGSOqZIReN8bWtO4OaTdvmD3laymmK4VFVROimbrMd4g7nNO4jioTjzLRKL0zBYMRA3FSlNijd4I81PU+gkUMsgJMzWuIbfIWsPWA2m9xwyT52jkH8Fo5Aj4LNkuo4oPWyIpqxjtjh35fFSEaaVuim+In2XfJ36qMtPAbWcOwgkd25UuJxpruWiIqVglIF2mzhmD2qms0hc3148+Zb5EKSodJdbLUt71/ko6a7BtGgYRijamJsjd9wRva4ZOaeR+SeqjaGVvRVL4SerKOkb7bR1gObc/dV5WzVPnjsUktMEIQrCIIQhAAhCEACEIQAIQhAAheF1tqjazSOCLa7WPBov57EASaFTav0itZ6sJPtPDfgCm0XpWjv+0geO1rmv8jZAF7QobCNL6WqIEcgDj9R/Ud3A7e66mUAC4lfqtJ4AnwC7TTFXWglP92/+UrknpbOpbeivUvqg7zmeZzSyjoK6zQF6+sJ7FmKSSNFxbY7mmDVE1Ut13JKmc8ii3smlohcb2Dn8imFDJZyfYo0utbjfNRzYy1wv5KBRYuuywsqujfDKNscjCfZJsfK61QFY7I68Th2Fa1hs2vDG77UcbvFgKcxX3QtYOUIQnSoEIQgAQhCABCEIAEzxbEhTx654ho5niniY422MwPErdZpFtXZcnZY7jffuXG9LbOpbekUjFtKy7a7u3eCrdTpBfen0mhzr9WTL78YcR33z8FwdFJ/4sX+UqvrQ9yz6M/YhJsQ1kze9WCXRGX7UR5Ncw+IULimEyQZuHV2XBuL9vBSjZGXRM465R6tCLXBaToDpS9zxTTOLiWl8LzmXNb6zCd5AzG/asdqa4jYVYNGMTIiZL9elnZKOOpcFzeRaXtVhWb8q3ptpCymhEZzfMejaL7Gmwc89gB8SFYwVjHpIrHOxJ4JyjbCxvYDGJD5vKXybOSHTz0Lao7kTUVQlfpCgqetuAlvpaQNDZJvqEznqE0fVps+oubI0cbOqqZR7JtY8ifOy5rqi7iBuyScBQyqcvBKumsw8lsOExlsETTtEUQ8GALIMKpDPNFEPrPaDyvd3ldbTkBwCaxV3YrYeoSYqG3trNvwuEpdOlQIQhAAhCEACEIQAKH0gkuY2cS5x90AD4+SmFW9IZ7TsvuZfxcf0VN71AupW5nACCAmxrhuSMlWSkuZDagxWpnAFhtUHiEIka5rhcOBBHNPJZExqJFXss0kjHp+q5zeBc3wJCmNGavVjq+HQl3hcfNR78IqJS57YnEFz3XyF7uOy5F+5IUMzmNmZYgva2G2+5kFx8VrJpmW00fU2GuvDGTtMcZ/IFkfpOojHiBduljieD2tHRkfkHiFsFJFqMY37LWt8GgKvadaKmuhBZbpoyXMvlrA+swndewt2hUZFbnDS+SdcuWRkcdQWgcEr9OU9ovoc6pmdFO18bWNu+41XX2NAJG2+fIdqhse0cfSyuYHtlAudZhBIHB4+q7sSWuWPMxpTTehu6sXBqyMhm4+SaFp5LuF2ruvdBJnQFue9SeFYRLPmwdUZFxyaO/eewJjDAXObcEtuL222vmrPUY8ANRgtq9UNA2W3WVtVam+rF5tx7j3C6cUbtdr7yapbews2+3VB37r800xTEnSX13udzcSPDYomaomfu8SB8SmsjJeHgWn4FPRiorSKG9nNS0cB4BK0ONVEBvFM9vYHEt/CckxkeRtBHPJJmaykcNJ0c9JZc5sdUAL2HStyA3Xe3YB2jwWggr5vdioaQd18+W/yW0aAYk6SnMTzd0JDATmXREa0Z7hdvuIAtCEIQAIQhAAqdpe+07P8MfzuVxVO9IMer0Mna+M94Dh8HKi9bgXUPUyJbOgzqKbVL01Sz9D+x7LOmM86Rkqk1M+08Ag42JVVRbNRmhGA/8A6GL3AvDDIKiQ7jqEarfeePAOS9Nh81dM2ngsHOBJe7JrGj1ndp4AeS2LRHRKHDacRRZk9Z8h9aR9vWPAbgNw705jx/mFL5eCbSNXVsiY58jg1rRck/1nySyoOK15r57D9xG4ho3PcMi88ezs5oy8qONXzy/wUwg5vSFq3Gpqw6setFDsyye8feP1R2DvULpFTtgjaxo6zyRyYM3nw+atVLThgsFDNh6fEXN2tihI4i7gL+T7dy8piXWZ+Yud9F1/T/o3JKqPQoklOuY6VXap0LBd1XFo4WvbkU8o9FY4rGxc7cXZ27QNi37k6YOdj0kS+tB9iCwHBSSHuFgMwD8Spep0din6z2Ak7wS023XLSCpd9MGMPK3jku2jJZnDbXkTlc/hE5Pa6ld/6Kpv4R/zJP8AcvDoZT/wvzP/ANysq5keAM1sty92VpL2RU6vRSEDIFvJ7j5OJCoWPQOp36jt4u1w2OHH/halVzaxVE9ITB0Ubt4fq9zmE/6VOm182myNta5d6KTLJdbL6K60ks/vKex7XRPAHk56xNz1p/omqiZaVt//AKx3Bl/iU8JG0IQhAAhCEACh9LMMNRSyNaLvA6Rg4ubnYcxcd6mELjW1o6np7MIZWr01qsPpA0MfDI6ogaXRPJc9rRcxuOZdYfUJz7CqP0vas2UXF6Y/GXMtokn1d0hV1mWo3vKZ9IdyGtUTpa/Ro61cO2OUd/VPyWxBYTgdQ+CVkrBdzDe3EWsR3gkLXcC0qgqgA06kls435O93c4do8k1RbH0b6il61JHul1cYqSQtNnOtEDwLzqkjtAue5V7BacMYLcFLaewl1Lf7EkTzy1tX4uCjMOkuwLz3HpS54rxoaxEtNkmwqN0RZesrXHc4M/MfkAn7HJnokNWSsPGoI8Nb9UtwFauk/t+SOV0SLQWDamUrrm67nnytxTYvRx/Lc5qiPZdX8+P0X7ldEOnMIYg+zDzZ/OEm1yTxd/7J3ZqnwcCoYVhO9XcFeqJf3fhDTiTMlUAmM9QSmvTJN8y2G9nUkj2aRVPTOiknjYyMXPSXO4ABjsydwz81YJplH1Eu1Si+V7IyXMtFAr9FZYoy/WY4NFyG3uPEZq3ehZhfWM4Rw1Mh998bB8SmGN1oZFJfexzeZOQ81e/Qjo46CkdUSCzqjV1L7RCy+qfec5x5aqfpm5LqI2xUX0NJQhCuKgQhCABNq/EI4GGSVwa0bzvO4AbSewL3EK9kEbpJDZrRc/IAbyTl3rOaiqkrpeklyYPUj3MHzcd5SWZmRxo7ffwRb0P8S0pqKq7Ybwxcf7Vw5/U7s+1UjEaNjXlrRm3afvHO39cVdngRscdzWl3gLqCgwB8tM2Zub3mRxH2gXG1jxWNh225c5WSfYtx2lPcirOp0tDSqYjwKdxt0bhz6o8SpSHR3o7a5u7bYeq0fMpy2bqg5y7D0pwh12NcIw7eQnlXhLXZjIjMEZEHiCpSKDVC5eF5qeRKc+cy7ZOctsZx6TzRxuhqgZoXtLC7+1aCLXB+vbbnnltSOD4mG9UuDh9Vw2OF9tjmO0HMHJL1EQcM1BVEIhfrauswnrMB1SRxafqvG49xuE67f4qKhY+vhkqMl1Pr2LzFMCMkjgR1XVHbO4+LGn5pkzDJ2RtlgP0iBwD2luUgB+0zeRsy8F5hddrGU7LuaSDkQeja03G71VbgY9mLdLnXRr8oeybIzrTj7lgfLcrkvTNlU07Cu+kXnrm7LJTfl7HIV6SR5XDWjeOLXDyVSiqsla3SKkYkOime3dfWb7JzH6dy2eES05QfyE46WyQ+krh9Sov6Wk31a39FOx7NUJpUTWYTxNk2M+sbBN8QqL2aNg2/og5sltENCDikvSzG1LE+xZmHTPAvb7rM9u0524rao4w0ANAAAAAAsAALAAbgqP6KZL00g4SnzY0q9LSq9CELPUwQhCsIAhCEAULTvEDLOymHqsAlf2ud6oPIZ+92JKnjDQAmOIm+IVN90gHcI22T+MrxfE7HO578FDfUb6QS6tNJ2gN8XBWvAqACkgbwiYfEX+ap+kZ/8d3tM/mV9pOrGxvBjG+DQFq8FWqZP7/hFq7CM1KyNpcd3mdwUG9tySdpzUji9XdwaNgzPNRrnLJ4vlu676a7R/fz/AKO7OHJu9LPcm7ysuKKpCEiZVcesCE8kKaylNwKJEr6NMSLXS0zjkP20fYCbPA7y0+8eKutXhsUoIewG+V9h/EM1lmCVPQ4jTu3OeYT2iQFo/MWnuWuL2GFP6lKUvgYqe4lTqNAwP3M72djwJB4ixUfNo7Xx7AyQfdfqnvDwB5q+IUbOG49neOvgcjfOPkzl4rG5OppfdbrDxbdQmPUc8wDhBKHNv/ZuzbvGzvWwrmSUNBLiAALkk2AHElUw4TVXJSg2WvLm1po+eBUlHSEq56WYdTVUpfTMLTe75B1Y38SGcfvZX4HaqZJSW33CvtplV6grtjZ6Tv6QGizc3HadwSAF10I05p6dUNlyWy0aBY+yje4Sm0clrusTquGwm26xIPILVoJ2vaHMcHNOYLSCCOwhY5S4WXiwG34KbwqgqKTrRSFt8yz1mH2m/MZrYx8eTrT8mXkXxVjXg0xCrmF6YscQyob0LzkDe8bj2O+qew+JVjRKLi9MIyUltAhCFEkZvpjTGCu6S3VmaHX3a7eq4c7ap711DLcK7Y3gsdXEY5Paa4esxw2OaePxuVnVdRT0DtWYXjvZsrfUdwv9k9h815vieFLmdkV0KJxaexbHBeEj70f8wV2fU2BPC5VDqqpskTrH7J8HAqy1tV1SOJsoYNv0cab9m/2R1PoIPluSTtOa4L0j0i5Mi8/rb2w5hRz0g9yHPSL3qyMSts5kcmsjkpI9NpHJmESmTI6un1JYn/Zlid4PBW2rA8dqLFvtM/mC3sL03DekGX4/ZnqEIWoMiNXVsiY57yGtaLkn+tqpNVWy17usCyEHqx8eDn8T2bB5pTSGvNVUdE0/sojY8HSDb3N2c79ifU0IaLBO01aXMxO23b5URGPxiKncG5F2rEObzq/C6plRTFpLXCxBsRwIV20jbrPpY/tztP4bf7k/xfRdkzrkZ8Rke/ikc2t2Na8DuFYq09+TMxAp3CMCc8guFm7QDtP/AArXQ6JRR9bVuRnd3W8NyfsprZqnHxNy3MtyMvUdQGtPSBgyC6kanLgkHrdiYkiPqqRrwQ4XBXGDY++heIpiXU7jZrzmYuFzvZ8OWSdSJpW0olYWlWTgpx0yEZuD2i+gr1VTQLFi5jqeQ9eG2rfaYjkPwnLlqq1rInBwk4s1oSUltAuJYmuBa4BzSLEEAgjgQdq7QoEio4p6O4n3dTvMJP1fXjPu3u3uPco7SChqYbEROe3rEujGvbZa4GfHcr+hJ24ddia1rfsQcEzJoscaTY5EbQciOY3Jw3EGnetGrcKhn/exMf7TQ4jkSLhQtR6PaJ2xjmexI4eRJWVPg39Mit1vwVM1Q4pJ9QOKscvowhPqzzN72O+LUl/2tYdtTL3NjHyKq/8AKtRB1yKxLVtG9RtZi7RkMycgBmSeAG8rQIfRdSj13zP5vDR+UBT2F6NUtLnDCxrvtW1n/jdd3mmquGNepkVQ33M40X9Hc1VI2asBjhaQ8RnKSQg3GsNrG+Z7Nq1pCFsV1RrWojMIKK0gTPGK3oYJZN7GOcOdsvOyeKE0zaTRTW+y09wkaT5Aq6K20jsnpNlZwGDVZc7TmTxJ2lTTConCH9QKTY5azRlJkfiLb1tEPvud4WPyV0sFT523raM9s3ky6tnSLMu9bNKr0IRrZN3eUycUSS3JPFJucmoQ0tCs5cz2cvKQeUo9yQeUxFFEmIyFIh2aUkKbOdmmIopkxvTzfR6+B+xsh6F3v5D82qtGWY6TNPRa42sIeOYNx5gLSqeYPa1w2OAcORFx8VnZkeqkP4kujQohCEiOghCEACEIQAIQhAAhCEACEIQAJGspRLG+N2x7XMPJwslkIAzPB5jGXRSZPYSwg8Rv79vep5j0+0k0XFR+0iIZMBa/1XgbGv8AkdyrEWIPid0c7Sx43O39rTsI7QtWq1WL7mZZU4P7ElL/AO1Sng6YeMJ/RT9TNZvPJVwTh0kDhnaXydE9vzClaubYO9LThu7QxGeqdhrrgvSWuuS9NqIpzHbnJF7l456Se9WxiVtnMjk2kcu5HpvI5MQRTJnWMM1qd/skq5aNSa1HTn+5iHgwD5KmYxUNZA65Au0gc7K16G3+g097/um7e+3ks3M9K+R/E7sm0IQs00QQhCABCEIAEIQgAQhCABCEIAEIQgATauw6KdurKwPHaNnaDtB7QnKEdgKo7QgxyNdDKdUOa4skzyB+q8Z9xHemeNyTQPF43lmqOs1pc2+d7kbO9XdCujdJS5n1KpVRceVGdQ4/G7eE4GIMO9XCswaCb95ExxO8tGt+LaouXQWkdsa5nsSPHldNxy4+UKvFfhkIapvFIvqRxUpNoJBfKSYe+0/Fi4boFATnLOffZ8mK5ZdZU8WZBzYg0b1HPxUvdqRNL3nY1gLie4K9Qej+ibmWOf7b3OHgCApyiw+KEasTGsHBjQ2/O21RlnpelEo4TfqZSsE0GkmcJa71RYtgBvf/ABCMrfdG3edyvjW2yHJeoWdZbKx7kPQrjBaR/9k="/>
          <p:cNvSpPr>
            <a:spLocks noChangeAspect="1" noChangeArrowheads="1"/>
          </p:cNvSpPr>
          <p:nvPr/>
        </p:nvSpPr>
        <p:spPr bwMode="auto">
          <a:xfrm>
            <a:off x="98425" y="-941388"/>
            <a:ext cx="1943100" cy="194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Helvetica 45 Light" pitchFamily="2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Helvetica 45 Light" pitchFamily="2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Helvetica 45 Light" pitchFamily="2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Helvetica 45 Light" pitchFamily="2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Helvetica 45 Light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Helvetica 45 Light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Helvetica 45 Light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Helvetica 45 Light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Helvetica 45 Light" pitchFamily="2" charset="0"/>
              </a:defRPr>
            </a:lvl9pPr>
          </a:lstStyle>
          <a:p>
            <a:pPr eaLnBrk="1" hangingPunct="1"/>
            <a:endParaRPr lang="fr-FR" altLang="en-US"/>
          </a:p>
        </p:txBody>
      </p:sp>
      <p:sp>
        <p:nvSpPr>
          <p:cNvPr id="9231" name="AutoShape 13" descr="data:image/jpeg;base64,/9j/4AAQSkZJRgABAQAAAQABAAD/2wCEAAkGBhAQDw0OEA4QEBAQDw8QEA8QDw8OEg8VFBAVFRQQFRIXGyceFxkjGRIUHy8gIycpLCwsFR8xNTAqNScrLCkBCQoKDgwOGg8PGSwkHyUpLiosLCksNSkwKikuLC0uLC0vLCwsLCwsKiwtLCwsLS8sKSoqKi0sLywsLCwsKSwpLv/AABEIALgBEQMBIgACEQEDEQH/xAAbAAEAAQUBAAAAAAAAAAAAAAAAAgEDBAYHBf/EAEIQAAIBAgEHCAYHBwUBAAAAAAABAgMRBAUGEiExQVETImFxgZGS0RQyUlOhsRUjM2Jyk8EHQkNzorLwFmOCwuEk/8QAGwEBAAIDAQEAAAAAAAAAAAAAAAUGAgMEAQf/xAA1EQACAQMBBAcIAgEFAAAAAAAAAQIDBBEFEiExURNBYXGBodEVIjJSkbHB4SPw8QYUM2KS/9oADAMBAAIRAxEAPwDuIAAAAAAAAAAAAAAAAAAAAAAAAAAAAAAAAAAAAAAAAAAAAAAAAAAAAAAAAAAAAAAABg43LVGlqlO8vZjzpdvDtMJzjBZk8IGcDX5Z3wvqoya6ZRXmXKOdlJ+tCcenVJeZzK+t28bZjtI9wFnDYynUWlCakt9tq61uLx1pqSyjIAA9AAAAAAAAAAAAAAKSkkm20ktrepIAqDx8VnTQg2k5VH9xavE9XcYf+s4+4l415HHO+t4PDmvv9jpjaVpLKj+DZAeNhc6qE2lLSpv7y1d6/U9eE00mmmnsad0+03061OqswkmaqlKdP4lgkADaawAAAAAAAAAAAAAAAAeXnFj3RoPRdpzehF8L7X3GFSapxcn1HjeDy8vZxO8qNGVktU6i2t74xe7rNeRFE0VGvXnWltS/waM5KpE0iiJJHMzJFzD15Qkpwk4yW9fLpRt2R8rKvGzsqkfWW5/eXQaekX8HiXSnGov3Xs4rejrs7uVCf/XrX5M1uN6BGE1JKS2NJrqZIt5mAYmVMq0sNTlVrTUYrZvcnujFb2c2y3+0PE1m40P/AJ6e7Rs6j65buzvZ00LWpX+HhzOK6vaVsvfe/kuJ1GpWjFXlJRXGTS+ZCnjKcnaNSEnwjOL+TOE1qsptynKU5Pa5Scm+1kEiRWlbt8/L9kQ9c37qfn+jv4OL5LzrxeGa0K0pRX8Oo3Ug+iz2dljo2bOedLGfVtclXS+zbup8XB7+rb8zjr2NSitriiRtdTo3D2eD5M2IAHCSZbxGIjThKc3aMVds0jK2WamIbTvGmnzYX+MuLPQzsx7c40E9UUpS6ZPYuxfM8CxWNUvXKbpRe5ce1k7Y2yjFVJcXw7ClhYlYrYg8knkhYzsl5XqYeXNd4N86m3qfSuD6TDsUsbKdWVOSlF4ZjKMZrZkso6JhMXGrCNSDvGS7VxT6S8ajmrj3Cq6LfNqbOiSX6pfBG3F0s7lXFJT6+D7ys3NHoajj1dQAB1nOAAAAAAAAAAAADVM8qvPow3KEpd7t/wBTazVM8af1lGXGEl3O/wD2ODUc9A/D7mE+B4CJogiaKszUjMwmTKtVXhBtLfqS6rshWw8oS0ZxcWtz+ZueStHkKOja2hHZxtr7b3PPzlpwlySc4xneVtK+tb9aTtrttJWtp0YUOkUt+7uNuNxraRKxfWAqbUlNcYSjU+Cdy04tammnwepkNKMo8Ueo23Ik74el0Jruk0vgZWIrxpwnUm9GMIuUpPckrtmLkWNsPS6U33ybNe/aVlJ08NCinZ15878MLNrvcS9WFN1Y04c0vsarisqNKVR9SNFzky/PGV3UldQjdUqe6EfN7X/4eVYqkSsXOEVCKjHgUGpUlUk5yeWyNhYloldEyNeSFitOpKMoyi3GUWnGSdmmtjTK2KWB6ng69mfnF6ZQvK3LU7RqrZfVqmlwfzTPeORZi5RdHHUlfm1r0pL8XqvxJd7OulYvaKpVcLg95d9NuXcUU5cVuZoGVJ6Veu/9yXwdl8EY6RlZSp6Nesv9yfxldfMpSwNSSuqcrcbWXieo+aVVKVWSSy8svkJJQXcY9jOp5FryjpqlK1rrYm+pN3J4PCRjUpupUpJKcbx0tNvXs5qaXazdSRsNOjcKTqPGOpcfE4rq8dJpRWTnUo2umrNamnuItHrZw6PpE9HhHSt7Vtf6HmNEXWh0VSUM5w8HbTntxUuZXB1NGrSkt04P+pHQzn2Fp6VSnHjOC/qR0EseiN7E+9EVqeMx8QACfIkAAAAAAAAAAAAHh524bSoxmv4c1fqlqfxse4W8TQVSE6ctkouL7TTXp9JTcOaPGsrBzlE0VxGHlTnKnLbFtPzIop0k08M0IzMLlCrTuoVHFPdqa67MjVrym3KUnJve3csImjGU5NbLbxyM0XIsyqWMq6oqTldpKMrTWvZqlcw0evm7g9Opptc2nr65bvPuM7eE6lRQg8ZM0bNShoxjHVqSWpWWpcDRv2i06U62HjUrTpNU5OL5LlIO8td2pXXqrYmb4aB+1ChzsJU4qrB9ji182fQrBYrRXD/BH6putpPGeH3NVWRHL7KtQrdEaqpy8FTRb7LlnE5MrUvtKNSC4yhJJ9UtjMdIy8Ljq1L7OrUh0RnKKfWtjLF7668/3+9RTs05cU13b/J+pXJWR6uJqcnRjpO1227RiuLe49DK+ZuKw0OVnGEoL1pU5OWj1ppO3SbTmBlblHXhUcOVejJNQpwlOKTTu4paTT48TY8u4uFLDV51NG3JySUkpKTaaUbPU7vcRlW8qwrbCX7Ju302hUtukcnnfv5Y7P2cZp0JSejGLk+EU5PuRmf6frrXOMaK416kKH9MmpPuLlXLGIa0eWlGPsU7UY+GCSPPkiT998l5+hCfxrm/L1PSwGDoU61GUsWpSjVptRoUp1NammrznortVzsZxXIWH08XhYca9LuU038EztRDalulHfksuivMJtLG9f3eavnDUnTrXg1FTipaUYxUm1qfOtfcjx51JS1yk5PjJuXzNszhwPKUtJLnU+culfvL9ew1JI+batCdOu028Pevz5l+s5xlTXNbhYzKeVK0Y6CqyS2LZq6ntMVIlokRGtOm/cbXc8HTKKlxWSD4kWi40RaPFLJmjOzew2niIPdBOb+S+LRuR5GbmB0KTm1zqln1RWz9X2nrl50ug6Vus8Xv9PIr97V6Sq8dW4AAkzjAAAAAAAAAAAAAAAPEziyK6q5WmvrIqzXtrzRqSOkGuZzZIVniIKzVuUXG7tpdZDahZ7SdWHj6muUes1xMmmW0y5Ti5NRW1tJdbdkV/GTFGRg8LKrNQgrt9yXF9BumCwcaUIwju2vi97LWTMmxoQUVrk9c5cX5GYWexslQW1L4n5dhtSBref8AgOVwUpJa6M41Oz1ZfCV+w2QhWpKcZQkrxlFxkuKas0S1KfRzUuRqr0lVpypvrRw6MS9GBlZTyXLD16lCX7ktT9qL1xl2otwiWnbTWUURU3GTjLihTummm01rTTaa6Uy7iMRUqW5SpOdtmnOU7dV2VjAq4GGVnJvUXjBiSgWpxMycCxOJmmaJwPe/Z7k/lMZytubRg5X+9LmxXc5PsOnHgZl5H9HwyclapVfKT4pW5sexfFs98rt5V6Sq2uC3Fx02g6Fuk+L3vx/QNVy1kh0pOpBfVyfgb3dRtRScE000mmrNPWmQ97Zwu6ey+PU+RL0K7oyyvE0RIrYzcrZP5GpZerJXj0cUYZ87uKc6NR058UWCM1OKkuBFo9DI2SXVlpSX1cXr++/ZX6lvJmB5aoo7IpaUn0cEbdTpqKUYpJJWSW4nNH07p301T4V1c36HHd3PRrYjx+xJIAF1IQAAAAAAAAAAAAAFnF4yFKDqVJKMVve/oS3s8bSWWC8W62IhBXnOMVxlJR+Zp+Us76k240fq4e1qc3+i/wA1niTqyk9KUnJvfJuT72RlXUoR3QWTS6q6jfKucmGj/F0vwxlL4pWPEy5nEq0eSppqLacpS1OVndJLhc165JMja1/VqRcdyT5GLqNlxMnCbTTWpppp8LFpMkmRwybbhM6qbiuUUoy32WlF9K3mdRy1h5bKseqV4fM0W4uScNUrR3NJme2zo8ZJ607riipz7DY6pSd6c5R6E9T61sZsOS86FJqFZKL3TXqvrW75dRI0NSp1HiW5+X1MlNFM7s3fSYKpTX11NOy95Ha4de9dvE59GDTaas07NPU0+FjsSZrOdWbaqKWIpRtUirziv4iW/wDEviWW0utn+OXDqIq/sdt9LDj1rn+zSoQJOBWmXJEnkhktxiVInuZpZtuvUVeovqYO6T/iSW78K393Epm9kH0mo3K6pQa03s0nugv1Og0qUYxUYpRjFJJJWSS3JHFdXWwtiPH7EhZWPSPpJ8Ort/RMGBlPLNOgtfOm9kFt63wRrGMy9Wq352hH2Yau97WVe61Glb7nvfJfktlCzqVd/Bczb6+OpQ9epGPQ5K/dtMOpnFQWyTl+GL/WxpyZNMg6uuVn8EUvP0JCOnQXxNsz8pZRdaelayStFcF09JjXLaZW5Xa0pVZuc3ls7YwUVsrgZeAx7ozU0rq1pLij36ecdB7ZSj1xf6XNUuRbJCz1Cvax2IYa5M01bWFV5lxN5oZQpT9WpFvhdX7tpkHO2zMweWq1K1puUfYlzl5rsJyhrabxVj4r0/Zxz018YP6m8A83JeXKdfV6tS2uD39MXvR6RPU6sKsdqDyiMnCUHsyWGAAbDAAAAAAAtYrExpQnUm7Rirt/5vOd5WyvPE1HOWqK9SF9UV58WbNnxWaoU4rZOor9Notpd9u40pMhdQrNy6NcDlrT37JNMkmQRJMiGaUXEyqZBMkmYszTJpkrlsrcxwZZLlxchcrc8we5JXKXMHFZWhDV60uC3dbMCplipLZaK6Fd97Jm10O7uVtKOyuct3lx8jgrajQpPDeX2G+5t5ccXGhUd4vVTk/3Xuj1fI9vLGWqWHpylKS07PQhdaUnu1cOk5GsTJ7ZN9rLsJlrtNJnRio1Z5xyXlk5XrGY4hHxbMyMyTmY0ZlXMmdkjVM3DMzLVOCnh6klBuenBt2UrpJxvx1fE97LeWFQp3VnOd1BbV0yfQjls5lmVVrY2up2I+60+VZN05bLfZkk7XVlQxGpDaS7cfhmxVKrlJyk3KTd23tZVM1yGUqkdkr9EtZm4fLsdk426VrXdtKVd/6avaSco4n3cfo/xktlr/qaxrNRk3B9vD6r84PZTJJlmlVUknFpp7GtZcTKxODi8SWGWNNSWVwLiYuQuVuatkYJXItlLlGz1IYDZBsq2QbNiRkVjUcWpJtNO6admnxN0yBlnl4OMtVSFtL7y9pGkNmdm/idDE0uEnoP/lqXxsSun3EqNVLqe5nLd0FVpt9a3o34AFwK0AAAAAAaxn39lQ/mP+xmmJm5Z+fZUP5j/sZpaZX77/mfgcNb4y4mSTIJkkzgZrTJpkky2mSTMcGWSaZW5C5W55gyySbPDyhldyvCDtHY3vl5Iu5cxjSVJP1leXVuR46LroOkw2FdVllv4Vy7e/l9e6C1G8lnooePoTTLkWWkycWXAgS9GRejMxkyakYNGUZYMtTGmY6mV0zDZNvSFyUy1ORRzINmSRhKWSkmW5Mq2QbM0ay/hMdOlK8Xq3xexmzYPGxqxUo9q3xfA1BsyMm410qid+a9Ul0f+Fe1vRoXtN1ILFRLd29j/HoWXQ9ZnZ1FSqPNNv8A89q/Pqbfcrct3K3PlWD6mTuRbKXKXGAVbItlGyLZmkZBsvZOf19D+bT/AL0Y7Zeyd9vQ/m0/70b6S99d55P4X3HSgAXop4AAAAAB42dOSZYiilDXOnLTUfa1NNdZz2pBxbjJOLWppqzXWmdbLVXC056504S/FGMvmcNxZqtLaTwzRUpbbycpTKpnUfo2j7il+XDyH0bR9zS/Lh5HJ7Nl83ka/wDbvmcwTK3On/R1H3NL8uHkPo6j7ml+XDyPPZkvm8jLoHzOZaRXSOmfR1H3NL8uHkPo6j7mn+XDyHsyXzeQ6F8ziGVZ3rT6LLuSMZM9bPCCjj8WkkkqiskrJcyO48dM+i2kNihCPKKXkUq5X80+9/cuJkky2mSTOk5Wi4mSUi0mSTPDwu6Q0i3pDSPMAm5EWyNylxgBsi2VbItnp6kUZFsq2UPTJG34KrelTfGEfkX9I2/NTB03gcG3Tg26MLtwi29XGx63oFL3VPwR8j5dcaM3Vm1JYy+rtPrVvqa6KGY78L7HOtIppHRfQKXuqfgj5D0Cl7qn4I+Rp9iy+dfQ3+04/L5nOXIi2dI+j6Xuqfgj5D6Po+5p/lw8j32NL519D32pH5fM5q2e9mvkac6ka8otU4PSi3q05brdC236DbVgKS1qlTX/AAj5F86aGlKnNSnLODTW1Jzg4wWMgAEyRIAAAAAAAAAAAAAAAAABxbPVWyjjP5if9ETxUzpWf+Z868li8PHSqKKjVpr1ppbJx4tLVboVjm1SnKLcZRcWtqknFrrTLVaVY1KSw+CwUm/oTpVpbS3N5TKplUyCZW51HBgncrcjcXBjgncXI3Fzw8wSuUuRuLnp7grci2Gylwe4DIhs9/NnM+ti6kW4ShQTTnVknG63xhfa33IwnUjTjtSe430qU6slGCyzp+acWsBgk/cU33q6+Z6xGlTUYxjFWjFKKXBJWSJFQnLak3zL5COzFR5IAAxMwAAAAAAAAAAAAAAAAAAAAAAAAAAARlTi9sU+tJgAEfR4exHwoejw9iPhQB7lnmB6PD2I+FD0eHsR8KAGWMD0eHsR8KHo8PYj4UAMsYHo8PYj4UPR4exHwoAZYwPR4exHwoejw9iPhQAyxgchH2Y+FFwA8PQAAAAAAAAAAAAAAAAAD//Z"/>
          <p:cNvSpPr>
            <a:spLocks noChangeAspect="1" noChangeArrowheads="1"/>
          </p:cNvSpPr>
          <p:nvPr/>
        </p:nvSpPr>
        <p:spPr bwMode="auto">
          <a:xfrm>
            <a:off x="98425" y="-849313"/>
            <a:ext cx="2600325" cy="175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Helvetica 45 Light" pitchFamily="2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Helvetica 45 Light" pitchFamily="2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Helvetica 45 Light" pitchFamily="2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Helvetica 45 Light" pitchFamily="2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Helvetica 45 Light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Helvetica 45 Light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Helvetica 45 Light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Helvetica 45 Light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Helvetica 45 Light" pitchFamily="2" charset="0"/>
              </a:defRPr>
            </a:lvl9pPr>
          </a:lstStyle>
          <a:p>
            <a:pPr eaLnBrk="1" hangingPunct="1"/>
            <a:endParaRPr lang="fr-FR" altLang="en-US"/>
          </a:p>
        </p:txBody>
      </p:sp>
      <p:sp>
        <p:nvSpPr>
          <p:cNvPr id="9234" name="AutoShape 16" descr="data:image/jpeg;base64,/9j/4AAQSkZJRgABAQAAAQABAAD/2wCEAAkGBhAQDxUUDxQQFA8PEBQUEBQVDxAUFBQUFBUVFBQUFRUXHCYeFxkkGRQUHy8gIycpLCwsFR4xNTAqNSYrLCkBCQoKDgwOGg8PGiwdHyQqKTQtKSwpKSwsLCwpKSwpKSksKiwpLCwtKSksKSwsKSwpLCksLCkpLCksLCwsKSwqLP/AABEIANAA0AMBIgACEQEDEQH/xAAcAAABBQEBAQAAAAAAAAAAAAAAAQIDBAUHBgj/xABAEAACAQICBQkGBQIEBwAAAAABAgADEQQFEiExQXEGBxMiUWGBkbEyM0JSocEjYnKC0RThU7Lw8QgkQ2NzkqL/xAAaAQEAAwEBAQAAAAAAAAAAAAAAAQMEBQIG/8QALBEAAgICAQIDBwUBAAAAAAAAAAECAwQRIRIxIjJRBRRBQmGBsVJxkaHwE//aAAwDAQACEQMRAD8A7jCEIAQhCAEIQgBCEY1UDaYA+EZ0ogKoMAfCEIAQhCAEIQgBCEIAQhCAEIQgBCEIAQhCAEIQgBCEIAQhCARYpiEYjaFJ+kw+nJnoCLzy9tEkH4SR5G0A0sNVuJNpfSUsI+uWiYBpgxZHQa6jhJIAQhCAEIQgBCEIAQhCAEIQgBCEIAQhCAEIQgBCEIAQhCAE83nY6OtfdUGkOI1Eeh8Z6OU80wNKsmjVFxe4sSGB7QRrEAwcNihca5cqYxRtImAnITE6/wDnqq6zohcPRNhfUCWuTqtr1XnmuV+WZrhcM5Y4fE0AD0jjDkVVTeSpYrbvGsQDruEBFNb6jbWOy8mmDkOY9Lg6FQ30qtCmxuSTcqLzTo4u5sYBbhEBiwAhEvCALCJCALCJC8AWESLACEIQAhCEAIQhACJFhAEhFlHMMVoggbtv8QCSrixulc4mYrZvpMEpqz1DsUep7B3mJmdTE4cIzrTKu2i2izdQ2uLkjXv2dkA3lrXnlOc7NugyytY9esvQpxqaj/8AOkZt0MTdNLunKeXOdnMMwo4amb0qVVU1b6jMAx8B94B07L16PDUU+ShSXyRRGPSxNK1S3S0m63VHXQHXYrvA7R5SauezZsHDYJsZW96Kfpt5avtAKeAzhHHVYHxl6njkZio9oC54GR4rJ6FQ3ZBp/Mt1bzG3xmFm2VPhiK1KuQFIUrUQPcHcGBX6wDA54eXdXB4WmuAqotetVGmylGdKYUtcKb20jYXI2XnjuTf/ABAYqlZcworXXfUp2p1eJU9RvDRmFzg4elTWktJLBnqu1W12qsSNLScamsTaw9kECeHZTfVI2elHaPrHkry2wWZoWwlTSZLdJTZStRL7NJTu7xcTdnxphsW9Jw9J3pVV9l0ZlI4MDcTrHNrzs5lVxdHCV1XFJWcL0h6tWmu9yyizgDXrAJ7ZJDTR3OEIQQEWJCALeESEAWESLAFhEheALEvCJAFvMbMqtkLHYbmaeJqaK8dXnKNYK6qdRCVFv4MNRgD8my4UkuQOkqdZzbX3LwA+8lzTC9JRZd9rjiusS3CAeSHumA+Un6TmnNhyeepiBinBFGlpFGPx1DcDR7bXJJ7bTqTUtFnU7AWFu0f7GZ9TFMlkpUyQAAoVQAANwGwCAX6zTWyKpelb5XI89f3nnNGva7U2HCx9JucmQeiY9tQ28AB6wDYgRCEA+fOeTI6OFxyrQDKtdGxDppEolR20WNNfhDFbkds56ac+puVXIfB5ko/qFIqoLU6qHRqINtr7CL7iCJyrlBzHYqimlhKi4kD2kKilU/aLlW1d4kEpnKmpTq3/AA/5FfEVsQRqpoEQ97bbeHpOb4vBPScpVVkdfaVlKsOIOsT6F5n8m/p8rplhZ8QTVPBtkaPTlwe2jalRVUsxAVQSxJAAA1kknYJDj8fSw9JqtZlSlTF2YnUB9zutvnDeXnOJVzBjTo6VPBg6l2NVtsapbd2L569mrHx5XS0u3qZrro1LbO44PM6FYXo1aVQdqVEf/KZZnympINxqPaNR85t4HltmNH3eKr2G5n6QeT3m2fsyXyyMkc+PzI+kYTiGA55swT3q0Kw1XujI3mpt9DPR4HnwoH3+HrId5pulQfXRMyzwro/Df7GiOVVL4nTISjkuc0sZQWtQJNKpfRupU6iQbg94l6ZGmnpmlPYsSEJACEIQCnmY6gO4OpbhfbKuCwWlTJUgGpVYve+wNYW7wFmrEVQBYAADYALCAOhEhAMbOENOoKoF1bqvx2A+I9I3C4ime4mS5jjVsQ1tA7u2eWrZmiMdpXcd4gHtkpDdFXq7Nm8f63zz+UZ2CLo2kl7HuI2jjrnoA4YXGwwCdHBFxFlA1+jN/h+Ifcd8zeVPLbD4CmC16lWot6NJdrD5ifhW+/6GeoxcnpEOSits2MxzKjh6TVa7rTpILszGw4DtPcNZnPk588J0zK1DEdCDZKgKFiPmNM2KjxJ7hOa8quU+Kx9XSxL9Ue7prcU6f6V3nvOuYejOtVgLp3Puc6zMe/Ad1xme5Bm6hMQ9AsRZelvRqL3K5tbgDPcYZUCKKdujCgJokEaIFgBbdafKNpawGb18Ob4erVpH8lRlHiAbHxE8z9nL5Zfyeo5v6kdA53M0epjugLE0aNOmQlyF02BJbVtNiBrnhDh17x5H+DLOIzCtiGNXEOXqvbSZrXNhojZq2ASObaU64KKMlr65Nlc4Y7iD429Yx6TDaCPD7y5FGrZq4aperGUuCKEuZXgelfX7C62/iOKg7Qp4j7i09NyZywO9GkB72oul4kFjr/LKr7+iHHcspp6pcnZOTWC6HB0UtbRpKSOwsNIjzM04WhPm29ndCEISAESF5hcpOWmDwA/He9S11pJZqh7Or8I7zYT1GLk9JbIbSW2bt4l5xyrz14o19JKFH+nGroyWLcTUGw+FuMocp+djF4oFMPfDUSNei16rdt6mrRH6bcZsjgXN6a0Znl1JdzsFXlLg1r9C1egK/wAhqKG4HcD3bZdxOISmheqypTUXZmYKoHaSdQny0NZ17zx/3lnE4nENSFJqlRqKG6UzUcop2XCE2Evl7OS0lL+imObvvE6LmHL3BNWdErMyJ7FRkKq3aFO+3bYXmNh+W2Bevo4pcT0HzUwt2O/SF9IL+nXPFJQFuO3+ItKnZh428o9zgn9Cfem125Oq8oedHB0qKUcupCoo0Tcq1NEG0qB7TPtuTqudd56vk5n9OtSWpTN6VTzU71PYROCtQBmtyY5Q1cBWuAXoVLCtTB8nS+rTH1GrhXbiJR8Hc9V5DcvEd8xgutxsM4zzgV9LFKt79HTIAv7OkxY8L7Zs51zwU6VIrhVarUYatNGREv8ANfWT3DznOcLmVTENUqVTpVHqXY+G4bh3Txi1yU+p8HrInFw0idhfbr46/rtkTYZT2jhrHkf5ksWddNo5rSKj4M7rHxsfIyPAURUroh9kt1u8AEkfSaCytkXvyflpOfpb7zPlWONb0X4talYtlljrPeT6wiKIs0JaWihvb2LEhCSQOprcgdpt5zpPN3gtPGht1GmzeJsg/wAx8pz7Lad6g7tfl/edg5ssFajVqHbUcIOCC/qx8pz82XGjbix+J7OEW0S05J0RIhMQmMZoB5DnQzfFYbBq2Ffo9OroVXAGmAVJXRJ9nWLX2zh1dHLFmJZmN2Yklid5JOsmd/5a5ccVgatJbFyoanc2GmjBhr3bCPGcMxmFqUX0KqMjjcwseI7R3idTCtUE0u5gyq3JlLDHWe+SPRBlOsSMQp12ItwuCPWX7zY7G5bXBmUEo6ZRxTdHrOvst3dsvShm6XQdx9RLeHe6Ke1R6SHNyfIUUlwPImbWqkV1Hwhx9ZpzJx+qsp/Mh+siT4CXJqxYGAns8lPNB1P3faR5H7Dfr+0kzT2P3faR5H7Dfr+wnl+dHpeVmlCEJaVg56p4H0kORj3zdlIAeJ/sI/EHqNwhlItQqn5qiL5WMyZXPTH1a/JqxeHKXon+CUCEITaYxDARYWgGpktP2jwH3P2nc+SWD6LBUVIsSmm3F+t9xOO8nMCahpoNtaoB4MQPS87wqgCw1ACwnFy5bmdTGjqIsIQmM1EBkbmPMjaAVa6XmPmeTUq66NVFdTuYbO8HaDwm8yyF0gHNcRzU0DU0hUqBADoobGx3dfbbu+s8DjcHUoPoVlZHG5ha/eDsI4Tv1VJmZhldOshWqiuh3ML+I3g94mmvIlF7fJTOlSWlwcGx4vTPdYxMtb8Je648iZ0HO+bO9zhHtf8A6dQ6v2v9iPGeXznk22AKI50jUUsTaw0r2IXwtNsL4zkkjJKmUYtsoXmVnA6wPcPoZpzNzoahwMvl5WUrujVJiRqNqHAekdLEeSpmnu/GR5H7tv1n0EkzT3fjI8j92f8AyH0E8vzoleVmjFiRZaVkWMPUPh6yXAi2FX89Vj5CwlfHnqeP8y3SFqFEfkLf+xmS7m2C/wBxs1U8VTf0/LQgixBFmwxhFESTYOnpVFH5vTXDelslLb0dB5vcv0sWnZQplzxACj6tOrTw/NphLJWqn4mVF/aNI/Vh5T3E+ete5HZrWohCEJWWFcxhjzGGAMaRMJM0jIgFd1kLUpcKyJlgFNqcz8fl1OspWqiuh3MLjiOw94ms6SFqcEnOc55t9rYR7f8AbqHV+193A+c8Rj+T+I6RaTUnFW+oEGxHaCNRHfed4ajI3oi2uXrJmouL5Kv+EOpSOE1aLUyUb2kOieIiAzoHKPkAarvVwzgO5LNTf2SfysNnA6p4bHZfVoPoVkZG7CNR/Sdh8J0qbYziknyYbq5Rk2zNzT3fiI3JR+Ef1n7STHLdPGGWoRT1i1ySOGy/0Msb8aRUl4GXICJCXFRVzI9UePpNKsLBB8tNRMzHC7KO0j6kTTxLdc91h5D+8yvnIX0TNS4x39WiOLEhNhjFmhk9O7k/Kvr/AKMz5t5DhywsNtRwo8bKPWVXS1BltS3JHZORmF6PA0hvcGof3m4+lpugyvh6QRVUbEUKOCgD7ScGfPt7ezspaHQhCAVzGmPjTAGERpEeREIgEZEjYSUiNIgkgKyMpLJWNKyAVWSROktssjZIJKbU5VxmX06qFaqK6H4WAI/sZpMkYacEnhMVzZYdqgZGcUr3akesD3BtoHdPLcscuNDEhdGymmuibWU2vqG7V2TsbU5TxeBp1VK1VV0O1WAImivIlGSlLkpnQpR6VwcMBjp73OubVTdsI2if8NySv7X2jxvPE4/La2HfRroyNuuNR/S2w+E6tV8LOz+xzbKZw7ozK5/FB+UXHGXUYkXO0yTLMrNaqWt1EtfvPyyMm54kyuvm+T9Foss4oivVtjosaDHTaYxZ7nkHgdPE0QRqT8Rv2gt6kTxFJNJgO0gTq3NvhOtVqblVaY4k6R+gExZktR0asWO5bPeqZIpkSyQTjHVJBFjY6SeSCJFhAGGJaPIiQBhEbaSRpEEkZEaRJSI0iQCErGlZMVjSsEkJSNKScrGlYJKzJGMktFY0pIJKbU5XxWBSqpSoquh2qwBE0TTidFBJ5tuS1GnRKUFC6m0RcnrHZcnXttOT4/La2HbRroyNuuNR71bYfCd5enKuLy9KqFKqq6HarAEfWaaMh1NvW9me6hWJLetHCAY4GdAzvmzU3bBton/DckrwVtq+N54fMMsrYd9GujI2641H9LbDOtVfCzs/scyyidfdD8vS9QW122cdg9Z2vkxl/wDT0FT4iNKp3udv8eE5tzd5Qa2I0yPw6NidWot8K+evwnWqKTnZs9z6fQ3YkNQ6vUvI0mErpJ1mI1EgiiNEcJJ5IokWEASJFhAG2iER8QiCRlo20ktEtIAzRiaMktEtBJEREKyW0TRgEJWJoSbRhowSQaECkm0YFZBJWKRvRS1oQ6OAVOhkWIyinWUrVVXQ7QygiaQpx6pJGzLyjk7QwiFMOuipYsRctdj3ngJoilJgI4CG9vbPK44RGqyRRFtHWgAI4RIoknk//9k="/>
          <p:cNvSpPr>
            <a:spLocks noChangeAspect="1" noChangeArrowheads="1"/>
          </p:cNvSpPr>
          <p:nvPr/>
        </p:nvSpPr>
        <p:spPr bwMode="auto">
          <a:xfrm>
            <a:off x="98425" y="-955675"/>
            <a:ext cx="19812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Helvetica 45 Light" pitchFamily="2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Helvetica 45 Light" pitchFamily="2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Helvetica 45 Light" pitchFamily="2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Helvetica 45 Light" pitchFamily="2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Helvetica 45 Light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Helvetica 45 Light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Helvetica 45 Light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Helvetica 45 Light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Helvetica 45 Light" pitchFamily="2" charset="0"/>
              </a:defRPr>
            </a:lvl9pPr>
          </a:lstStyle>
          <a:p>
            <a:pPr eaLnBrk="1" hangingPunct="1"/>
            <a:endParaRPr lang="fr-FR" altLang="en-US"/>
          </a:p>
        </p:txBody>
      </p:sp>
      <p:sp>
        <p:nvSpPr>
          <p:cNvPr id="9236" name="Title 1"/>
          <p:cNvSpPr txBox="1">
            <a:spLocks noChangeArrowheads="1"/>
          </p:cNvSpPr>
          <p:nvPr/>
        </p:nvSpPr>
        <p:spPr bwMode="auto">
          <a:xfrm>
            <a:off x="0" y="322920"/>
            <a:ext cx="739140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Helvetica 45 Light" pitchFamily="2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Helvetica 45 Light" pitchFamily="2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Helvetica 45 Light" pitchFamily="2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Helvetica 45 Light" pitchFamily="2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Helvetica 45 Light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Helvetica 45 Light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Helvetica 45 Light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Helvetica 45 Light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Helvetica 45 Light" pitchFamily="2" charset="0"/>
              </a:defRPr>
            </a:lvl9pPr>
          </a:lstStyle>
          <a:p>
            <a:pPr algn="ctr">
              <a:buNone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及开源技术使用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情况</a:t>
            </a:r>
            <a:endParaRPr lang="fr-FR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-155575" y="1564095"/>
            <a:ext cx="4944543" cy="4038562"/>
            <a:chOff x="1157906" y="878347"/>
            <a:chExt cx="5438298" cy="5069718"/>
          </a:xfrm>
        </p:grpSpPr>
        <p:grpSp>
          <p:nvGrpSpPr>
            <p:cNvPr id="3" name="组合 2"/>
            <p:cNvGrpSpPr/>
            <p:nvPr/>
          </p:nvGrpSpPr>
          <p:grpSpPr>
            <a:xfrm>
              <a:off x="1157906" y="878347"/>
              <a:ext cx="5438298" cy="5069718"/>
              <a:chOff x="1157906" y="878347"/>
              <a:chExt cx="5438298" cy="5069718"/>
            </a:xfrm>
          </p:grpSpPr>
          <p:sp>
            <p:nvSpPr>
              <p:cNvPr id="25" name="平行四边形 47"/>
              <p:cNvSpPr>
                <a:spLocks noChangeArrowheads="1"/>
              </p:cNvSpPr>
              <p:nvPr/>
            </p:nvSpPr>
            <p:spPr bwMode="auto">
              <a:xfrm flipH="1">
                <a:off x="2537564" y="1957903"/>
                <a:ext cx="1263136" cy="675837"/>
              </a:xfrm>
              <a:prstGeom prst="parallelogram">
                <a:avLst>
                  <a:gd name="adj" fmla="val 106360"/>
                </a:avLst>
              </a:prstGeom>
              <a:blipFill dpi="0" rotWithShape="1">
                <a:blip r:embed="rId2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 cap="flat" cmpd="sng">
                    <a:solidFill>
                      <a:srgbClr val="395E8A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zh-CN" altLang="zh-CN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grpSp>
            <p:nvGrpSpPr>
              <p:cNvPr id="26" name="Group 12"/>
              <p:cNvGrpSpPr>
                <a:grpSpLocks/>
              </p:cNvGrpSpPr>
              <p:nvPr/>
            </p:nvGrpSpPr>
            <p:grpSpPr bwMode="auto">
              <a:xfrm>
                <a:off x="1464332" y="1223125"/>
                <a:ext cx="5131872" cy="4724940"/>
                <a:chOff x="629405" y="91072"/>
                <a:chExt cx="5749117" cy="5993526"/>
              </a:xfrm>
            </p:grpSpPr>
            <p:sp>
              <p:nvSpPr>
                <p:cNvPr id="27" name="矩形 42"/>
                <p:cNvSpPr>
                  <a:spLocks noChangeArrowheads="1"/>
                </p:cNvSpPr>
                <p:nvPr/>
              </p:nvSpPr>
              <p:spPr bwMode="auto">
                <a:xfrm>
                  <a:off x="2650673" y="239344"/>
                  <a:ext cx="520807" cy="5845254"/>
                </a:xfrm>
                <a:prstGeom prst="rect">
                  <a:avLst/>
                </a:prstGeom>
                <a:blipFill dpi="0" rotWithShape="1">
                  <a:blip r:embed="rId2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 cmpd="sng">
                      <a:solidFill>
                        <a:srgbClr val="395E8A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lang="zh-CN" altLang="zh-CN">
                    <a:solidFill>
                      <a:srgbClr val="FFFFFF"/>
                    </a:solidFill>
                    <a:latin typeface="宋体" panose="02010600030101010101" pitchFamily="2" charset="-122"/>
                    <a:sym typeface="宋体" panose="02010600030101010101" pitchFamily="2" charset="-122"/>
                  </a:endParaRPr>
                </a:p>
              </p:txBody>
            </p:sp>
            <p:sp>
              <p:nvSpPr>
                <p:cNvPr id="28" name="平行四边形 43"/>
                <p:cNvSpPr>
                  <a:spLocks noChangeArrowheads="1"/>
                </p:cNvSpPr>
                <p:nvPr/>
              </p:nvSpPr>
              <p:spPr bwMode="auto">
                <a:xfrm>
                  <a:off x="2769113" y="3224314"/>
                  <a:ext cx="1554352" cy="1155243"/>
                </a:xfrm>
                <a:prstGeom prst="parallelogram">
                  <a:avLst>
                    <a:gd name="adj" fmla="val 106227"/>
                  </a:avLst>
                </a:prstGeom>
                <a:blipFill dpi="0" rotWithShape="1">
                  <a:blip r:embed="rId2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 cmpd="sng">
                      <a:solidFill>
                        <a:srgbClr val="395E8A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lang="zh-CN" altLang="zh-CN">
                    <a:solidFill>
                      <a:srgbClr val="FFFFFF"/>
                    </a:solidFill>
                    <a:latin typeface="宋体" panose="02010600030101010101" pitchFamily="2" charset="-122"/>
                    <a:sym typeface="宋体" panose="02010600030101010101" pitchFamily="2" charset="-122"/>
                  </a:endParaRPr>
                </a:p>
              </p:txBody>
            </p:sp>
            <p:sp>
              <p:nvSpPr>
                <p:cNvPr id="30" name="平行四边形 46"/>
                <p:cNvSpPr>
                  <a:spLocks noChangeArrowheads="1"/>
                </p:cNvSpPr>
                <p:nvPr/>
              </p:nvSpPr>
              <p:spPr bwMode="auto">
                <a:xfrm flipH="1">
                  <a:off x="629405" y="3334638"/>
                  <a:ext cx="2563404" cy="2383679"/>
                </a:xfrm>
                <a:prstGeom prst="parallelogram">
                  <a:avLst>
                    <a:gd name="adj" fmla="val 106228"/>
                  </a:avLst>
                </a:prstGeom>
                <a:blipFill dpi="0" rotWithShape="1">
                  <a:blip r:embed="rId2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 cmpd="sng">
                      <a:solidFill>
                        <a:srgbClr val="395E8A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lang="zh-CN" altLang="zh-CN">
                    <a:solidFill>
                      <a:srgbClr val="FFFFFF"/>
                    </a:solidFill>
                    <a:latin typeface="宋体" panose="02010600030101010101" pitchFamily="2" charset="-122"/>
                    <a:sym typeface="宋体" panose="02010600030101010101" pitchFamily="2" charset="-122"/>
                  </a:endParaRPr>
                </a:p>
              </p:txBody>
            </p:sp>
            <p:sp>
              <p:nvSpPr>
                <p:cNvPr id="31" name="平行四边形 52"/>
                <p:cNvSpPr>
                  <a:spLocks noChangeArrowheads="1"/>
                </p:cNvSpPr>
                <p:nvPr/>
              </p:nvSpPr>
              <p:spPr bwMode="auto">
                <a:xfrm flipH="1">
                  <a:off x="1417832" y="2676837"/>
                  <a:ext cx="1810745" cy="1359980"/>
                </a:xfrm>
                <a:prstGeom prst="parallelogram">
                  <a:avLst>
                    <a:gd name="adj" fmla="val 106226"/>
                  </a:avLst>
                </a:prstGeom>
                <a:blipFill dpi="0" rotWithShape="1">
                  <a:blip r:embed="rId2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 cmpd="sng">
                      <a:solidFill>
                        <a:srgbClr val="395E8A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lang="zh-CN" altLang="zh-CN">
                    <a:solidFill>
                      <a:srgbClr val="FFFFFF"/>
                    </a:solidFill>
                    <a:latin typeface="宋体" panose="02010600030101010101" pitchFamily="2" charset="-122"/>
                    <a:sym typeface="宋体" panose="02010600030101010101" pitchFamily="2" charset="-122"/>
                  </a:endParaRPr>
                </a:p>
              </p:txBody>
            </p:sp>
            <p:sp>
              <p:nvSpPr>
                <p:cNvPr id="32" name="平行四边形 53"/>
                <p:cNvSpPr>
                  <a:spLocks noChangeArrowheads="1"/>
                </p:cNvSpPr>
                <p:nvPr/>
              </p:nvSpPr>
              <p:spPr bwMode="auto">
                <a:xfrm>
                  <a:off x="2666383" y="1692557"/>
                  <a:ext cx="1259114" cy="818016"/>
                </a:xfrm>
                <a:prstGeom prst="parallelogram">
                  <a:avLst>
                    <a:gd name="adj" fmla="val 106225"/>
                  </a:avLst>
                </a:prstGeom>
                <a:blipFill dpi="0" rotWithShape="1">
                  <a:blip r:embed="rId2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 cmpd="sng">
                      <a:solidFill>
                        <a:srgbClr val="395E8A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lang="zh-CN" altLang="zh-CN">
                    <a:solidFill>
                      <a:srgbClr val="FFFFFF"/>
                    </a:solidFill>
                    <a:latin typeface="宋体" panose="02010600030101010101" pitchFamily="2" charset="-122"/>
                    <a:sym typeface="宋体" panose="02010600030101010101" pitchFamily="2" charset="-122"/>
                  </a:endParaRPr>
                </a:p>
              </p:txBody>
            </p:sp>
            <p:sp>
              <p:nvSpPr>
                <p:cNvPr id="33" name="平行四边形 63"/>
                <p:cNvSpPr>
                  <a:spLocks noChangeArrowheads="1"/>
                </p:cNvSpPr>
                <p:nvPr/>
              </p:nvSpPr>
              <p:spPr bwMode="auto">
                <a:xfrm rot="2907923">
                  <a:off x="4377713" y="211387"/>
                  <a:ext cx="2121124" cy="1880494"/>
                </a:xfrm>
                <a:custGeom>
                  <a:avLst/>
                  <a:gdLst>
                    <a:gd name="T0" fmla="*/ 0 w 2121124"/>
                    <a:gd name="T1" fmla="*/ 1779507 h 1880494"/>
                    <a:gd name="T2" fmla="*/ 1890352 w 2121124"/>
                    <a:gd name="T3" fmla="*/ 0 h 1880494"/>
                    <a:gd name="T4" fmla="*/ 2121124 w 2121124"/>
                    <a:gd name="T5" fmla="*/ 0 h 1880494"/>
                    <a:gd name="T6" fmla="*/ 141316 w 2121124"/>
                    <a:gd name="T7" fmla="*/ 1880494 h 1880494"/>
                    <a:gd name="T8" fmla="*/ 0 w 2121124"/>
                    <a:gd name="T9" fmla="*/ 1779507 h 188049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21124"/>
                    <a:gd name="T16" fmla="*/ 0 h 1880494"/>
                    <a:gd name="T17" fmla="*/ 2121124 w 2121124"/>
                    <a:gd name="T18" fmla="*/ 1880494 h 188049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/>
                </a:custGeom>
                <a:blipFill dpi="0" rotWithShape="1">
                  <a:blip r:embed="rId2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 cmpd="sng">
                      <a:solidFill>
                        <a:srgbClr val="395E8A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lang="zh-CN" altLang="zh-CN">
                    <a:solidFill>
                      <a:srgbClr val="FFFFFF"/>
                    </a:solidFill>
                    <a:latin typeface="宋体" panose="02010600030101010101" pitchFamily="2" charset="-122"/>
                    <a:sym typeface="宋体" panose="02010600030101010101" pitchFamily="2" charset="-122"/>
                  </a:endParaRPr>
                </a:p>
              </p:txBody>
            </p:sp>
            <p:sp>
              <p:nvSpPr>
                <p:cNvPr id="34" name="平行四边形 63"/>
                <p:cNvSpPr>
                  <a:spLocks noChangeArrowheads="1"/>
                </p:cNvSpPr>
                <p:nvPr/>
              </p:nvSpPr>
              <p:spPr bwMode="auto">
                <a:xfrm rot="2907923">
                  <a:off x="4323760" y="1982831"/>
                  <a:ext cx="2121124" cy="1880494"/>
                </a:xfrm>
                <a:custGeom>
                  <a:avLst/>
                  <a:gdLst>
                    <a:gd name="T0" fmla="*/ 0 w 2121124"/>
                    <a:gd name="T1" fmla="*/ 1779507 h 1880494"/>
                    <a:gd name="T2" fmla="*/ 1890352 w 2121124"/>
                    <a:gd name="T3" fmla="*/ 0 h 1880494"/>
                    <a:gd name="T4" fmla="*/ 2121124 w 2121124"/>
                    <a:gd name="T5" fmla="*/ 0 h 1880494"/>
                    <a:gd name="T6" fmla="*/ 141316 w 2121124"/>
                    <a:gd name="T7" fmla="*/ 1880494 h 1880494"/>
                    <a:gd name="T8" fmla="*/ 0 w 2121124"/>
                    <a:gd name="T9" fmla="*/ 1779507 h 188049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21124"/>
                    <a:gd name="T16" fmla="*/ 0 h 1880494"/>
                    <a:gd name="T17" fmla="*/ 2121124 w 2121124"/>
                    <a:gd name="T18" fmla="*/ 1880494 h 188049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/>
                </a:custGeom>
                <a:blipFill dpi="0" rotWithShape="1">
                  <a:blip r:embed="rId2"/>
                  <a:srcRect/>
                  <a:tile tx="0" ty="0" sx="100000" sy="100000" flip="none" algn="tl"/>
                </a:blip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 cmpd="sng">
                      <a:solidFill>
                        <a:srgbClr val="395E8A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lang="zh-CN" altLang="zh-CN">
                    <a:solidFill>
                      <a:srgbClr val="FFFFFF"/>
                    </a:solidFill>
                    <a:latin typeface="宋体" panose="02010600030101010101" pitchFamily="2" charset="-122"/>
                    <a:sym typeface="宋体" panose="02010600030101010101" pitchFamily="2" charset="-122"/>
                  </a:endParaRPr>
                </a:p>
              </p:txBody>
            </p:sp>
          </p:grpSp>
          <p:sp>
            <p:nvSpPr>
              <p:cNvPr id="36" name="TextBox 68"/>
              <p:cNvSpPr>
                <a:spLocks noChangeArrowheads="1"/>
              </p:cNvSpPr>
              <p:nvPr/>
            </p:nvSpPr>
            <p:spPr bwMode="auto">
              <a:xfrm>
                <a:off x="2825987" y="878347"/>
                <a:ext cx="1538916" cy="4616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buNone/>
                </a:pPr>
                <a:r>
                  <a:rPr lang="en-US" altLang="zh-CN" sz="2400" dirty="0">
                    <a:solidFill>
                      <a:srgbClr val="00B050"/>
                    </a:solidFill>
                    <a:latin typeface="Gill Sans Ultra Bold" panose="020B0A02020104020203" pitchFamily="34" charset="0"/>
                  </a:rPr>
                  <a:t>java</a:t>
                </a:r>
                <a:endParaRPr lang="zh-CN" altLang="en-US" sz="2400" dirty="0">
                  <a:solidFill>
                    <a:srgbClr val="00B050"/>
                  </a:solidFill>
                  <a:latin typeface="Gill Sans Ultra Bold" panose="020B0A02020104020203" pitchFamily="34" charset="0"/>
                </a:endParaRPr>
              </a:p>
            </p:txBody>
          </p:sp>
          <p:sp>
            <p:nvSpPr>
              <p:cNvPr id="37" name="TextBox 69"/>
              <p:cNvSpPr>
                <a:spLocks noChangeArrowheads="1"/>
              </p:cNvSpPr>
              <p:nvPr/>
            </p:nvSpPr>
            <p:spPr bwMode="auto">
              <a:xfrm>
                <a:off x="1157906" y="3353280"/>
                <a:ext cx="1109550" cy="4616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buNone/>
                </a:pPr>
                <a:r>
                  <a:rPr lang="en-US" altLang="zh-CN" sz="2400" dirty="0" err="1" smtClean="0">
                    <a:solidFill>
                      <a:srgbClr val="FABF8E"/>
                    </a:solidFill>
                    <a:latin typeface="Gill Sans Ultra Bold" panose="020B0A02020104020203" pitchFamily="34" charset="0"/>
                    <a:sym typeface="Gill Sans Ultra Bold" panose="020B0A02020104020203" pitchFamily="34" charset="0"/>
                  </a:rPr>
                  <a:t>js</a:t>
                </a:r>
                <a:endParaRPr lang="zh-CN" altLang="en-US" dirty="0"/>
              </a:p>
            </p:txBody>
          </p:sp>
          <p:sp>
            <p:nvSpPr>
              <p:cNvPr id="39" name="TextBox 71"/>
              <p:cNvSpPr>
                <a:spLocks noChangeArrowheads="1"/>
              </p:cNvSpPr>
              <p:nvPr/>
            </p:nvSpPr>
            <p:spPr bwMode="auto">
              <a:xfrm>
                <a:off x="1689738" y="2858581"/>
                <a:ext cx="1690813" cy="4616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>
                  <a:buNone/>
                </a:pPr>
                <a:r>
                  <a:rPr lang="en-US" altLang="zh-CN" sz="2400" dirty="0" err="1" smtClean="0">
                    <a:solidFill>
                      <a:srgbClr val="00B050"/>
                    </a:solidFill>
                    <a:latin typeface="Gill Sans Ultra Bold" panose="020B0A02020104020203" pitchFamily="34" charset="0"/>
                    <a:sym typeface="Gill Sans Ultra Bold" panose="020B0A02020104020203" pitchFamily="34" charset="0"/>
                  </a:rPr>
                  <a:t>nodejs</a:t>
                </a:r>
                <a:endParaRPr lang="zh-CN" altLang="en-US" dirty="0"/>
              </a:p>
            </p:txBody>
          </p:sp>
          <p:sp>
            <p:nvSpPr>
              <p:cNvPr id="40" name="TextBox 72"/>
              <p:cNvSpPr>
                <a:spLocks noChangeArrowheads="1"/>
              </p:cNvSpPr>
              <p:nvPr/>
            </p:nvSpPr>
            <p:spPr bwMode="auto">
              <a:xfrm>
                <a:off x="3657734" y="2069149"/>
                <a:ext cx="1109551" cy="4616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buNone/>
                </a:pPr>
                <a:r>
                  <a:rPr lang="en-US" altLang="zh-CN" sz="2400" dirty="0" smtClean="0">
                    <a:solidFill>
                      <a:srgbClr val="C42C86"/>
                    </a:solidFill>
                    <a:latin typeface="Gill Sans Ultra Bold" panose="020B0A02020104020203" pitchFamily="34" charset="0"/>
                    <a:sym typeface="Gill Sans Ultra Bold" panose="020B0A02020104020203" pitchFamily="34" charset="0"/>
                  </a:rPr>
                  <a:t>go</a:t>
                </a:r>
                <a:endParaRPr lang="zh-CN" altLang="en-US" dirty="0"/>
              </a:p>
            </p:txBody>
          </p:sp>
          <p:sp>
            <p:nvSpPr>
              <p:cNvPr id="42" name="TextBox 74"/>
              <p:cNvSpPr>
                <a:spLocks noChangeArrowheads="1"/>
              </p:cNvSpPr>
              <p:nvPr/>
            </p:nvSpPr>
            <p:spPr bwMode="auto">
              <a:xfrm>
                <a:off x="3758338" y="3261587"/>
                <a:ext cx="1858191" cy="4616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>
                  <a:buNone/>
                </a:pPr>
                <a:r>
                  <a:rPr lang="en-US" altLang="zh-CN" sz="2400" dirty="0" smtClean="0">
                    <a:solidFill>
                      <a:srgbClr val="D158F2"/>
                    </a:solidFill>
                    <a:latin typeface="Gill Sans Ultra Bold" panose="020B0A02020104020203" pitchFamily="34" charset="0"/>
                    <a:sym typeface="Gill Sans Ultra Bold" panose="020B0A02020104020203" pitchFamily="34" charset="0"/>
                  </a:rPr>
                  <a:t>python</a:t>
                </a:r>
                <a:endParaRPr lang="zh-CN" altLang="en-US" dirty="0"/>
              </a:p>
            </p:txBody>
          </p:sp>
        </p:grpSp>
        <p:sp>
          <p:nvSpPr>
            <p:cNvPr id="47" name="TextBox 69"/>
            <p:cNvSpPr>
              <a:spLocks noChangeArrowheads="1"/>
            </p:cNvSpPr>
            <p:nvPr/>
          </p:nvSpPr>
          <p:spPr bwMode="auto">
            <a:xfrm>
              <a:off x="2260741" y="1498133"/>
              <a:ext cx="1109551" cy="461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buNone/>
              </a:pPr>
              <a:r>
                <a:rPr lang="en-US" altLang="zh-CN" sz="2400" dirty="0" err="1" smtClean="0">
                  <a:solidFill>
                    <a:srgbClr val="FABF8E"/>
                  </a:solidFill>
                  <a:latin typeface="Gill Sans Ultra Bold" panose="020B0A02020104020203" pitchFamily="34" charset="0"/>
                  <a:sym typeface="Gill Sans Ultra Bold" panose="020B0A02020104020203" pitchFamily="34" charset="0"/>
                </a:rPr>
                <a:t>sh</a:t>
              </a:r>
              <a:endParaRPr lang="zh-CN" altLang="en-US" dirty="0"/>
            </a:p>
          </p:txBody>
        </p:sp>
      </p:grpSp>
      <p:sp>
        <p:nvSpPr>
          <p:cNvPr id="51" name="Rectangle 3"/>
          <p:cNvSpPr txBox="1">
            <a:spLocks noChangeArrowheads="1"/>
          </p:cNvSpPr>
          <p:nvPr/>
        </p:nvSpPr>
        <p:spPr bwMode="auto">
          <a:xfrm>
            <a:off x="3682883" y="1474663"/>
            <a:ext cx="5365873" cy="524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anose="05000000000000000000" pitchFamily="2" charset="2"/>
              <a:buChar char="•"/>
              <a:defRPr kern="1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Wingdings" panose="05000000000000000000" pitchFamily="2" charset="2"/>
              <a:buChar char="ü"/>
              <a:defRPr sz="1600" kern="1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CN" altLang="en-US" sz="2400" b="1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数据库：</a:t>
            </a:r>
            <a:endParaRPr lang="en-US" altLang="zh-CN" sz="2400" b="1" dirty="0" smtClean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mysql,oracle,neo4j,mongodb</a:t>
            </a:r>
            <a:endParaRPr lang="fr-FR" altLang="en-US" sz="2400" dirty="0" smtClean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400" b="1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主要使用过的开源：</a:t>
            </a:r>
            <a:endParaRPr lang="fr-FR" altLang="en-US" sz="2400" b="1" dirty="0" smtClean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 err="1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nodejs</a:t>
            </a:r>
            <a:r>
              <a:rPr lang="en-US" altLang="zh-CN" sz="2400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dirty="0" err="1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ThinkJS</a:t>
            </a:r>
            <a:r>
              <a:rPr lang="en-US" altLang="zh-CN" sz="2400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400" dirty="0" err="1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koa</a:t>
            </a:r>
            <a:r>
              <a:rPr lang="en-US" altLang="zh-CN" sz="2400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/express)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ssh,ss2h,ibatis,spring</a:t>
            </a:r>
            <a:r>
              <a:rPr lang="zh-CN" altLang="en-US" sz="2400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系列</a:t>
            </a:r>
            <a:r>
              <a:rPr lang="en-US" altLang="zh-CN" sz="2400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 err="1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nutz</a:t>
            </a:r>
            <a:r>
              <a:rPr lang="en-US" altLang="zh-CN" sz="2400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400" dirty="0" err="1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fastjson</a:t>
            </a:r>
            <a:r>
              <a:rPr lang="en-US" altLang="zh-CN" sz="2400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400" dirty="0" err="1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gson</a:t>
            </a:r>
            <a:endParaRPr lang="en-US" altLang="zh-CN" sz="2400" dirty="0" smtClean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 err="1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jsoup</a:t>
            </a:r>
            <a:r>
              <a:rPr lang="en-US" altLang="zh-CN" sz="2400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400" dirty="0" err="1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httpclient</a:t>
            </a:r>
            <a:r>
              <a:rPr lang="en-US" altLang="zh-CN" sz="2400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400" dirty="0" smtClean="0">
                <a:solidFill>
                  <a:schemeClr val="accent4"/>
                </a:solidFill>
              </a:rPr>
              <a:t>quartz</a:t>
            </a:r>
            <a:endParaRPr lang="en-US" altLang="zh-CN" sz="2400" dirty="0" smtClean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 err="1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freemarker,velocity,trimpath,juicer,react,vue</a:t>
            </a:r>
            <a:r>
              <a:rPr lang="en-US" altLang="zh-CN" sz="2400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400" dirty="0" err="1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yui</a:t>
            </a:r>
            <a:r>
              <a:rPr lang="en-US" altLang="zh-CN" sz="2400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400" dirty="0" err="1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easyui,dwr</a:t>
            </a:r>
            <a:endParaRPr lang="en-US" altLang="zh-CN" sz="2400" dirty="0" smtClean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 err="1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Raphaël</a:t>
            </a:r>
            <a:r>
              <a:rPr lang="en-US" altLang="zh-CN" sz="2400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en-US" altLang="zh-CN" sz="240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err="1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ztree,echarts,hicharts</a:t>
            </a:r>
            <a:endParaRPr lang="en-US" altLang="zh-CN" sz="2400" dirty="0" smtClean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Mule </a:t>
            </a:r>
            <a:r>
              <a:rPr lang="en-US" altLang="zh-CN" sz="2400" dirty="0" err="1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esb</a:t>
            </a:r>
            <a:r>
              <a:rPr lang="en-US" altLang="zh-CN" sz="2400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,</a:t>
            </a:r>
            <a:r>
              <a:rPr lang="en-US" altLang="zh-CN" sz="2400" dirty="0" err="1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ibm</a:t>
            </a:r>
            <a:r>
              <a:rPr lang="en-US" altLang="zh-CN" sz="2400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err="1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mq</a:t>
            </a:r>
            <a:endParaRPr lang="en-US" altLang="zh-CN" sz="2400" dirty="0" smtClean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….</a:t>
            </a:r>
          </a:p>
          <a:p>
            <a:pPr lvl="1" eaLnBrk="1" hangingPunct="1">
              <a:lnSpc>
                <a:spcPct val="90000"/>
              </a:lnSpc>
            </a:pPr>
            <a:endParaRPr lang="en-US" altLang="zh-CN" sz="2400" dirty="0" smtClean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en-US" altLang="zh-CN" b="1" dirty="0" smtClean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90000"/>
              </a:lnSpc>
            </a:pPr>
            <a:endParaRPr lang="en-US" altLang="zh-CN" b="1" dirty="0" smtClean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90000"/>
              </a:lnSpc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9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90000"/>
              </a:lnSpc>
            </a:pPr>
            <a:endParaRPr lang="fr-FR" altLang="en-US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90000"/>
              </a:lnSpc>
            </a:pP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90000"/>
              </a:lnSpc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 noChangeArrowheads="1"/>
          </p:cNvSpPr>
          <p:nvPr/>
        </p:nvSpPr>
        <p:spPr bwMode="auto">
          <a:xfrm>
            <a:off x="248781" y="353554"/>
            <a:ext cx="739140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Helvetica 45 Light" pitchFamily="2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Helvetica 45 Light" pitchFamily="2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Helvetica 45 Light" pitchFamily="2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Helvetica 45 Light" pitchFamily="2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Helvetica 45 Light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Helvetica 45 Light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Helvetica 45 Light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Helvetica 45 Light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Helvetica 45 Light" pitchFamily="2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工具分享</a:t>
            </a:r>
            <a:endParaRPr lang="fr-FR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781" y="1016780"/>
            <a:ext cx="7741334" cy="5703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63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 noChangeArrowheads="1"/>
          </p:cNvSpPr>
          <p:nvPr/>
        </p:nvSpPr>
        <p:spPr bwMode="auto">
          <a:xfrm>
            <a:off x="0" y="353554"/>
            <a:ext cx="739140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Helvetica 45 Light" pitchFamily="2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Helvetica 45 Light" pitchFamily="2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Helvetica 45 Light" pitchFamily="2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Helvetica 45 Light" pitchFamily="2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Helvetica 45 Light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Helvetica 45 Light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Helvetica 45 Light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Helvetica 45 Light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Helvetica 45 Light" pitchFamily="2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环境变量快速设置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脚本</a:t>
            </a:r>
            <a:endParaRPr lang="fr-FR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048" y="1100552"/>
            <a:ext cx="7847619" cy="66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81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08125" y="5688706"/>
            <a:ext cx="7882956" cy="1059163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17400" tIns="158700" rIns="317400" bIns="15870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hangingPunct="0">
              <a:buNone/>
            </a:pPr>
            <a:r>
              <a:rPr lang="zh-CN" altLang="zh-CN" sz="1200" dirty="0">
                <a:solidFill>
                  <a:srgbClr val="0077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200" dirty="0" smtClean="0">
                <a:solidFill>
                  <a:srgbClr val="DD4A6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{name, </a:t>
            </a:r>
            <a:r>
              <a:rPr lang="en-US" altLang="zh-CN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isvip</a:t>
            </a:r>
            <a:r>
              <a:rPr lang="en-US" altLang="zh-CN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=true})</a:t>
            </a:r>
            <a:r>
              <a:rPr lang="zh-CN" altLang="zh-CN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en-US" altLang="zh-CN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name,id,pic</a:t>
            </a:r>
            <a:r>
              <a:rPr lang="en-US" altLang="zh-CN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isvip</a:t>
            </a:r>
            <a:r>
              <a:rPr lang="en-US" altLang="zh-CN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hangingPunct="0">
              <a:buNone/>
            </a:pPr>
            <a:r>
              <a:rPr lang="en-US" altLang="zh-CN" sz="1200" dirty="0" smtClean="0">
                <a:solidFill>
                  <a:srgbClr val="DD4A6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show({name:”</a:t>
            </a:r>
            <a:r>
              <a:rPr lang="en-US" altLang="zh-CN" sz="1200" dirty="0" err="1" smtClean="0">
                <a:solidFill>
                  <a:srgbClr val="DD4A6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zhu</a:t>
            </a:r>
            <a:r>
              <a:rPr lang="en-US" altLang="zh-CN" sz="1200" dirty="0" smtClean="0">
                <a:solidFill>
                  <a:srgbClr val="DD4A6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”})   </a:t>
            </a:r>
            <a:r>
              <a:rPr lang="en-US" altLang="zh-CN" sz="12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zh-CN" altLang="en-US" sz="12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输出</a:t>
            </a:r>
            <a:r>
              <a:rPr lang="zh-CN" altLang="en-US" sz="12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为</a:t>
            </a:r>
            <a:r>
              <a:rPr lang="zh-CN" altLang="en-US" sz="12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200" dirty="0" err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zhu</a:t>
            </a:r>
            <a:r>
              <a:rPr lang="en-US" altLang="zh-CN" sz="12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200" dirty="0" smtClean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  <a:p>
            <a:pPr lvl="0" eaLnBrk="0" hangingPunct="0">
              <a:buNone/>
            </a:pPr>
            <a:endParaRPr lang="en-US" altLang="zh-CN" sz="1200" dirty="0">
              <a:solidFill>
                <a:srgbClr val="999999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hangingPunct="0">
              <a:buNone/>
            </a:pPr>
            <a:r>
              <a:rPr lang="zh-CN" altLang="zh-CN" sz="1200" dirty="0" smtClean="0">
                <a:solidFill>
                  <a:srgbClr val="0077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zh-CN" altLang="zh-CN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zh-CN" altLang="zh-CN" sz="1200" dirty="0">
                <a:solidFill>
                  <a:srgbClr val="DD4A6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zh-CN" altLang="zh-CN" sz="1200" dirty="0" smtClean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params</a:t>
            </a:r>
            <a:r>
              <a:rPr lang="en-US" altLang="zh-CN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={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pno:1,psize:10}</a:t>
            </a:r>
            <a:r>
              <a:rPr lang="zh-CN" altLang="zh-CN" sz="12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type=“get”)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zh-CN" altLang="zh-CN" sz="12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console</a:t>
            </a:r>
            <a:r>
              <a:rPr lang="zh-CN" altLang="zh-CN" sz="12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zh-CN" altLang="zh-CN" sz="1200" dirty="0">
                <a:solidFill>
                  <a:srgbClr val="DD4A6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zh-CN" altLang="zh-CN" sz="1200" dirty="0" smtClean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params</a:t>
            </a:r>
            <a:r>
              <a:rPr lang="zh-CN" altLang="zh-CN" sz="1200" dirty="0" smtClean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zh-CN" altLang="zh-CN" sz="12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zh-CN" altLang="zh-CN" sz="12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zh-CN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08125" y="2967549"/>
            <a:ext cx="7935685" cy="2721157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17400" tIns="158700" rIns="317400" bIns="15870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hangingPunct="0">
              <a:buNone/>
            </a:pPr>
            <a:r>
              <a:rPr lang="en-US" altLang="zh-CN" sz="1200" dirty="0" err="1" smtClean="0">
                <a:solidFill>
                  <a:srgbClr val="0077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zh-CN" sz="1200" dirty="0" smtClean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key="</a:t>
            </a:r>
            <a:r>
              <a:rPr lang="en-US" altLang="zh-CN" sz="1200" dirty="0" err="1" smtClean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baidu</a:t>
            </a:r>
            <a:r>
              <a:rPr lang="en-US" altLang="zh-CN" sz="1200" dirty="0" smtClean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en-US" altLang="zh-CN" sz="1200" dirty="0" smtClean="0">
                <a:solidFill>
                  <a:srgbClr val="0077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zh-CN" sz="1200" dirty="0" err="1" smtClean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itUrl</a:t>
            </a:r>
            <a:r>
              <a:rPr lang="en-US" altLang="zh-CN" sz="1200" dirty="0" smtClean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="";</a:t>
            </a:r>
          </a:p>
          <a:p>
            <a:pPr lvl="0" eaLnBrk="0" hangingPunct="0">
              <a:buNone/>
            </a:pPr>
            <a:r>
              <a:rPr lang="en-US" altLang="zh-CN" sz="1200" dirty="0" err="1" smtClean="0">
                <a:solidFill>
                  <a:srgbClr val="0077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zh-CN" sz="1200" dirty="0" smtClean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{[key] : {url:itUrl}} = { "</a:t>
            </a:r>
            <a:r>
              <a:rPr lang="en-US" altLang="zh-CN" sz="1200" dirty="0" err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baidu</a:t>
            </a:r>
            <a:r>
              <a:rPr lang="en-US" altLang="zh-CN" sz="12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 {name:"</a:t>
            </a:r>
            <a:r>
              <a:rPr lang="en-US" altLang="zh-CN" sz="1200" dirty="0" err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baidu</a:t>
            </a:r>
            <a:r>
              <a:rPr lang="en-US" altLang="zh-CN" sz="12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",url:"http://www.baidu.com</a:t>
            </a:r>
            <a:r>
              <a:rPr lang="en-US" altLang="zh-CN" sz="1200" dirty="0" smtClean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"}</a:t>
            </a:r>
          </a:p>
          <a:p>
            <a:pPr lvl="0" eaLnBrk="0" hangingPunct="0">
              <a:buNone/>
            </a:pPr>
            <a:r>
              <a:rPr lang="en-US" altLang="zh-CN" sz="12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200" dirty="0" smtClean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</a:t>
            </a:r>
            <a:r>
              <a:rPr lang="en-US" altLang="zh-CN" sz="12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,"</a:t>
            </a:r>
            <a:r>
              <a:rPr lang="en-US" altLang="zh-CN" sz="1200" dirty="0" err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sogou</a:t>
            </a:r>
            <a:r>
              <a:rPr lang="en-US" altLang="zh-CN" sz="12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 {name:"</a:t>
            </a:r>
            <a:r>
              <a:rPr lang="en-US" altLang="zh-CN" sz="1200" dirty="0" err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sogou</a:t>
            </a:r>
            <a:r>
              <a:rPr lang="en-US" altLang="zh-CN" sz="12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",url:"http://www.sogou.com"} </a:t>
            </a:r>
          </a:p>
          <a:p>
            <a:pPr lvl="0" eaLnBrk="0" hangingPunct="0">
              <a:buNone/>
            </a:pPr>
            <a:r>
              <a:rPr lang="en-US" altLang="zh-CN" sz="12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</a:t>
            </a:r>
            <a:r>
              <a:rPr lang="en-US" altLang="zh-CN" sz="1200" dirty="0" smtClean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,“360": </a:t>
            </a:r>
            <a:r>
              <a:rPr lang="en-US" altLang="zh-CN" sz="12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{name</a:t>
            </a:r>
            <a:r>
              <a:rPr lang="en-US" altLang="zh-CN" sz="1200" dirty="0" smtClean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:“360",</a:t>
            </a:r>
            <a:r>
              <a:rPr lang="en-US" altLang="zh-CN" sz="12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url:"http</a:t>
            </a:r>
            <a:r>
              <a:rPr lang="en-US" altLang="zh-CN" sz="1200" dirty="0" smtClean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://www.360.com"} };</a:t>
            </a:r>
          </a:p>
          <a:p>
            <a:pPr lvl="0" eaLnBrk="0" hangingPunct="0">
              <a:buNone/>
            </a:pPr>
            <a:r>
              <a:rPr lang="en-US" altLang="zh-CN" sz="1200" dirty="0" err="1" smtClean="0">
                <a:solidFill>
                  <a:srgbClr val="0077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zh-CN" sz="1200" dirty="0" smtClean="0">
                <a:solidFill>
                  <a:srgbClr val="0077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1200" dirty="0" err="1" smtClean="0">
                <a:solidFill>
                  <a:srgbClr val="0077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US" altLang="zh-CN" sz="1200" dirty="0" smtClean="0">
                <a:solidFill>
                  <a:srgbClr val="0077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=`the ${key} </a:t>
            </a:r>
            <a:r>
              <a:rPr lang="en-US" altLang="zh-CN" sz="1200" dirty="0" err="1" smtClean="0">
                <a:solidFill>
                  <a:srgbClr val="0077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n-US" altLang="zh-CN" sz="1200" dirty="0" smtClean="0">
                <a:solidFill>
                  <a:srgbClr val="0077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lvl="0" eaLnBrk="0" hangingPunct="0">
              <a:buNone/>
            </a:pPr>
            <a:r>
              <a:rPr lang="en-US" altLang="zh-CN" sz="1200" dirty="0">
                <a:solidFill>
                  <a:srgbClr val="0077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CN" sz="1200" dirty="0" smtClean="0">
                <a:solidFill>
                  <a:srgbClr val="0077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 ${</a:t>
            </a:r>
            <a:r>
              <a:rPr lang="en-US" altLang="zh-CN" sz="1200" dirty="0" err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itUrl</a:t>
            </a:r>
            <a:r>
              <a:rPr lang="en-US" altLang="zh-CN" sz="1200" dirty="0" smtClean="0">
                <a:solidFill>
                  <a:srgbClr val="0077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},           </a:t>
            </a:r>
          </a:p>
          <a:p>
            <a:pPr lvl="0" eaLnBrk="0" hangingPunct="0">
              <a:buNone/>
            </a:pPr>
            <a:r>
              <a:rPr lang="en-US" altLang="zh-CN" sz="1200" dirty="0">
                <a:solidFill>
                  <a:srgbClr val="0077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200" dirty="0" smtClean="0">
                <a:solidFill>
                  <a:srgbClr val="0077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`;</a:t>
            </a:r>
            <a:endParaRPr lang="en-US" altLang="zh-CN" sz="1200" dirty="0">
              <a:solidFill>
                <a:srgbClr val="0077AA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buNone/>
            </a:pPr>
            <a:r>
              <a:rPr lang="en-US" altLang="zh-CN" sz="1200" dirty="0" smtClean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lang="en-US" altLang="zh-CN" sz="1200" dirty="0" err="1" smtClean="0">
                <a:solidFill>
                  <a:srgbClr val="0077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US" altLang="zh-CN" sz="1200" dirty="0" smtClean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 //</a:t>
            </a:r>
            <a:r>
              <a:rPr lang="zh-CN" altLang="en-US" sz="1200" dirty="0" smtClean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输出 </a:t>
            </a:r>
            <a:r>
              <a:rPr lang="en-US" altLang="zh-CN" sz="1200" dirty="0" smtClean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 </a:t>
            </a:r>
            <a:r>
              <a:rPr lang="en-US" altLang="zh-CN" sz="1200" dirty="0" err="1" smtClean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baidu</a:t>
            </a:r>
            <a:r>
              <a:rPr lang="en-US" altLang="zh-CN" sz="1200" dirty="0" smtClean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200" dirty="0" err="1" smtClean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n-US" altLang="zh-CN" sz="1200" dirty="0" smtClean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</a:t>
            </a:r>
            <a:r>
              <a:rPr lang="zh-CN" altLang="en-US" sz="1200" dirty="0" smtClean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200" dirty="0" smtClean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http://www.baidu.com</a:t>
            </a:r>
            <a:endParaRPr lang="en-US" altLang="zh-CN" sz="1200" dirty="0" smtClean="0">
              <a:solidFill>
                <a:srgbClr val="999999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hangingPunct="0">
              <a:buNone/>
            </a:pPr>
            <a:endParaRPr lang="en-US" altLang="zh-CN" sz="1200" dirty="0" smtClean="0">
              <a:solidFill>
                <a:srgbClr val="999999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buNone/>
            </a:pPr>
            <a:r>
              <a:rPr lang="en-US" altLang="zh-CN" sz="1200" dirty="0" err="1" smtClean="0">
                <a:solidFill>
                  <a:srgbClr val="0077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zh-CN" sz="1200" dirty="0" smtClean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12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zh-CN" sz="1200" dirty="0" err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first,second,third</a:t>
            </a:r>
            <a:r>
              <a:rPr lang="en-US" altLang="zh-CN" sz="12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]=[{name:”</a:t>
            </a:r>
            <a:r>
              <a:rPr lang="en-US" altLang="zh-CN" sz="1200" dirty="0" err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sogou</a:t>
            </a:r>
            <a:r>
              <a:rPr lang="en-US" altLang="zh-CN" sz="12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”}, {name:”</a:t>
            </a:r>
            <a:r>
              <a:rPr lang="en-US" altLang="zh-CN" sz="1200" dirty="0" err="1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baidu</a:t>
            </a:r>
            <a:r>
              <a:rPr lang="en-US" altLang="zh-CN" sz="1200" dirty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”}, {name:”360</a:t>
            </a:r>
            <a:r>
              <a:rPr lang="en-US" altLang="zh-CN" sz="1200" dirty="0" smtClean="0">
                <a:solidFill>
                  <a:srgbClr val="9999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”}]</a:t>
            </a:r>
            <a:endParaRPr lang="en-US" altLang="zh-CN" sz="1200" dirty="0">
              <a:solidFill>
                <a:srgbClr val="999999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buNone/>
            </a:pPr>
            <a:r>
              <a:rPr lang="en-US" altLang="zh-CN" sz="1200" dirty="0" err="1" smtClean="0">
                <a:solidFill>
                  <a:srgbClr val="0077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zh-CN" sz="1200" dirty="0" smtClean="0">
                <a:solidFill>
                  <a:srgbClr val="0077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altLang="zh-CN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=[{name:”</a:t>
            </a:r>
            <a:r>
              <a:rPr lang="en-US" altLang="zh-CN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sogou</a:t>
            </a:r>
            <a:r>
              <a:rPr lang="en-US" altLang="zh-CN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”},{name:”</a:t>
            </a:r>
            <a:r>
              <a:rPr lang="en-US" altLang="zh-CN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baidu</a:t>
            </a:r>
            <a:r>
              <a:rPr lang="en-US" altLang="zh-CN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”},{name:”360”} 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buNone/>
            </a:pPr>
            <a:r>
              <a:rPr lang="en-US" altLang="zh-CN" sz="1200" dirty="0" smtClean="0">
                <a:solidFill>
                  <a:srgbClr val="0077A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zh-CN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nameArr</a:t>
            </a:r>
            <a:r>
              <a:rPr lang="en-US" altLang="zh-CN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zh-CN" sz="12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arr.map</a:t>
            </a:r>
            <a:r>
              <a:rPr lang="en-US" altLang="zh-CN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(function(item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index) { return </a:t>
            </a:r>
            <a:r>
              <a:rPr lang="en-US" altLang="zh-CN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item.name; 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lang="zh-CN" altLang="zh-CN" sz="1200" dirty="0">
              <a:latin typeface="Arial" panose="020B0604020202020204" pitchFamily="34" charset="0"/>
            </a:endParaRPr>
          </a:p>
          <a:p>
            <a:pPr lvl="0" eaLnBrk="0" hangingPunct="0">
              <a:buNone/>
            </a:pPr>
            <a:endParaRPr kumimoji="0" lang="zh-CN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itle 1"/>
          <p:cNvSpPr txBox="1">
            <a:spLocks noChangeArrowheads="1"/>
          </p:cNvSpPr>
          <p:nvPr/>
        </p:nvSpPr>
        <p:spPr bwMode="auto">
          <a:xfrm>
            <a:off x="460852" y="386413"/>
            <a:ext cx="7830229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Helvetica 45 Light" pitchFamily="2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Helvetica 45 Light" pitchFamily="2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Helvetica 45 Light" pitchFamily="2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Helvetica 45 Light" pitchFamily="2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Helvetica 45 Light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Helvetica 45 Light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Helvetica 45 Light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Helvetica 45 Light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Helvetica 45 Light" pitchFamily="2" charset="0"/>
              </a:defRPr>
            </a:lvl9pPr>
          </a:lstStyle>
          <a:p>
            <a:pPr eaLnBrk="1" hangingPunct="1">
              <a:lnSpc>
                <a:spcPct val="90000"/>
              </a:lnSpc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爱上新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51747" y="1345361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Verdana" panose="020B0604030504040204" pitchFamily="34" charset="0"/>
              </a:rPr>
              <a:t>解构赋值</a:t>
            </a:r>
            <a:endParaRPr lang="zh-CN" altLang="en-US" sz="2400" b="1" i="0" dirty="0">
              <a:solidFill>
                <a:schemeClr val="tx1">
                  <a:lumMod val="60000"/>
                  <a:lumOff val="40000"/>
                </a:schemeClr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834346" y="2172675"/>
            <a:ext cx="126028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1600" dirty="0" smtClean="0"/>
              <a:t>模版表达式 </a:t>
            </a:r>
            <a:endParaRPr lang="zh-CN" altLang="en-US" sz="1600" dirty="0"/>
          </a:p>
        </p:txBody>
      </p:sp>
      <p:sp>
        <p:nvSpPr>
          <p:cNvPr id="9" name="矩形 8"/>
          <p:cNvSpPr/>
          <p:nvPr/>
        </p:nvSpPr>
        <p:spPr>
          <a:xfrm>
            <a:off x="4064416" y="1624023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dirty="0" smtClean="0">
                <a:solidFill>
                  <a:srgbClr val="808080"/>
                </a:solidFill>
              </a:rPr>
              <a:t>多行字符串</a:t>
            </a:r>
            <a:endParaRPr lang="zh-CN" altLang="en-US" dirty="0">
              <a:solidFill>
                <a:srgbClr val="80808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429195" y="2147243"/>
            <a:ext cx="20377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dirty="0"/>
              <a:t>块</a:t>
            </a:r>
            <a:r>
              <a:rPr lang="zh-CN" altLang="en-US" dirty="0" smtClean="0"/>
              <a:t>级let</a:t>
            </a:r>
            <a:r>
              <a:rPr lang="zh-CN" altLang="en-US" dirty="0"/>
              <a:t>和const</a:t>
            </a:r>
          </a:p>
        </p:txBody>
      </p:sp>
      <p:sp>
        <p:nvSpPr>
          <p:cNvPr id="12" name="矩形 11"/>
          <p:cNvSpPr/>
          <p:nvPr/>
        </p:nvSpPr>
        <p:spPr>
          <a:xfrm>
            <a:off x="3770254" y="218124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2400" dirty="0">
                <a:solidFill>
                  <a:srgbClr val="00B0F0"/>
                </a:solidFill>
              </a:rPr>
              <a:t>箭头函数</a:t>
            </a:r>
          </a:p>
        </p:txBody>
      </p:sp>
      <p:sp>
        <p:nvSpPr>
          <p:cNvPr id="13" name="矩形 12"/>
          <p:cNvSpPr/>
          <p:nvPr/>
        </p:nvSpPr>
        <p:spPr>
          <a:xfrm>
            <a:off x="2670365" y="1637534"/>
            <a:ext cx="10054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dirty="0"/>
              <a:t>Promise</a:t>
            </a:r>
          </a:p>
        </p:txBody>
      </p:sp>
      <p:sp>
        <p:nvSpPr>
          <p:cNvPr id="14" name="矩形 13"/>
          <p:cNvSpPr/>
          <p:nvPr/>
        </p:nvSpPr>
        <p:spPr>
          <a:xfrm>
            <a:off x="2631116" y="1005218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3339743" y="1215846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dirty="0"/>
              <a:t>模块化</a:t>
            </a:r>
          </a:p>
        </p:txBody>
      </p:sp>
      <p:sp>
        <p:nvSpPr>
          <p:cNvPr id="16" name="矩形 15"/>
          <p:cNvSpPr/>
          <p:nvPr/>
        </p:nvSpPr>
        <p:spPr>
          <a:xfrm>
            <a:off x="4904873" y="1131512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rgbClr val="FFC000"/>
                </a:solidFill>
              </a:rPr>
              <a:t>函数参数默认值</a:t>
            </a:r>
            <a:endParaRPr lang="zh-CN" altLang="en-US" sz="2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1591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7" name="AutoShape 5" descr="data:image/jpeg;base64,/9j/4AAQSkZJRgABAQAAAQABAAD/2wCEAAkGBhIQERQUEhQWFRQVFBAQFxUUFRUSFRUUFRAVFBYUFBQXGyYeFxkjGRUUHy8gJCcpLCwsFR4xNTAqNSYrLCkBCQoKDgwOGg8PGiwkHyUpNCksNCksKSktLywsLCwsLCwtKSwpLiosLCksLCwsKSwsLCwsLCwpLCwsLCksKSwsKf/AABEIAMwAzAMBIgACEQEDEQH/xAAcAAABBQEBAQAAAAAAAAAAAAAAAwQFBgcCAQj/xABGEAABAwICBgYGBwUHBQEAAAABAAIDBBEFIQYSMUFRcRMiYYGRoQcycoKxwRRCUmKSotEjM1Oy8ENjc5PC0uEWFyQ0VBX/xAAaAQACAwEBAAAAAAAAAAAAAAAABAIDBQEG/8QALhEAAgICAAUDAwIHAQAAAAAAAAECAwQRBRIhMUEyUXETYcGRsRRCUnKB0eEV/9oADAMBAAIRAxEAPwDcUIQgAQhCABCEIAEIQgAQhQek2lcVC0awL5HXLWA2yG9x3BcbSW2dS2TiFldTp9VSnJwjHBg/1G5SbcYnf60sh993wBS0smK7Imq2awhZhFWyfbf+J36p/Biszdkj+9xd8bqH8WvKJfSZoCFVqLSaQZPAcPwn9PJWGkrmyjq7eB2q+F0J9mQcGhwhCFcQBCEIAEIQgAQhCABCEIAEIQgAQhCABCEIAEIQgAWTeleGSOqZIReN8bWtO4OaTdvmD3laymmK4VFVROimbrMd4g7nNO4jioTjzLRKL0zBYMRA3FSlNijd4I81PU+gkUMsgJMzWuIbfIWsPWA2m9xwyT52jkH8Fo5Aj4LNkuo4oPWyIpqxjtjh35fFSEaaVuim+In2XfJ36qMtPAbWcOwgkd25UuJxpruWiIqVglIF2mzhmD2qms0hc3148+Zb5EKSodJdbLUt71/ko6a7BtGgYRijamJsjd9wRva4ZOaeR+SeqjaGVvRVL4SerKOkb7bR1gObc/dV5WzVPnjsUktMEIQrCIIQhAAhCEACEIQAIQhAAheF1tqjazSOCLa7WPBov57EASaFTav0itZ6sJPtPDfgCm0XpWjv+0geO1rmv8jZAF7QobCNL6WqIEcgDj9R/Ud3A7e66mUAC4lfqtJ4AnwC7TTFXWglP92/+UrknpbOpbeivUvqg7zmeZzSyjoK6zQF6+sJ7FmKSSNFxbY7mmDVE1Ut13JKmc8ii3smlohcb2Dn8imFDJZyfYo0utbjfNRzYy1wv5KBRYuuywsqujfDKNscjCfZJsfK61QFY7I68Th2Fa1hs2vDG77UcbvFgKcxX3QtYOUIQnSoEIQgAQhCABCEIAEzxbEhTx654ho5niniY422MwPErdZpFtXZcnZY7jffuXG9LbOpbekUjFtKy7a7u3eCrdTpBfen0mhzr9WTL78YcR33z8FwdFJ/4sX+UqvrQ9yz6M/YhJsQ1kze9WCXRGX7UR5Ncw+IULimEyQZuHV2XBuL9vBSjZGXRM465R6tCLXBaToDpS9zxTTOLiWl8LzmXNb6zCd5AzG/asdqa4jYVYNGMTIiZL9elnZKOOpcFzeRaXtVhWb8q3ptpCymhEZzfMejaL7Gmwc89gB8SFYwVjHpIrHOxJ4JyjbCxvYDGJD5vKXybOSHTz0Lao7kTUVQlfpCgqetuAlvpaQNDZJvqEznqE0fVps+oubI0cbOqqZR7JtY8ifOy5rqi7iBuyScBQyqcvBKumsw8lsOExlsETTtEUQ8GALIMKpDPNFEPrPaDyvd3ldbTkBwCaxV3YrYeoSYqG3trNvwuEpdOlQIQhAAhCEACEIQAKH0gkuY2cS5x90AD4+SmFW9IZ7TsvuZfxcf0VN71AupW5nACCAmxrhuSMlWSkuZDagxWpnAFhtUHiEIka5rhcOBBHNPJZExqJFXss0kjHp+q5zeBc3wJCmNGavVjq+HQl3hcfNR78IqJS57YnEFz3XyF7uOy5F+5IUMzmNmZYgva2G2+5kFx8VrJpmW00fU2GuvDGTtMcZ/IFkfpOojHiBduljieD2tHRkfkHiFsFJFqMY37LWt8GgKvadaKmuhBZbpoyXMvlrA+swndewt2hUZFbnDS+SdcuWRkcdQWgcEr9OU9ovoc6pmdFO18bWNu+41XX2NAJG2+fIdqhse0cfSyuYHtlAudZhBIHB4+q7sSWuWPMxpTTehu6sXBqyMhm4+SaFp5LuF2ruvdBJnQFue9SeFYRLPmwdUZFxyaO/eewJjDAXObcEtuL222vmrPUY8ANRgtq9UNA2W3WVtVam+rF5tx7j3C6cUbtdr7yapbews2+3VB37r800xTEnSX13udzcSPDYomaomfu8SB8SmsjJeHgWn4FPRiorSKG9nNS0cB4BK0ONVEBvFM9vYHEt/CckxkeRtBHPJJmaykcNJ0c9JZc5sdUAL2HStyA3Xe3YB2jwWggr5vdioaQd18+W/yW0aAYk6SnMTzd0JDATmXREa0Z7hdvuIAtCEIQAIQhAAqdpe+07P8MfzuVxVO9IMer0Mna+M94Dh8HKi9bgXUPUyJbOgzqKbVL01Sz9D+x7LOmM86Rkqk1M+08Ag42JVVRbNRmhGA/8A6GL3AvDDIKiQ7jqEarfeePAOS9Nh81dM2ngsHOBJe7JrGj1ndp4AeS2LRHRKHDacRRZk9Z8h9aR9vWPAbgNw705jx/mFL5eCbSNXVsiY58jg1rRck/1nySyoOK15r57D9xG4ho3PcMi88ezs5oy8qONXzy/wUwg5vSFq3Gpqw6setFDsyye8feP1R2DvULpFTtgjaxo6zyRyYM3nw+atVLThgsFDNh6fEXN2tihI4i7gL+T7dy8piXWZ+Yud9F1/T/o3JKqPQoklOuY6VXap0LBd1XFo4WvbkU8o9FY4rGxc7cXZ27QNi37k6YOdj0kS+tB9iCwHBSSHuFgMwD8Spep0din6z2Ak7wS023XLSCpd9MGMPK3jku2jJZnDbXkTlc/hE5Pa6ld/6Kpv4R/zJP8AcvDoZT/wvzP/ANysq5keAM1sty92VpL2RU6vRSEDIFvJ7j5OJCoWPQOp36jt4u1w2OHH/halVzaxVE9ITB0Ubt4fq9zmE/6VOm182myNta5d6KTLJdbL6K60ks/vKex7XRPAHk56xNz1p/omqiZaVt//AKx3Bl/iU8JG0IQhAAhCEACh9LMMNRSyNaLvA6Rg4ubnYcxcd6mELjW1o6np7MIZWr01qsPpA0MfDI6ogaXRPJc9rRcxuOZdYfUJz7CqP0vas2UXF6Y/GXMtokn1d0hV1mWo3vKZ9IdyGtUTpa/Ro61cO2OUd/VPyWxBYTgdQ+CVkrBdzDe3EWsR3gkLXcC0qgqgA06kls435O93c4do8k1RbH0b6il61JHul1cYqSQtNnOtEDwLzqkjtAue5V7BacMYLcFLaewl1Lf7EkTzy1tX4uCjMOkuwLz3HpS54rxoaxEtNkmwqN0RZesrXHc4M/MfkAn7HJnokNWSsPGoI8Nb9UtwFauk/t+SOV0SLQWDamUrrm67nnytxTYvRx/Lc5qiPZdX8+P0X7ldEOnMIYg+zDzZ/OEm1yTxd/7J3ZqnwcCoYVhO9XcFeqJf3fhDTiTMlUAmM9QSmvTJN8y2G9nUkj2aRVPTOiknjYyMXPSXO4ABjsydwz81YJplH1Eu1Si+V7IyXMtFAr9FZYoy/WY4NFyG3uPEZq3ehZhfWM4Rw1Mh998bB8SmGN1oZFJfexzeZOQ81e/Qjo46CkdUSCzqjV1L7RCy+qfec5x5aqfpm5LqI2xUX0NJQhCuKgQhCABNq/EI4GGSVwa0bzvO4AbSewL3EK9kEbpJDZrRc/IAbyTl3rOaiqkrpeklyYPUj3MHzcd5SWZmRxo7ffwRb0P8S0pqKq7Ybwxcf7Vw5/U7s+1UjEaNjXlrRm3afvHO39cVdngRscdzWl3gLqCgwB8tM2Zub3mRxH2gXG1jxWNh225c5WSfYtx2lPcirOp0tDSqYjwKdxt0bhz6o8SpSHR3o7a5u7bYeq0fMpy2bqg5y7D0pwh12NcIw7eQnlXhLXZjIjMEZEHiCpSKDVC5eF5qeRKc+cy7ZOctsZx6TzRxuhqgZoXtLC7+1aCLXB+vbbnnltSOD4mG9UuDh9Vw2OF9tjmO0HMHJL1EQcM1BVEIhfrauswnrMB1SRxafqvG49xuE67f4qKhY+vhkqMl1Pr2LzFMCMkjgR1XVHbO4+LGn5pkzDJ2RtlgP0iBwD2luUgB+0zeRsy8F5hddrGU7LuaSDkQeja03G71VbgY9mLdLnXRr8oeybIzrTj7lgfLcrkvTNlU07Cu+kXnrm7LJTfl7HIV6SR5XDWjeOLXDyVSiqsla3SKkYkOime3dfWb7JzH6dy2eES05QfyE46WyQ+krh9Sov6Wk31a39FOx7NUJpUTWYTxNk2M+sbBN8QqL2aNg2/og5sltENCDikvSzG1LE+xZmHTPAvb7rM9u0524rao4w0ANAAAAAAsAALAAbgqP6KZL00g4SnzY0q9LSq9CELPUwQhCsIAhCEAULTvEDLOymHqsAlf2ud6oPIZ+92JKnjDQAmOIm+IVN90gHcI22T+MrxfE7HO578FDfUb6QS6tNJ2gN8XBWvAqACkgbwiYfEX+ap+kZ/8d3tM/mV9pOrGxvBjG+DQFq8FWqZP7/hFq7CM1KyNpcd3mdwUG9tySdpzUji9XdwaNgzPNRrnLJ4vlu676a7R/fz/AKO7OHJu9LPcm7ysuKKpCEiZVcesCE8kKaylNwKJEr6NMSLXS0zjkP20fYCbPA7y0+8eKutXhsUoIewG+V9h/EM1lmCVPQ4jTu3OeYT2iQFo/MWnuWuL2GFP6lKUvgYqe4lTqNAwP3M72djwJB4ixUfNo7Xx7AyQfdfqnvDwB5q+IUbOG49neOvgcjfOPkzl4rG5OppfdbrDxbdQmPUc8wDhBKHNv/ZuzbvGzvWwrmSUNBLiAALkk2AHElUw4TVXJSg2WvLm1po+eBUlHSEq56WYdTVUpfTMLTe75B1Y38SGcfvZX4HaqZJSW33CvtplV6grtjZ6Tv6QGizc3HadwSAF10I05p6dUNlyWy0aBY+yje4Sm0clrusTquGwm26xIPILVoJ2vaHMcHNOYLSCCOwhY5S4WXiwG34KbwqgqKTrRSFt8yz1mH2m/MZrYx8eTrT8mXkXxVjXg0xCrmF6YscQyob0LzkDe8bj2O+qew+JVjRKLi9MIyUltAhCFEkZvpjTGCu6S3VmaHX3a7eq4c7ap711DLcK7Y3gsdXEY5Paa4esxw2OaePxuVnVdRT0DtWYXjvZsrfUdwv9k9h815vieFLmdkV0KJxaexbHBeEj70f8wV2fU2BPC5VDqqpskTrH7J8HAqy1tV1SOJsoYNv0cab9m/2R1PoIPluSTtOa4L0j0i5Mi8/rb2w5hRz0g9yHPSL3qyMSts5kcmsjkpI9NpHJmESmTI6un1JYn/Zlid4PBW2rA8dqLFvtM/mC3sL03DekGX4/ZnqEIWoMiNXVsiY57yGtaLkn+tqpNVWy17usCyEHqx8eDn8T2bB5pTSGvNVUdE0/sojY8HSDb3N2c79ifU0IaLBO01aXMxO23b5URGPxiKncG5F2rEObzq/C6plRTFpLXCxBsRwIV20jbrPpY/tztP4bf7k/xfRdkzrkZ8Rke/ikc2t2Na8DuFYq09+TMxAp3CMCc8guFm7QDtP/AArXQ6JRR9bVuRnd3W8NyfsprZqnHxNy3MtyMvUdQGtPSBgyC6kanLgkHrdiYkiPqqRrwQ4XBXGDY++heIpiXU7jZrzmYuFzvZ8OWSdSJpW0olYWlWTgpx0yEZuD2i+gr1VTQLFi5jqeQ9eG2rfaYjkPwnLlqq1rInBwk4s1oSUltAuJYmuBa4BzSLEEAgjgQdq7QoEio4p6O4n3dTvMJP1fXjPu3u3uPco7SChqYbEROe3rEujGvbZa4GfHcr+hJ24ddia1rfsQcEzJoscaTY5EbQciOY3Jw3EGnetGrcKhn/exMf7TQ4jkSLhQtR6PaJ2xjmexI4eRJWVPg39Mit1vwVM1Q4pJ9QOKscvowhPqzzN72O+LUl/2tYdtTL3NjHyKq/8AKtRB1yKxLVtG9RtZi7RkMycgBmSeAG8rQIfRdSj13zP5vDR+UBT2F6NUtLnDCxrvtW1n/jdd3mmquGNepkVQ33M40X9Hc1VI2asBjhaQ8RnKSQg3GsNrG+Z7Nq1pCFsV1RrWojMIKK0gTPGK3oYJZN7GOcOdsvOyeKE0zaTRTW+y09wkaT5Aq6K20jsnpNlZwGDVZc7TmTxJ2lTTConCH9QKTY5azRlJkfiLb1tEPvud4WPyV0sFT523raM9s3ky6tnSLMu9bNKr0IRrZN3eUycUSS3JPFJucmoQ0tCs5cz2cvKQeUo9yQeUxFFEmIyFIh2aUkKbOdmmIopkxvTzfR6+B+xsh6F3v5D82qtGWY6TNPRa42sIeOYNx5gLSqeYPa1w2OAcORFx8VnZkeqkP4kujQohCEiOghCEACEIQAIQhAAhCEACEIQAJGspRLG+N2x7XMPJwslkIAzPB5jGXRSZPYSwg8Rv79vep5j0+0k0XFR+0iIZMBa/1XgbGv8AkdyrEWIPid0c7Sx43O39rTsI7QtWq1WL7mZZU4P7ElL/AO1Sng6YeMJ/RT9TNZvPJVwTh0kDhnaXydE9vzClaubYO9LThu7QxGeqdhrrgvSWuuS9NqIpzHbnJF7l456Se9WxiVtnMjk2kcu5HpvI5MQRTJnWMM1qd/skq5aNSa1HTn+5iHgwD5KmYxUNZA65Au0gc7K16G3+g097/um7e+3ks3M9K+R/E7sm0IQs00QQhCABCEIAEIQgAQhCABCEIAEIQgATauw6KdurKwPHaNnaDtB7QnKEdgKo7QgxyNdDKdUOa4skzyB+q8Z9xHemeNyTQPF43lmqOs1pc2+d7kbO9XdCujdJS5n1KpVRceVGdQ4/G7eE4GIMO9XCswaCb95ExxO8tGt+LaouXQWkdsa5nsSPHldNxy4+UKvFfhkIapvFIvqRxUpNoJBfKSYe+0/Fi4boFATnLOffZ8mK5ZdZU8WZBzYg0b1HPxUvdqRNL3nY1gLie4K9Qej+ibmWOf7b3OHgCApyiw+KEasTGsHBjQ2/O21RlnpelEo4TfqZSsE0GkmcJa71RYtgBvf/ABCMrfdG3edyvjW2yHJeoWdZbKx7kPQrjBaR/9k="/>
          <p:cNvSpPr>
            <a:spLocks noChangeAspect="1" noChangeArrowheads="1"/>
          </p:cNvSpPr>
          <p:nvPr/>
        </p:nvSpPr>
        <p:spPr bwMode="auto">
          <a:xfrm>
            <a:off x="98425" y="-941388"/>
            <a:ext cx="1943100" cy="194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Helvetica 45 Light" pitchFamily="2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Helvetica 45 Light" pitchFamily="2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Helvetica 45 Light" pitchFamily="2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Helvetica 45 Light" pitchFamily="2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Helvetica 45 Light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Helvetica 45 Light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Helvetica 45 Light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Helvetica 45 Light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Helvetica 45 Light" pitchFamily="2" charset="0"/>
              </a:defRPr>
            </a:lvl9pPr>
          </a:lstStyle>
          <a:p>
            <a:pPr eaLnBrk="1" hangingPunct="1"/>
            <a:endParaRPr lang="fr-FR" altLang="en-US"/>
          </a:p>
        </p:txBody>
      </p:sp>
      <p:sp>
        <p:nvSpPr>
          <p:cNvPr id="9228" name="AutoShape 7" descr="data:image/jpeg;base64,/9j/4AAQSkZJRgABAQAAAQABAAD/2wCEAAkGBhIQERQUEhQWFRQVFBAQFxUUFRUSFRUUFRAVFBYUFBQXGyYeFxkjGRUUHy8gJCcpLCwsFR4xNTAqNSYrLCkBCQoKDgwOGg8PGiwkHyUpNCksNCksKSktLywsLCwsLCwtKSwpLiosLCksLCwsKSwsLCwsLCwpLCwsLCksKSwsKf/AABEIAMwAzAMBIgACEQEDEQH/xAAcAAABBQEBAQAAAAAAAAAAAAAAAwQFBgcCAQj/xABGEAABAwICBgYGBwUHBQEAAAABAAIDBBEFIQYSMUFRcRMiYYGRoQcycoKxwRRCUmKSotEjM1Oy8ENjc5PC0uEWFyQ0VBX/xAAaAQACAwEBAAAAAAAAAAAAAAAABAIDBQEG/8QALhEAAgICAAUDAwIHAQAAAAAAAAECAwQRBRIhMUEyUXETYcGRsRRCUnKB0eEV/9oADAMBAAIRAxEAPwDcUIQgAQhCABCEIAEIQgAQhQek2lcVC0awL5HXLWA2yG9x3BcbSW2dS2TiFldTp9VSnJwjHBg/1G5SbcYnf60sh993wBS0smK7Imq2awhZhFWyfbf+J36p/Biszdkj+9xd8bqH8WvKJfSZoCFVqLSaQZPAcPwn9PJWGkrmyjq7eB2q+F0J9mQcGhwhCFcQBCEIAEIQgAQhCABCEIAEIQgAQhCABCEIAEIQgAWTeleGSOqZIReN8bWtO4OaTdvmD3laymmK4VFVROimbrMd4g7nNO4jioTjzLRKL0zBYMRA3FSlNijd4I81PU+gkUMsgJMzWuIbfIWsPWA2m9xwyT52jkH8Fo5Aj4LNkuo4oPWyIpqxjtjh35fFSEaaVuim+In2XfJ36qMtPAbWcOwgkd25UuJxpruWiIqVglIF2mzhmD2qms0hc3148+Zb5EKSodJdbLUt71/ko6a7BtGgYRijamJsjd9wRva4ZOaeR+SeqjaGVvRVL4SerKOkb7bR1gObc/dV5WzVPnjsUktMEIQrCIIQhAAhCEACEIQAIQhAAheF1tqjazSOCLa7WPBov57EASaFTav0itZ6sJPtPDfgCm0XpWjv+0geO1rmv8jZAF7QobCNL6WqIEcgDj9R/Ud3A7e66mUAC4lfqtJ4AnwC7TTFXWglP92/+UrknpbOpbeivUvqg7zmeZzSyjoK6zQF6+sJ7FmKSSNFxbY7mmDVE1Ut13JKmc8ii3smlohcb2Dn8imFDJZyfYo0utbjfNRzYy1wv5KBRYuuywsqujfDKNscjCfZJsfK61QFY7I68Th2Fa1hs2vDG77UcbvFgKcxX3QtYOUIQnSoEIQgAQhCABCEIAEzxbEhTx654ho5niniY422MwPErdZpFtXZcnZY7jffuXG9LbOpbekUjFtKy7a7u3eCrdTpBfen0mhzr9WTL78YcR33z8FwdFJ/4sX+UqvrQ9yz6M/YhJsQ1kze9WCXRGX7UR5Ncw+IULimEyQZuHV2XBuL9vBSjZGXRM465R6tCLXBaToDpS9zxTTOLiWl8LzmXNb6zCd5AzG/asdqa4jYVYNGMTIiZL9elnZKOOpcFzeRaXtVhWb8q3ptpCymhEZzfMejaL7Gmwc89gB8SFYwVjHpIrHOxJ4JyjbCxvYDGJD5vKXybOSHTz0Lao7kTUVQlfpCgqetuAlvpaQNDZJvqEznqE0fVps+oubI0cbOqqZR7JtY8ifOy5rqi7iBuyScBQyqcvBKumsw8lsOExlsETTtEUQ8GALIMKpDPNFEPrPaDyvd3ldbTkBwCaxV3YrYeoSYqG3trNvwuEpdOlQIQhAAhCEACEIQAKH0gkuY2cS5x90AD4+SmFW9IZ7TsvuZfxcf0VN71AupW5nACCAmxrhuSMlWSkuZDagxWpnAFhtUHiEIka5rhcOBBHNPJZExqJFXss0kjHp+q5zeBc3wJCmNGavVjq+HQl3hcfNR78IqJS57YnEFz3XyF7uOy5F+5IUMzmNmZYgva2G2+5kFx8VrJpmW00fU2GuvDGTtMcZ/IFkfpOojHiBduljieD2tHRkfkHiFsFJFqMY37LWt8GgKvadaKmuhBZbpoyXMvlrA+swndewt2hUZFbnDS+SdcuWRkcdQWgcEr9OU9ovoc6pmdFO18bWNu+41XX2NAJG2+fIdqhse0cfSyuYHtlAudZhBIHB4+q7sSWuWPMxpTTehu6sXBqyMhm4+SaFp5LuF2ruvdBJnQFue9SeFYRLPmwdUZFxyaO/eewJjDAXObcEtuL222vmrPUY8ANRgtq9UNA2W3WVtVam+rF5tx7j3C6cUbtdr7yapbews2+3VB37r800xTEnSX13udzcSPDYomaomfu8SB8SmsjJeHgWn4FPRiorSKG9nNS0cB4BK0ONVEBvFM9vYHEt/CckxkeRtBHPJJmaykcNJ0c9JZc5sdUAL2HStyA3Xe3YB2jwWggr5vdioaQd18+W/yW0aAYk6SnMTzd0JDATmXREa0Z7hdvuIAtCEIQAIQhAAqdpe+07P8MfzuVxVO9IMer0Mna+M94Dh8HKi9bgXUPUyJbOgzqKbVL01Sz9D+x7LOmM86Rkqk1M+08Ag42JVVRbNRmhGA/8A6GL3AvDDIKiQ7jqEarfeePAOS9Nh81dM2ngsHOBJe7JrGj1ndp4AeS2LRHRKHDacRRZk9Z8h9aR9vWPAbgNw705jx/mFL5eCbSNXVsiY58jg1rRck/1nySyoOK15r57D9xG4ho3PcMi88ezs5oy8qONXzy/wUwg5vSFq3Gpqw6setFDsyye8feP1R2DvULpFTtgjaxo6zyRyYM3nw+atVLThgsFDNh6fEXN2tihI4i7gL+T7dy8piXWZ+Yud9F1/T/o3JKqPQoklOuY6VXap0LBd1XFo4WvbkU8o9FY4rGxc7cXZ27QNi37k6YOdj0kS+tB9iCwHBSSHuFgMwD8Spep0din6z2Ak7wS023XLSCpd9MGMPK3jku2jJZnDbXkTlc/hE5Pa6ld/6Kpv4R/zJP8AcvDoZT/wvzP/ANysq5keAM1sty92VpL2RU6vRSEDIFvJ7j5OJCoWPQOp36jt4u1w2OHH/halVzaxVE9ITB0Ubt4fq9zmE/6VOm182myNta5d6KTLJdbL6K60ks/vKex7XRPAHk56xNz1p/omqiZaVt//AKx3Bl/iU8JG0IQhAAhCEACh9LMMNRSyNaLvA6Rg4ubnYcxcd6mELjW1o6np7MIZWr01qsPpA0MfDI6ogaXRPJc9rRcxuOZdYfUJz7CqP0vas2UXF6Y/GXMtokn1d0hV1mWo3vKZ9IdyGtUTpa/Ro61cO2OUd/VPyWxBYTgdQ+CVkrBdzDe3EWsR3gkLXcC0qgqgA06kls435O93c4do8k1RbH0b6il61JHul1cYqSQtNnOtEDwLzqkjtAue5V7BacMYLcFLaewl1Lf7EkTzy1tX4uCjMOkuwLz3HpS54rxoaxEtNkmwqN0RZesrXHc4M/MfkAn7HJnokNWSsPGoI8Nb9UtwFauk/t+SOV0SLQWDamUrrm67nnytxTYvRx/Lc5qiPZdX8+P0X7ldEOnMIYg+zDzZ/OEm1yTxd/7J3ZqnwcCoYVhO9XcFeqJf3fhDTiTMlUAmM9QSmvTJN8y2G9nUkj2aRVPTOiknjYyMXPSXO4ABjsydwz81YJplH1Eu1Si+V7IyXMtFAr9FZYoy/WY4NFyG3uPEZq3ehZhfWM4Rw1Mh998bB8SmGN1oZFJfexzeZOQ81e/Qjo46CkdUSCzqjV1L7RCy+qfec5x5aqfpm5LqI2xUX0NJQhCuKgQhCABNq/EI4GGSVwa0bzvO4AbSewL3EK9kEbpJDZrRc/IAbyTl3rOaiqkrpeklyYPUj3MHzcd5SWZmRxo7ffwRb0P8S0pqKq7Ybwxcf7Vw5/U7s+1UjEaNjXlrRm3afvHO39cVdngRscdzWl3gLqCgwB8tM2Zub3mRxH2gXG1jxWNh225c5WSfYtx2lPcirOp0tDSqYjwKdxt0bhz6o8SpSHR3o7a5u7bYeq0fMpy2bqg5y7D0pwh12NcIw7eQnlXhLXZjIjMEZEHiCpSKDVC5eF5qeRKc+cy7ZOctsZx6TzRxuhqgZoXtLC7+1aCLXB+vbbnnltSOD4mG9UuDh9Vw2OF9tjmO0HMHJL1EQcM1BVEIhfrauswnrMB1SRxafqvG49xuE67f4qKhY+vhkqMl1Pr2LzFMCMkjgR1XVHbO4+LGn5pkzDJ2RtlgP0iBwD2luUgB+0zeRsy8F5hddrGU7LuaSDkQeja03G71VbgY9mLdLnXRr8oeybIzrTj7lgfLcrkvTNlU07Cu+kXnrm7LJTfl7HIV6SR5XDWjeOLXDyVSiqsla3SKkYkOime3dfWb7JzH6dy2eES05QfyE46WyQ+krh9Sov6Wk31a39FOx7NUJpUTWYTxNk2M+sbBN8QqL2aNg2/og5sltENCDikvSzG1LE+xZmHTPAvb7rM9u0524rao4w0ANAAAAAAsAALAAbgqP6KZL00g4SnzY0q9LSq9CELPUwQhCsIAhCEAULTvEDLOymHqsAlf2ud6oPIZ+92JKnjDQAmOIm+IVN90gHcI22T+MrxfE7HO578FDfUb6QS6tNJ2gN8XBWvAqACkgbwiYfEX+ap+kZ/8d3tM/mV9pOrGxvBjG+DQFq8FWqZP7/hFq7CM1KyNpcd3mdwUG9tySdpzUji9XdwaNgzPNRrnLJ4vlu676a7R/fz/AKO7OHJu9LPcm7ysuKKpCEiZVcesCE8kKaylNwKJEr6NMSLXS0zjkP20fYCbPA7y0+8eKutXhsUoIewG+V9h/EM1lmCVPQ4jTu3OeYT2iQFo/MWnuWuL2GFP6lKUvgYqe4lTqNAwP3M72djwJB4ixUfNo7Xx7AyQfdfqnvDwB5q+IUbOG49neOvgcjfOPkzl4rG5OppfdbrDxbdQmPUc8wDhBKHNv/ZuzbvGzvWwrmSUNBLiAALkk2AHElUw4TVXJSg2WvLm1po+eBUlHSEq56WYdTVUpfTMLTe75B1Y38SGcfvZX4HaqZJSW33CvtplV6grtjZ6Tv6QGizc3HadwSAF10I05p6dUNlyWy0aBY+yje4Sm0clrusTquGwm26xIPILVoJ2vaHMcHNOYLSCCOwhY5S4WXiwG34KbwqgqKTrRSFt8yz1mH2m/MZrYx8eTrT8mXkXxVjXg0xCrmF6YscQyob0LzkDe8bj2O+qew+JVjRKLi9MIyUltAhCFEkZvpjTGCu6S3VmaHX3a7eq4c7ap711DLcK7Y3gsdXEY5Paa4esxw2OaePxuVnVdRT0DtWYXjvZsrfUdwv9k9h815vieFLmdkV0KJxaexbHBeEj70f8wV2fU2BPC5VDqqpskTrH7J8HAqy1tV1SOJsoYNv0cab9m/2R1PoIPluSTtOa4L0j0i5Mi8/rb2w5hRz0g9yHPSL3qyMSts5kcmsjkpI9NpHJmESmTI6un1JYn/Zlid4PBW2rA8dqLFvtM/mC3sL03DekGX4/ZnqEIWoMiNXVsiY57yGtaLkn+tqpNVWy17usCyEHqx8eDn8T2bB5pTSGvNVUdE0/sojY8HSDb3N2c79ifU0IaLBO01aXMxO23b5URGPxiKncG5F2rEObzq/C6plRTFpLXCxBsRwIV20jbrPpY/tztP4bf7k/xfRdkzrkZ8Rke/ikc2t2Na8DuFYq09+TMxAp3CMCc8guFm7QDtP/AArXQ6JRR9bVuRnd3W8NyfsprZqnHxNy3MtyMvUdQGtPSBgyC6kanLgkHrdiYkiPqqRrwQ4XBXGDY++heIpiXU7jZrzmYuFzvZ8OWSdSJpW0olYWlWTgpx0yEZuD2i+gr1VTQLFi5jqeQ9eG2rfaYjkPwnLlqq1rInBwk4s1oSUltAuJYmuBa4BzSLEEAgjgQdq7QoEio4p6O4n3dTvMJP1fXjPu3u3uPco7SChqYbEROe3rEujGvbZa4GfHcr+hJ24ddia1rfsQcEzJoscaTY5EbQciOY3Jw3EGnetGrcKhn/exMf7TQ4jkSLhQtR6PaJ2xjmexI4eRJWVPg39Mit1vwVM1Q4pJ9QOKscvowhPqzzN72O+LUl/2tYdtTL3NjHyKq/8AKtRB1yKxLVtG9RtZi7RkMycgBmSeAG8rQIfRdSj13zP5vDR+UBT2F6NUtLnDCxrvtW1n/jdd3mmquGNepkVQ33M40X9Hc1VI2asBjhaQ8RnKSQg3GsNrG+Z7Nq1pCFsV1RrWojMIKK0gTPGK3oYJZN7GOcOdsvOyeKE0zaTRTW+y09wkaT5Aq6K20jsnpNlZwGDVZc7TmTxJ2lTTConCH9QKTY5azRlJkfiLb1tEPvud4WPyV0sFT523raM9s3ky6tnSLMu9bNKr0IRrZN3eUycUSS3JPFJucmoQ0tCs5cz2cvKQeUo9yQeUxFFEmIyFIh2aUkKbOdmmIopkxvTzfR6+B+xsh6F3v5D82qtGWY6TNPRa42sIeOYNx5gLSqeYPa1w2OAcORFx8VnZkeqkP4kujQohCEiOghCEACEIQAIQhAAhCEACEIQAJGspRLG+N2x7XMPJwslkIAzPB5jGXRSZPYSwg8Rv79vep5j0+0k0XFR+0iIZMBa/1XgbGv8AkdyrEWIPid0c7Sx43O39rTsI7QtWq1WL7mZZU4P7ElL/AO1Sng6YeMJ/RT9TNZvPJVwTh0kDhnaXydE9vzClaubYO9LThu7QxGeqdhrrgvSWuuS9NqIpzHbnJF7l456Se9WxiVtnMjk2kcu5HpvI5MQRTJnWMM1qd/skq5aNSa1HTn+5iHgwD5KmYxUNZA65Au0gc7K16G3+g097/um7e+3ks3M9K+R/E7sm0IQs00QQhCABCEIAEIQgAQhCABCEIAEIQgATauw6KdurKwPHaNnaDtB7QnKEdgKo7QgxyNdDKdUOa4skzyB+q8Z9xHemeNyTQPF43lmqOs1pc2+d7kbO9XdCujdJS5n1KpVRceVGdQ4/G7eE4GIMO9XCswaCb95ExxO8tGt+LaouXQWkdsa5nsSPHldNxy4+UKvFfhkIapvFIvqRxUpNoJBfKSYe+0/Fi4boFATnLOffZ8mK5ZdZU8WZBzYg0b1HPxUvdqRNL3nY1gLie4K9Qej+ibmWOf7b3OHgCApyiw+KEasTGsHBjQ2/O21RlnpelEo4TfqZSsE0GkmcJa71RYtgBvf/ABCMrfdG3edyvjW2yHJeoWdZbKx7kPQrjBaR/9k="/>
          <p:cNvSpPr>
            <a:spLocks noChangeAspect="1" noChangeArrowheads="1"/>
          </p:cNvSpPr>
          <p:nvPr/>
        </p:nvSpPr>
        <p:spPr bwMode="auto">
          <a:xfrm>
            <a:off x="98425" y="-941388"/>
            <a:ext cx="1943100" cy="194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Helvetica 45 Light" pitchFamily="2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Helvetica 45 Light" pitchFamily="2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Helvetica 45 Light" pitchFamily="2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Helvetica 45 Light" pitchFamily="2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Helvetica 45 Light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Helvetica 45 Light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Helvetica 45 Light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Helvetica 45 Light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Helvetica 45 Light" pitchFamily="2" charset="0"/>
              </a:defRPr>
            </a:lvl9pPr>
          </a:lstStyle>
          <a:p>
            <a:pPr eaLnBrk="1" hangingPunct="1"/>
            <a:endParaRPr lang="fr-FR" altLang="en-US"/>
          </a:p>
        </p:txBody>
      </p:sp>
      <p:sp>
        <p:nvSpPr>
          <p:cNvPr id="9229" name="AutoShape 9" descr="data:image/jpeg;base64,/9j/4AAQSkZJRgABAQAAAQABAAD/2wCEAAkGBhIQERQUEhQWFRQVFBAQFxUUFRUSFRUUFRAVFBYUFBQXGyYeFxkjGRUUHy8gJCcpLCwsFR4xNTAqNSYrLCkBCQoKDgwOGg8PGiwkHyUpNCksNCksKSktLywsLCwsLCwtKSwpLiosLCksLCwsKSwsLCwsLCwpLCwsLCksKSwsKf/AABEIAMwAzAMBIgACEQEDEQH/xAAcAAABBQEBAQAAAAAAAAAAAAAAAwQFBgcCAQj/xABGEAABAwICBgYGBwUHBQEAAAABAAIDBBEFIQYSMUFRcRMiYYGRoQcycoKxwRRCUmKSotEjM1Oy8ENjc5PC0uEWFyQ0VBX/xAAaAQACAwEBAAAAAAAAAAAAAAAABAIDBQEG/8QALhEAAgICAAUDAwIHAQAAAAAAAAECAwQRBRIhMUEyUXETYcGRsRRCUnKB0eEV/9oADAMBAAIRAxEAPwDcUIQgAQhCABCEIAEIQgAQhQek2lcVC0awL5HXLWA2yG9x3BcbSW2dS2TiFldTp9VSnJwjHBg/1G5SbcYnf60sh993wBS0smK7Imq2awhZhFWyfbf+J36p/Biszdkj+9xd8bqH8WvKJfSZoCFVqLSaQZPAcPwn9PJWGkrmyjq7eB2q+F0J9mQcGhwhCFcQBCEIAEIQgAQhCABCEIAEIQgAQhCABCEIAEIQgAWTeleGSOqZIReN8bWtO4OaTdvmD3laymmK4VFVROimbrMd4g7nNO4jioTjzLRKL0zBYMRA3FSlNijd4I81PU+gkUMsgJMzWuIbfIWsPWA2m9xwyT52jkH8Fo5Aj4LNkuo4oPWyIpqxjtjh35fFSEaaVuim+In2XfJ36qMtPAbWcOwgkd25UuJxpruWiIqVglIF2mzhmD2qms0hc3148+Zb5EKSodJdbLUt71/ko6a7BtGgYRijamJsjd9wRva4ZOaeR+SeqjaGVvRVL4SerKOkb7bR1gObc/dV5WzVPnjsUktMEIQrCIIQhAAhCEACEIQAIQhAAheF1tqjazSOCLa7WPBov57EASaFTav0itZ6sJPtPDfgCm0XpWjv+0geO1rmv8jZAF7QobCNL6WqIEcgDj9R/Ud3A7e66mUAC4lfqtJ4AnwC7TTFXWglP92/+UrknpbOpbeivUvqg7zmeZzSyjoK6zQF6+sJ7FmKSSNFxbY7mmDVE1Ut13JKmc8ii3smlohcb2Dn8imFDJZyfYo0utbjfNRzYy1wv5KBRYuuywsqujfDKNscjCfZJsfK61QFY7I68Th2Fa1hs2vDG77UcbvFgKcxX3QtYOUIQnSoEIQgAQhCABCEIAEzxbEhTx654ho5niniY422MwPErdZpFtXZcnZY7jffuXG9LbOpbekUjFtKy7a7u3eCrdTpBfen0mhzr9WTL78YcR33z8FwdFJ/4sX+UqvrQ9yz6M/YhJsQ1kze9WCXRGX7UR5Ncw+IULimEyQZuHV2XBuL9vBSjZGXRM465R6tCLXBaToDpS9zxTTOLiWl8LzmXNb6zCd5AzG/asdqa4jYVYNGMTIiZL9elnZKOOpcFzeRaXtVhWb8q3ptpCymhEZzfMejaL7Gmwc89gB8SFYwVjHpIrHOxJ4JyjbCxvYDGJD5vKXybOSHTz0Lao7kTUVQlfpCgqetuAlvpaQNDZJvqEznqE0fVps+oubI0cbOqqZR7JtY8ifOy5rqi7iBuyScBQyqcvBKumsw8lsOExlsETTtEUQ8GALIMKpDPNFEPrPaDyvd3ldbTkBwCaxV3YrYeoSYqG3trNvwuEpdOlQIQhAAhCEACEIQAKH0gkuY2cS5x90AD4+SmFW9IZ7TsvuZfxcf0VN71AupW5nACCAmxrhuSMlWSkuZDagxWpnAFhtUHiEIka5rhcOBBHNPJZExqJFXss0kjHp+q5zeBc3wJCmNGavVjq+HQl3hcfNR78IqJS57YnEFz3XyF7uOy5F+5IUMzmNmZYgva2G2+5kFx8VrJpmW00fU2GuvDGTtMcZ/IFkfpOojHiBduljieD2tHRkfkHiFsFJFqMY37LWt8GgKvadaKmuhBZbpoyXMvlrA+swndewt2hUZFbnDS+SdcuWRkcdQWgcEr9OU9ovoc6pmdFO18bWNu+41XX2NAJG2+fIdqhse0cfSyuYHtlAudZhBIHB4+q7sSWuWPMxpTTehu6sXBqyMhm4+SaFp5LuF2ruvdBJnQFue9SeFYRLPmwdUZFxyaO/eewJjDAXObcEtuL222vmrPUY8ANRgtq9UNA2W3WVtVam+rF5tx7j3C6cUbtdr7yapbews2+3VB37r800xTEnSX13udzcSPDYomaomfu8SB8SmsjJeHgWn4FPRiorSKG9nNS0cB4BK0ONVEBvFM9vYHEt/CckxkeRtBHPJJmaykcNJ0c9JZc5sdUAL2HStyA3Xe3YB2jwWggr5vdioaQd18+W/yW0aAYk6SnMTzd0JDATmXREa0Z7hdvuIAtCEIQAIQhAAqdpe+07P8MfzuVxVO9IMer0Mna+M94Dh8HKi9bgXUPUyJbOgzqKbVL01Sz9D+x7LOmM86Rkqk1M+08Ag42JVVRbNRmhGA/8A6GL3AvDDIKiQ7jqEarfeePAOS9Nh81dM2ngsHOBJe7JrGj1ndp4AeS2LRHRKHDacRRZk9Z8h9aR9vWPAbgNw705jx/mFL5eCbSNXVsiY58jg1rRck/1nySyoOK15r57D9xG4ho3PcMi88ezs5oy8qONXzy/wUwg5vSFq3Gpqw6setFDsyye8feP1R2DvULpFTtgjaxo6zyRyYM3nw+atVLThgsFDNh6fEXN2tihI4i7gL+T7dy8piXWZ+Yud9F1/T/o3JKqPQoklOuY6VXap0LBd1XFo4WvbkU8o9FY4rGxc7cXZ27QNi37k6YOdj0kS+tB9iCwHBSSHuFgMwD8Spep0din6z2Ak7wS023XLSCpd9MGMPK3jku2jJZnDbXkTlc/hE5Pa6ld/6Kpv4R/zJP8AcvDoZT/wvzP/ANysq5keAM1sty92VpL2RU6vRSEDIFvJ7j5OJCoWPQOp36jt4u1w2OHH/halVzaxVE9ITB0Ubt4fq9zmE/6VOm182myNta5d6KTLJdbL6K60ks/vKex7XRPAHk56xNz1p/omqiZaVt//AKx3Bl/iU8JG0IQhAAhCEACh9LMMNRSyNaLvA6Rg4ubnYcxcd6mELjW1o6np7MIZWr01qsPpA0MfDI6ogaXRPJc9rRcxuOZdYfUJz7CqP0vas2UXF6Y/GXMtokn1d0hV1mWo3vKZ9IdyGtUTpa/Ro61cO2OUd/VPyWxBYTgdQ+CVkrBdzDe3EWsR3gkLXcC0qgqgA06kls435O93c4do8k1RbH0b6il61JHul1cYqSQtNnOtEDwLzqkjtAue5V7BacMYLcFLaewl1Lf7EkTzy1tX4uCjMOkuwLz3HpS54rxoaxEtNkmwqN0RZesrXHc4M/MfkAn7HJnokNWSsPGoI8Nb9UtwFauk/t+SOV0SLQWDamUrrm67nnytxTYvRx/Lc5qiPZdX8+P0X7ldEOnMIYg+zDzZ/OEm1yTxd/7J3ZqnwcCoYVhO9XcFeqJf3fhDTiTMlUAmM9QSmvTJN8y2G9nUkj2aRVPTOiknjYyMXPSXO4ABjsydwz81YJplH1Eu1Si+V7IyXMtFAr9FZYoy/WY4NFyG3uPEZq3ehZhfWM4Rw1Mh998bB8SmGN1oZFJfexzeZOQ81e/Qjo46CkdUSCzqjV1L7RCy+qfec5x5aqfpm5LqI2xUX0NJQhCuKgQhCABNq/EI4GGSVwa0bzvO4AbSewL3EK9kEbpJDZrRc/IAbyTl3rOaiqkrpeklyYPUj3MHzcd5SWZmRxo7ffwRb0P8S0pqKq7Ybwxcf7Vw5/U7s+1UjEaNjXlrRm3afvHO39cVdngRscdzWl3gLqCgwB8tM2Zub3mRxH2gXG1jxWNh225c5WSfYtx2lPcirOp0tDSqYjwKdxt0bhz6o8SpSHR3o7a5u7bYeq0fMpy2bqg5y7D0pwh12NcIw7eQnlXhLXZjIjMEZEHiCpSKDVC5eF5qeRKc+cy7ZOctsZx6TzRxuhqgZoXtLC7+1aCLXB+vbbnnltSOD4mG9UuDh9Vw2OF9tjmO0HMHJL1EQcM1BVEIhfrauswnrMB1SRxafqvG49xuE67f4qKhY+vhkqMl1Pr2LzFMCMkjgR1XVHbO4+LGn5pkzDJ2RtlgP0iBwD2luUgB+0zeRsy8F5hddrGU7LuaSDkQeja03G71VbgY9mLdLnXRr8oeybIzrTj7lgfLcrkvTNlU07Cu+kXnrm7LJTfl7HIV6SR5XDWjeOLXDyVSiqsla3SKkYkOime3dfWb7JzH6dy2eES05QfyE46WyQ+krh9Sov6Wk31a39FOx7NUJpUTWYTxNk2M+sbBN8QqL2aNg2/og5sltENCDikvSzG1LE+xZmHTPAvb7rM9u0524rao4w0ANAAAAAAsAALAAbgqP6KZL00g4SnzY0q9LSq9CELPUwQhCsIAhCEAULTvEDLOymHqsAlf2ud6oPIZ+92JKnjDQAmOIm+IVN90gHcI22T+MrxfE7HO578FDfUb6QS6tNJ2gN8XBWvAqACkgbwiYfEX+ap+kZ/8d3tM/mV9pOrGxvBjG+DQFq8FWqZP7/hFq7CM1KyNpcd3mdwUG9tySdpzUji9XdwaNgzPNRrnLJ4vlu676a7R/fz/AKO7OHJu9LPcm7ysuKKpCEiZVcesCE8kKaylNwKJEr6NMSLXS0zjkP20fYCbPA7y0+8eKutXhsUoIewG+V9h/EM1lmCVPQ4jTu3OeYT2iQFo/MWnuWuL2GFP6lKUvgYqe4lTqNAwP3M72djwJB4ixUfNo7Xx7AyQfdfqnvDwB5q+IUbOG49neOvgcjfOPkzl4rG5OppfdbrDxbdQmPUc8wDhBKHNv/ZuzbvGzvWwrmSUNBLiAALkk2AHElUw4TVXJSg2WvLm1po+eBUlHSEq56WYdTVUpfTMLTe75B1Y38SGcfvZX4HaqZJSW33CvtplV6grtjZ6Tv6QGizc3HadwSAF10I05p6dUNlyWy0aBY+yje4Sm0clrusTquGwm26xIPILVoJ2vaHMcHNOYLSCCOwhY5S4WXiwG34KbwqgqKTrRSFt8yz1mH2m/MZrYx8eTrT8mXkXxVjXg0xCrmF6YscQyob0LzkDe8bj2O+qew+JVjRKLi9MIyUltAhCFEkZvpjTGCu6S3VmaHX3a7eq4c7ap711DLcK7Y3gsdXEY5Paa4esxw2OaePxuVnVdRT0DtWYXjvZsrfUdwv9k9h815vieFLmdkV0KJxaexbHBeEj70f8wV2fU2BPC5VDqqpskTrH7J8HAqy1tV1SOJsoYNv0cab9m/2R1PoIPluSTtOa4L0j0i5Mi8/rb2w5hRz0g9yHPSL3qyMSts5kcmsjkpI9NpHJmESmTI6un1JYn/Zlid4PBW2rA8dqLFvtM/mC3sL03DekGX4/ZnqEIWoMiNXVsiY57yGtaLkn+tqpNVWy17usCyEHqx8eDn8T2bB5pTSGvNVUdE0/sojY8HSDb3N2c79ifU0IaLBO01aXMxO23b5URGPxiKncG5F2rEObzq/C6plRTFpLXCxBsRwIV20jbrPpY/tztP4bf7k/xfRdkzrkZ8Rke/ikc2t2Na8DuFYq09+TMxAp3CMCc8guFm7QDtP/AArXQ6JRR9bVuRnd3W8NyfsprZqnHxNy3MtyMvUdQGtPSBgyC6kanLgkHrdiYkiPqqRrwQ4XBXGDY++heIpiXU7jZrzmYuFzvZ8OWSdSJpW0olYWlWTgpx0yEZuD2i+gr1VTQLFi5jqeQ9eG2rfaYjkPwnLlqq1rInBwk4s1oSUltAuJYmuBa4BzSLEEAgjgQdq7QoEio4p6O4n3dTvMJP1fXjPu3u3uPco7SChqYbEROe3rEujGvbZa4GfHcr+hJ24ddia1rfsQcEzJoscaTY5EbQciOY3Jw3EGnetGrcKhn/exMf7TQ4jkSLhQtR6PaJ2xjmexI4eRJWVPg39Mit1vwVM1Q4pJ9QOKscvowhPqzzN72O+LUl/2tYdtTL3NjHyKq/8AKtRB1yKxLVtG9RtZi7RkMycgBmSeAG8rQIfRdSj13zP5vDR+UBT2F6NUtLnDCxrvtW1n/jdd3mmquGNepkVQ33M40X9Hc1VI2asBjhaQ8RnKSQg3GsNrG+Z7Nq1pCFsV1RrWojMIKK0gTPGK3oYJZN7GOcOdsvOyeKE0zaTRTW+y09wkaT5Aq6K20jsnpNlZwGDVZc7TmTxJ2lTTConCH9QKTY5azRlJkfiLb1tEPvud4WPyV0sFT523raM9s3ky6tnSLMu9bNKr0IRrZN3eUycUSS3JPFJucmoQ0tCs5cz2cvKQeUo9yQeUxFFEmIyFIh2aUkKbOdmmIopkxvTzfR6+B+xsh6F3v5D82qtGWY6TNPRa42sIeOYNx5gLSqeYPa1w2OAcORFx8VnZkeqkP4kujQohCEiOghCEACEIQAIQhAAhCEACEIQAJGspRLG+N2x7XMPJwslkIAzPB5jGXRSZPYSwg8Rv79vep5j0+0k0XFR+0iIZMBa/1XgbGv8AkdyrEWIPid0c7Sx43O39rTsI7QtWq1WL7mZZU4P7ElL/AO1Sng6YeMJ/RT9TNZvPJVwTh0kDhnaXydE9vzClaubYO9LThu7QxGeqdhrrgvSWuuS9NqIpzHbnJF7l456Se9WxiVtnMjk2kcu5HpvI5MQRTJnWMM1qd/skq5aNSa1HTn+5iHgwD5KmYxUNZA65Au0gc7K16G3+g097/um7e+3ks3M9K+R/E7sm0IQs00QQhCABCEIAEIQgAQhCABCEIAEIQgATauw6KdurKwPHaNnaDtB7QnKEdgKo7QgxyNdDKdUOa4skzyB+q8Z9xHemeNyTQPF43lmqOs1pc2+d7kbO9XdCujdJS5n1KpVRceVGdQ4/G7eE4GIMO9XCswaCb95ExxO8tGt+LaouXQWkdsa5nsSPHldNxy4+UKvFfhkIapvFIvqRxUpNoJBfKSYe+0/Fi4boFATnLOffZ8mK5ZdZU8WZBzYg0b1HPxUvdqRNL3nY1gLie4K9Qej+ibmWOf7b3OHgCApyiw+KEasTGsHBjQ2/O21RlnpelEo4TfqZSsE0GkmcJa71RYtgBvf/ABCMrfdG3edyvjW2yHJeoWdZbKx7kPQrjBaR/9k="/>
          <p:cNvSpPr>
            <a:spLocks noChangeAspect="1" noChangeArrowheads="1"/>
          </p:cNvSpPr>
          <p:nvPr/>
        </p:nvSpPr>
        <p:spPr bwMode="auto">
          <a:xfrm>
            <a:off x="98425" y="-941388"/>
            <a:ext cx="1943100" cy="194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Helvetica 45 Light" pitchFamily="2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Helvetica 45 Light" pitchFamily="2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Helvetica 45 Light" pitchFamily="2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Helvetica 45 Light" pitchFamily="2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Helvetica 45 Light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Helvetica 45 Light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Helvetica 45 Light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Helvetica 45 Light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Helvetica 45 Light" pitchFamily="2" charset="0"/>
              </a:defRPr>
            </a:lvl9pPr>
          </a:lstStyle>
          <a:p>
            <a:pPr eaLnBrk="1" hangingPunct="1"/>
            <a:endParaRPr lang="fr-FR" altLang="en-US"/>
          </a:p>
        </p:txBody>
      </p:sp>
      <p:sp>
        <p:nvSpPr>
          <p:cNvPr id="9230" name="AutoShape 11" descr="data:image/jpeg;base64,/9j/4AAQSkZJRgABAQAAAQABAAD/2wCEAAkGBhIQERQUEhQWFRQVFBAQFxUUFRUSFRUUFRAVFBYUFBQXGyYeFxkjGRUUHy8gJCcpLCwsFR4xNTAqNSYrLCkBCQoKDgwOGg8PGiwkHyUpNCksNCksKSktLywsLCwsLCwtKSwpLiosLCksLCwsKSwsLCwsLCwpLCwsLCksKSwsKf/AABEIAMwAzAMBIgACEQEDEQH/xAAcAAABBQEBAQAAAAAAAAAAAAAAAwQFBgcCAQj/xABGEAABAwICBgYGBwUHBQEAAAABAAIDBBEFIQYSMUFRcRMiYYGRoQcycoKxwRRCUmKSotEjM1Oy8ENjc5PC0uEWFyQ0VBX/xAAaAQACAwEBAAAAAAAAAAAAAAAABAIDBQEG/8QALhEAAgICAAUDAwIHAQAAAAAAAAECAwQRBRIhMUEyUXETYcGRsRRCUnKB0eEV/9oADAMBAAIRAxEAPwDcUIQgAQhCABCEIAEIQgAQhQek2lcVC0awL5HXLWA2yG9x3BcbSW2dS2TiFldTp9VSnJwjHBg/1G5SbcYnf60sh993wBS0smK7Imq2awhZhFWyfbf+J36p/Biszdkj+9xd8bqH8WvKJfSZoCFVqLSaQZPAcPwn9PJWGkrmyjq7eB2q+F0J9mQcGhwhCFcQBCEIAEIQgAQhCABCEIAEIQgAQhCABCEIAEIQgAWTeleGSOqZIReN8bWtO4OaTdvmD3laymmK4VFVROimbrMd4g7nNO4jioTjzLRKL0zBYMRA3FSlNijd4I81PU+gkUMsgJMzWuIbfIWsPWA2m9xwyT52jkH8Fo5Aj4LNkuo4oPWyIpqxjtjh35fFSEaaVuim+In2XfJ36qMtPAbWcOwgkd25UuJxpruWiIqVglIF2mzhmD2qms0hc3148+Zb5EKSodJdbLUt71/ko6a7BtGgYRijamJsjd9wRva4ZOaeR+SeqjaGVvRVL4SerKOkb7bR1gObc/dV5WzVPnjsUktMEIQrCIIQhAAhCEACEIQAIQhAAheF1tqjazSOCLa7WPBov57EASaFTav0itZ6sJPtPDfgCm0XpWjv+0geO1rmv8jZAF7QobCNL6WqIEcgDj9R/Ud3A7e66mUAC4lfqtJ4AnwC7TTFXWglP92/+UrknpbOpbeivUvqg7zmeZzSyjoK6zQF6+sJ7FmKSSNFxbY7mmDVE1Ut13JKmc8ii3smlohcb2Dn8imFDJZyfYo0utbjfNRzYy1wv5KBRYuuywsqujfDKNscjCfZJsfK61QFY7I68Th2Fa1hs2vDG77UcbvFgKcxX3QtYOUIQnSoEIQgAQhCABCEIAEzxbEhTx654ho5niniY422MwPErdZpFtXZcnZY7jffuXG9LbOpbekUjFtKy7a7u3eCrdTpBfen0mhzr9WTL78YcR33z8FwdFJ/4sX+UqvrQ9yz6M/YhJsQ1kze9WCXRGX7UR5Ncw+IULimEyQZuHV2XBuL9vBSjZGXRM465R6tCLXBaToDpS9zxTTOLiWl8LzmXNb6zCd5AzG/asdqa4jYVYNGMTIiZL9elnZKOOpcFzeRaXtVhWb8q3ptpCymhEZzfMejaL7Gmwc89gB8SFYwVjHpIrHOxJ4JyjbCxvYDGJD5vKXybOSHTz0Lao7kTUVQlfpCgqetuAlvpaQNDZJvqEznqE0fVps+oubI0cbOqqZR7JtY8ifOy5rqi7iBuyScBQyqcvBKumsw8lsOExlsETTtEUQ8GALIMKpDPNFEPrPaDyvd3ldbTkBwCaxV3YrYeoSYqG3trNvwuEpdOlQIQhAAhCEACEIQAKH0gkuY2cS5x90AD4+SmFW9IZ7TsvuZfxcf0VN71AupW5nACCAmxrhuSMlWSkuZDagxWpnAFhtUHiEIka5rhcOBBHNPJZExqJFXss0kjHp+q5zeBc3wJCmNGavVjq+HQl3hcfNR78IqJS57YnEFz3XyF7uOy5F+5IUMzmNmZYgva2G2+5kFx8VrJpmW00fU2GuvDGTtMcZ/IFkfpOojHiBduljieD2tHRkfkHiFsFJFqMY37LWt8GgKvadaKmuhBZbpoyXMvlrA+swndewt2hUZFbnDS+SdcuWRkcdQWgcEr9OU9ovoc6pmdFO18bWNu+41XX2NAJG2+fIdqhse0cfSyuYHtlAudZhBIHB4+q7sSWuWPMxpTTehu6sXBqyMhm4+SaFp5LuF2ruvdBJnQFue9SeFYRLPmwdUZFxyaO/eewJjDAXObcEtuL222vmrPUY8ANRgtq9UNA2W3WVtVam+rF5tx7j3C6cUbtdr7yapbews2+3VB37r800xTEnSX13udzcSPDYomaomfu8SB8SmsjJeHgWn4FPRiorSKG9nNS0cB4BK0ONVEBvFM9vYHEt/CckxkeRtBHPJJmaykcNJ0c9JZc5sdUAL2HStyA3Xe3YB2jwWggr5vdioaQd18+W/yW0aAYk6SnMTzd0JDATmXREa0Z7hdvuIAtCEIQAIQhAAqdpe+07P8MfzuVxVO9IMer0Mna+M94Dh8HKi9bgXUPUyJbOgzqKbVL01Sz9D+x7LOmM86Rkqk1M+08Ag42JVVRbNRmhGA/8A6GL3AvDDIKiQ7jqEarfeePAOS9Nh81dM2ngsHOBJe7JrGj1ndp4AeS2LRHRKHDacRRZk9Z8h9aR9vWPAbgNw705jx/mFL5eCbSNXVsiY58jg1rRck/1nySyoOK15r57D9xG4ho3PcMi88ezs5oy8qONXzy/wUwg5vSFq3Gpqw6setFDsyye8feP1R2DvULpFTtgjaxo6zyRyYM3nw+atVLThgsFDNh6fEXN2tihI4i7gL+T7dy8piXWZ+Yud9F1/T/o3JKqPQoklOuY6VXap0LBd1XFo4WvbkU8o9FY4rGxc7cXZ27QNi37k6YOdj0kS+tB9iCwHBSSHuFgMwD8Spep0din6z2Ak7wS023XLSCpd9MGMPK3jku2jJZnDbXkTlc/hE5Pa6ld/6Kpv4R/zJP8AcvDoZT/wvzP/ANysq5keAM1sty92VpL2RU6vRSEDIFvJ7j5OJCoWPQOp36jt4u1w2OHH/halVzaxVE9ITB0Ubt4fq9zmE/6VOm182myNta5d6KTLJdbL6K60ks/vKex7XRPAHk56xNz1p/omqiZaVt//AKx3Bl/iU8JG0IQhAAhCEACh9LMMNRSyNaLvA6Rg4ubnYcxcd6mELjW1o6np7MIZWr01qsPpA0MfDI6ogaXRPJc9rRcxuOZdYfUJz7CqP0vas2UXF6Y/GXMtokn1d0hV1mWo3vKZ9IdyGtUTpa/Ro61cO2OUd/VPyWxBYTgdQ+CVkrBdzDe3EWsR3gkLXcC0qgqgA06kls435O93c4do8k1RbH0b6il61JHul1cYqSQtNnOtEDwLzqkjtAue5V7BacMYLcFLaewl1Lf7EkTzy1tX4uCjMOkuwLz3HpS54rxoaxEtNkmwqN0RZesrXHc4M/MfkAn7HJnokNWSsPGoI8Nb9UtwFauk/t+SOV0SLQWDamUrrm67nnytxTYvRx/Lc5qiPZdX8+P0X7ldEOnMIYg+zDzZ/OEm1yTxd/7J3ZqnwcCoYVhO9XcFeqJf3fhDTiTMlUAmM9QSmvTJN8y2G9nUkj2aRVPTOiknjYyMXPSXO4ABjsydwz81YJplH1Eu1Si+V7IyXMtFAr9FZYoy/WY4NFyG3uPEZq3ehZhfWM4Rw1Mh998bB8SmGN1oZFJfexzeZOQ81e/Qjo46CkdUSCzqjV1L7RCy+qfec5x5aqfpm5LqI2xUX0NJQhCuKgQhCABNq/EI4GGSVwa0bzvO4AbSewL3EK9kEbpJDZrRc/IAbyTl3rOaiqkrpeklyYPUj3MHzcd5SWZmRxo7ffwRb0P8S0pqKq7Ybwxcf7Vw5/U7s+1UjEaNjXlrRm3afvHO39cVdngRscdzWl3gLqCgwB8tM2Zub3mRxH2gXG1jxWNh225c5WSfYtx2lPcirOp0tDSqYjwKdxt0bhz6o8SpSHR3o7a5u7bYeq0fMpy2bqg5y7D0pwh12NcIw7eQnlXhLXZjIjMEZEHiCpSKDVC5eF5qeRKc+cy7ZOctsZx6TzRxuhqgZoXtLC7+1aCLXB+vbbnnltSOD4mG9UuDh9Vw2OF9tjmO0HMHJL1EQcM1BVEIhfrauswnrMB1SRxafqvG49xuE67f4qKhY+vhkqMl1Pr2LzFMCMkjgR1XVHbO4+LGn5pkzDJ2RtlgP0iBwD2luUgB+0zeRsy8F5hddrGU7LuaSDkQeja03G71VbgY9mLdLnXRr8oeybIzrTj7lgfLcrkvTNlU07Cu+kXnrm7LJTfl7HIV6SR5XDWjeOLXDyVSiqsla3SKkYkOime3dfWb7JzH6dy2eES05QfyE46WyQ+krh9Sov6Wk31a39FOx7NUJpUTWYTxNk2M+sbBN8QqL2aNg2/og5sltENCDikvSzG1LE+xZmHTPAvb7rM9u0524rao4w0ANAAAAAAsAALAAbgqP6KZL00g4SnzY0q9LSq9CELPUwQhCsIAhCEAULTvEDLOymHqsAlf2ud6oPIZ+92JKnjDQAmOIm+IVN90gHcI22T+MrxfE7HO578FDfUb6QS6tNJ2gN8XBWvAqACkgbwiYfEX+ap+kZ/8d3tM/mV9pOrGxvBjG+DQFq8FWqZP7/hFq7CM1KyNpcd3mdwUG9tySdpzUji9XdwaNgzPNRrnLJ4vlu676a7R/fz/AKO7OHJu9LPcm7ysuKKpCEiZVcesCE8kKaylNwKJEr6NMSLXS0zjkP20fYCbPA7y0+8eKutXhsUoIewG+V9h/EM1lmCVPQ4jTu3OeYT2iQFo/MWnuWuL2GFP6lKUvgYqe4lTqNAwP3M72djwJB4ixUfNo7Xx7AyQfdfqnvDwB5q+IUbOG49neOvgcjfOPkzl4rG5OppfdbrDxbdQmPUc8wDhBKHNv/ZuzbvGzvWwrmSUNBLiAALkk2AHElUw4TVXJSg2WvLm1po+eBUlHSEq56WYdTVUpfTMLTe75B1Y38SGcfvZX4HaqZJSW33CvtplV6grtjZ6Tv6QGizc3HadwSAF10I05p6dUNlyWy0aBY+yje4Sm0clrusTquGwm26xIPILVoJ2vaHMcHNOYLSCCOwhY5S4WXiwG34KbwqgqKTrRSFt8yz1mH2m/MZrYx8eTrT8mXkXxVjXg0xCrmF6YscQyob0LzkDe8bj2O+qew+JVjRKLi9MIyUltAhCFEkZvpjTGCu6S3VmaHX3a7eq4c7ap711DLcK7Y3gsdXEY5Paa4esxw2OaePxuVnVdRT0DtWYXjvZsrfUdwv9k9h815vieFLmdkV0KJxaexbHBeEj70f8wV2fU2BPC5VDqqpskTrH7J8HAqy1tV1SOJsoYNv0cab9m/2R1PoIPluSTtOa4L0j0i5Mi8/rb2w5hRz0g9yHPSL3qyMSts5kcmsjkpI9NpHJmESmTI6un1JYn/Zlid4PBW2rA8dqLFvtM/mC3sL03DekGX4/ZnqEIWoMiNXVsiY57yGtaLkn+tqpNVWy17usCyEHqx8eDn8T2bB5pTSGvNVUdE0/sojY8HSDb3N2c79ifU0IaLBO01aXMxO23b5URGPxiKncG5F2rEObzq/C6plRTFpLXCxBsRwIV20jbrPpY/tztP4bf7k/xfRdkzrkZ8Rke/ikc2t2Na8DuFYq09+TMxAp3CMCc8guFm7QDtP/AArXQ6JRR9bVuRnd3W8NyfsprZqnHxNy3MtyMvUdQGtPSBgyC6kanLgkHrdiYkiPqqRrwQ4XBXGDY++heIpiXU7jZrzmYuFzvZ8OWSdSJpW0olYWlWTgpx0yEZuD2i+gr1VTQLFi5jqeQ9eG2rfaYjkPwnLlqq1rInBwk4s1oSUltAuJYmuBa4BzSLEEAgjgQdq7QoEio4p6O4n3dTvMJP1fXjPu3u3uPco7SChqYbEROe3rEujGvbZa4GfHcr+hJ24ddia1rfsQcEzJoscaTY5EbQciOY3Jw3EGnetGrcKhn/exMf7TQ4jkSLhQtR6PaJ2xjmexI4eRJWVPg39Mit1vwVM1Q4pJ9QOKscvowhPqzzN72O+LUl/2tYdtTL3NjHyKq/8AKtRB1yKxLVtG9RtZi7RkMycgBmSeAG8rQIfRdSj13zP5vDR+UBT2F6NUtLnDCxrvtW1n/jdd3mmquGNepkVQ33M40X9Hc1VI2asBjhaQ8RnKSQg3GsNrG+Z7Nq1pCFsV1RrWojMIKK0gTPGK3oYJZN7GOcOdsvOyeKE0zaTRTW+y09wkaT5Aq6K20jsnpNlZwGDVZc7TmTxJ2lTTConCH9QKTY5azRlJkfiLb1tEPvud4WPyV0sFT523raM9s3ky6tnSLMu9bNKr0IRrZN3eUycUSS3JPFJucmoQ0tCs5cz2cvKQeUo9yQeUxFFEmIyFIh2aUkKbOdmmIopkxvTzfR6+B+xsh6F3v5D82qtGWY6TNPRa42sIeOYNx5gLSqeYPa1w2OAcORFx8VnZkeqkP4kujQohCEiOghCEACEIQAIQhAAhCEACEIQAJGspRLG+N2x7XMPJwslkIAzPB5jGXRSZPYSwg8Rv79vep5j0+0k0XFR+0iIZMBa/1XgbGv8AkdyrEWIPid0c7Sx43O39rTsI7QtWq1WL7mZZU4P7ElL/AO1Sng6YeMJ/RT9TNZvPJVwTh0kDhnaXydE9vzClaubYO9LThu7QxGeqdhrrgvSWuuS9NqIpzHbnJF7l456Se9WxiVtnMjk2kcu5HpvI5MQRTJnWMM1qd/skq5aNSa1HTn+5iHgwD5KmYxUNZA65Au0gc7K16G3+g097/um7e+3ks3M9K+R/E7sm0IQs00QQhCABCEIAEIQgAQhCABCEIAEIQgATauw6KdurKwPHaNnaDtB7QnKEdgKo7QgxyNdDKdUOa4skzyB+q8Z9xHemeNyTQPF43lmqOs1pc2+d7kbO9XdCujdJS5n1KpVRceVGdQ4/G7eE4GIMO9XCswaCb95ExxO8tGt+LaouXQWkdsa5nsSPHldNxy4+UKvFfhkIapvFIvqRxUpNoJBfKSYe+0/Fi4boFATnLOffZ8mK5ZdZU8WZBzYg0b1HPxUvdqRNL3nY1gLie4K9Qej+ibmWOf7b3OHgCApyiw+KEasTGsHBjQ2/O21RlnpelEo4TfqZSsE0GkmcJa71RYtgBvf/ABCMrfdG3edyvjW2yHJeoWdZbKx7kPQrjBaR/9k="/>
          <p:cNvSpPr>
            <a:spLocks noChangeAspect="1" noChangeArrowheads="1"/>
          </p:cNvSpPr>
          <p:nvPr/>
        </p:nvSpPr>
        <p:spPr bwMode="auto">
          <a:xfrm>
            <a:off x="98425" y="-941388"/>
            <a:ext cx="1943100" cy="194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Helvetica 45 Light" pitchFamily="2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Helvetica 45 Light" pitchFamily="2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Helvetica 45 Light" pitchFamily="2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Helvetica 45 Light" pitchFamily="2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Helvetica 45 Light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Helvetica 45 Light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Helvetica 45 Light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Helvetica 45 Light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Helvetica 45 Light" pitchFamily="2" charset="0"/>
              </a:defRPr>
            </a:lvl9pPr>
          </a:lstStyle>
          <a:p>
            <a:pPr eaLnBrk="1" hangingPunct="1"/>
            <a:endParaRPr lang="fr-FR" altLang="en-US"/>
          </a:p>
        </p:txBody>
      </p:sp>
      <p:sp>
        <p:nvSpPr>
          <p:cNvPr id="9231" name="AutoShape 13" descr="data:image/jpeg;base64,/9j/4AAQSkZJRgABAQAAAQABAAD/2wCEAAkGBhAQDw0OEA4QEBAQDw8QEA8QDw8OEg8VFBAVFRQQFRIXGyceFxkjGRIUHy8gIycpLCwsFR8xNTAqNScrLCkBCQoKDgwOGg8PGSwkHyUpLiosLCksNSkwKikuLC0uLC0vLCwsLCwsKiwtLCwsLS8sKSoqKi0sLywsLCwsKSwpLv/AABEIALgBEQMBIgACEQEDEQH/xAAbAAEAAQUBAAAAAAAAAAAAAAAAAgEDBAYHBf/EAEIQAAIBAgEHCAYHBwUBAAAAAAABAgMRBAUGEiExQVETImFxgZGS0RQyUlOhsRUjM2Jyk8EHQkNzorLwFmOCwuEk/8QAGwEBAAIDAQEAAAAAAAAAAAAAAAUGAgMEAQf/xAA1EQACAQMBBAcIAgEFAAAAAAAAAQIDBBEFEiExURNBYXGBodEVIjJSkbHB4SPw8QYUM2KS/9oADAMBAAIRAxEAPwDuIAAAAAAAAAAAAAAAAAAAAAAAAAAAAAAAAAAAAAAAAAAAAAAAAAAAAAAAAAAAAAAABg43LVGlqlO8vZjzpdvDtMJzjBZk8IGcDX5Z3wvqoya6ZRXmXKOdlJ+tCcenVJeZzK+t28bZjtI9wFnDYynUWlCakt9tq61uLx1pqSyjIAA9AAAAAAAAAAAAAAKSkkm20ktrepIAqDx8VnTQg2k5VH9xavE9XcYf+s4+4l415HHO+t4PDmvv9jpjaVpLKj+DZAeNhc6qE2lLSpv7y1d6/U9eE00mmmnsad0+03061OqswkmaqlKdP4lgkADaawAAAAAAAAAAAAAAAAeXnFj3RoPRdpzehF8L7X3GFSapxcn1HjeDy8vZxO8qNGVktU6i2t74xe7rNeRFE0VGvXnWltS/waM5KpE0iiJJHMzJFzD15Qkpwk4yW9fLpRt2R8rKvGzsqkfWW5/eXQaekX8HiXSnGov3Xs4rejrs7uVCf/XrX5M1uN6BGE1JKS2NJrqZIt5mAYmVMq0sNTlVrTUYrZvcnujFb2c2y3+0PE1m40P/AJ6e7Rs6j65buzvZ00LWpX+HhzOK6vaVsvfe/kuJ1GpWjFXlJRXGTS+ZCnjKcnaNSEnwjOL+TOE1qsptynKU5Pa5Scm+1kEiRWlbt8/L9kQ9c37qfn+jv4OL5LzrxeGa0K0pRX8Oo3Ug+iz2dljo2bOedLGfVtclXS+zbup8XB7+rb8zjr2NSitriiRtdTo3D2eD5M2IAHCSZbxGIjThKc3aMVds0jK2WamIbTvGmnzYX+MuLPQzsx7c40E9UUpS6ZPYuxfM8CxWNUvXKbpRe5ce1k7Y2yjFVJcXw7ClhYlYrYg8knkhYzsl5XqYeXNd4N86m3qfSuD6TDsUsbKdWVOSlF4ZjKMZrZkso6JhMXGrCNSDvGS7VxT6S8ajmrj3Cq6LfNqbOiSX6pfBG3F0s7lXFJT6+D7ys3NHoajj1dQAB1nOAAAAAAAAAAAADVM8qvPow3KEpd7t/wBTazVM8af1lGXGEl3O/wD2ODUc9A/D7mE+B4CJogiaKszUjMwmTKtVXhBtLfqS6rshWw8oS0ZxcWtz+ZueStHkKOja2hHZxtr7b3PPzlpwlySc4xneVtK+tb9aTtrttJWtp0YUOkUt+7uNuNxraRKxfWAqbUlNcYSjU+Cdy04tammnwepkNKMo8Ueo23Ik74el0Jruk0vgZWIrxpwnUm9GMIuUpPckrtmLkWNsPS6U33ybNe/aVlJ08NCinZ15878MLNrvcS9WFN1Y04c0vsarisqNKVR9SNFzky/PGV3UldQjdUqe6EfN7X/4eVYqkSsXOEVCKjHgUGpUlUk5yeWyNhYloldEyNeSFitOpKMoyi3GUWnGSdmmtjTK2KWB6ng69mfnF6ZQvK3LU7RqrZfVqmlwfzTPeORZi5RdHHUlfm1r0pL8XqvxJd7OulYvaKpVcLg95d9NuXcUU5cVuZoGVJ6Veu/9yXwdl8EY6RlZSp6Nesv9yfxldfMpSwNSSuqcrcbWXieo+aVVKVWSSy8svkJJQXcY9jOp5FryjpqlK1rrYm+pN3J4PCRjUpupUpJKcbx0tNvXs5qaXazdSRsNOjcKTqPGOpcfE4rq8dJpRWTnUo2umrNamnuItHrZw6PpE9HhHSt7Vtf6HmNEXWh0VSUM5w8HbTntxUuZXB1NGrSkt04P+pHQzn2Fp6VSnHjOC/qR0EseiN7E+9EVqeMx8QACfIkAAAAAAAAAAAAHh524bSoxmv4c1fqlqfxse4W8TQVSE6ctkouL7TTXp9JTcOaPGsrBzlE0VxGHlTnKnLbFtPzIop0k08M0IzMLlCrTuoVHFPdqa67MjVrym3KUnJve3csImjGU5NbLbxyM0XIsyqWMq6oqTldpKMrTWvZqlcw0evm7g9Opptc2nr65bvPuM7eE6lRQg8ZM0bNShoxjHVqSWpWWpcDRv2i06U62HjUrTpNU5OL5LlIO8td2pXXqrYmb4aB+1ChzsJU4qrB9ji182fQrBYrRXD/BH6putpPGeH3NVWRHL7KtQrdEaqpy8FTRb7LlnE5MrUvtKNSC4yhJJ9UtjMdIy8Ljq1L7OrUh0RnKKfWtjLF7668/3+9RTs05cU13b/J+pXJWR6uJqcnRjpO1227RiuLe49DK+ZuKw0OVnGEoL1pU5OWj1ppO3SbTmBlblHXhUcOVejJNQpwlOKTTu4paTT48TY8u4uFLDV51NG3JySUkpKTaaUbPU7vcRlW8qwrbCX7Ju302hUtukcnnfv5Y7P2cZp0JSejGLk+EU5PuRmf6frrXOMaK416kKH9MmpPuLlXLGIa0eWlGPsU7UY+GCSPPkiT998l5+hCfxrm/L1PSwGDoU61GUsWpSjVptRoUp1NammrznortVzsZxXIWH08XhYca9LuU038EztRDalulHfksuivMJtLG9f3eavnDUnTrXg1FTipaUYxUm1qfOtfcjx51JS1yk5PjJuXzNszhwPKUtJLnU+culfvL9ew1JI+batCdOu028Pevz5l+s5xlTXNbhYzKeVK0Y6CqyS2LZq6ntMVIlokRGtOm/cbXc8HTKKlxWSD4kWi40RaPFLJmjOzew2niIPdBOb+S+LRuR5GbmB0KTm1zqln1RWz9X2nrl50ug6Vus8Xv9PIr97V6Sq8dW4AAkzjAAAAAAAAAAAAAAAPEziyK6q5WmvrIqzXtrzRqSOkGuZzZIVniIKzVuUXG7tpdZDahZ7SdWHj6muUes1xMmmW0y5Ti5NRW1tJdbdkV/GTFGRg8LKrNQgrt9yXF9BumCwcaUIwju2vi97LWTMmxoQUVrk9c5cX5GYWexslQW1L4n5dhtSBref8AgOVwUpJa6M41Oz1ZfCV+w2QhWpKcZQkrxlFxkuKas0S1KfRzUuRqr0lVpypvrRw6MS9GBlZTyXLD16lCX7ktT9qL1xl2otwiWnbTWUURU3GTjLihTummm01rTTaa6Uy7iMRUqW5SpOdtmnOU7dV2VjAq4GGVnJvUXjBiSgWpxMycCxOJmmaJwPe/Z7k/lMZytubRg5X+9LmxXc5PsOnHgZl5H9HwyclapVfKT4pW5sexfFs98rt5V6Sq2uC3Fx02g6Fuk+L3vx/QNVy1kh0pOpBfVyfgb3dRtRScE000mmrNPWmQ97Zwu6ey+PU+RL0K7oyyvE0RIrYzcrZP5GpZerJXj0cUYZ87uKc6NR058UWCM1OKkuBFo9DI2SXVlpSX1cXr++/ZX6lvJmB5aoo7IpaUn0cEbdTpqKUYpJJWSW4nNH07p301T4V1c36HHd3PRrYjx+xJIAF1IQAAAAAAAAAAAAAFnF4yFKDqVJKMVve/oS3s8bSWWC8W62IhBXnOMVxlJR+Zp+Us76k240fq4e1qc3+i/wA1niTqyk9KUnJvfJuT72RlXUoR3QWTS6q6jfKucmGj/F0vwxlL4pWPEy5nEq0eSppqLacpS1OVndJLhc165JMja1/VqRcdyT5GLqNlxMnCbTTWpppp8LFpMkmRwybbhM6qbiuUUoy32WlF9K3mdRy1h5bKseqV4fM0W4uScNUrR3NJme2zo8ZJ607riipz7DY6pSd6c5R6E9T61sZsOS86FJqFZKL3TXqvrW75dRI0NSp1HiW5+X1MlNFM7s3fSYKpTX11NOy95Ha4de9dvE59GDTaas07NPU0+FjsSZrOdWbaqKWIpRtUirziv4iW/wDEviWW0utn+OXDqIq/sdt9LDj1rn+zSoQJOBWmXJEnkhktxiVInuZpZtuvUVeovqYO6T/iSW78K393Epm9kH0mo3K6pQa03s0nugv1Og0qUYxUYpRjFJJJWSS3JHFdXWwtiPH7EhZWPSPpJ8Ort/RMGBlPLNOgtfOm9kFt63wRrGMy9Wq352hH2Yau97WVe61Glb7nvfJfktlCzqVd/Bczb6+OpQ9epGPQ5K/dtMOpnFQWyTl+GL/WxpyZNMg6uuVn8EUvP0JCOnQXxNsz8pZRdaelayStFcF09JjXLaZW5Xa0pVZuc3ls7YwUVsrgZeAx7ozU0rq1pLij36ecdB7ZSj1xf6XNUuRbJCz1Cvax2IYa5M01bWFV5lxN5oZQpT9WpFvhdX7tpkHO2zMweWq1K1puUfYlzl5rsJyhrabxVj4r0/Zxz018YP6m8A83JeXKdfV6tS2uD39MXvR6RPU6sKsdqDyiMnCUHsyWGAAbDAAAAAAAtYrExpQnUm7Rirt/5vOd5WyvPE1HOWqK9SF9UV58WbNnxWaoU4rZOor9Notpd9u40pMhdQrNy6NcDlrT37JNMkmQRJMiGaUXEyqZBMkmYszTJpkrlsrcxwZZLlxchcrc8we5JXKXMHFZWhDV60uC3dbMCplipLZaK6Fd97Jm10O7uVtKOyuct3lx8jgrajQpPDeX2G+5t5ccXGhUd4vVTk/3Xuj1fI9vLGWqWHpylKS07PQhdaUnu1cOk5GsTJ7ZN9rLsJlrtNJnRio1Z5xyXlk5XrGY4hHxbMyMyTmY0ZlXMmdkjVM3DMzLVOCnh6klBuenBt2UrpJxvx1fE97LeWFQp3VnOd1BbV0yfQjls5lmVVrY2up2I+60+VZN05bLfZkk7XVlQxGpDaS7cfhmxVKrlJyk3KTd23tZVM1yGUqkdkr9EtZm4fLsdk426VrXdtKVd/6avaSco4n3cfo/xktlr/qaxrNRk3B9vD6r84PZTJJlmlVUknFpp7GtZcTKxODi8SWGWNNSWVwLiYuQuVuatkYJXItlLlGz1IYDZBsq2QbNiRkVjUcWpJtNO6admnxN0yBlnl4OMtVSFtL7y9pGkNmdm/idDE0uEnoP/lqXxsSun3EqNVLqe5nLd0FVpt9a3o34AFwK0AAAAAAaxn39lQ/mP+xmmJm5Z+fZUP5j/sZpaZX77/mfgcNb4y4mSTIJkkzgZrTJpkky2mSTMcGWSaZW5C5W55gyySbPDyhldyvCDtHY3vl5Iu5cxjSVJP1leXVuR46LroOkw2FdVllv4Vy7e/l9e6C1G8lnooePoTTLkWWkycWXAgS9GRejMxkyakYNGUZYMtTGmY6mV0zDZNvSFyUy1ORRzINmSRhKWSkmW5Mq2QbM0ay/hMdOlK8Xq3xexmzYPGxqxUo9q3xfA1BsyMm410qid+a9Ul0f+Fe1vRoXtN1ILFRLd29j/HoWXQ9ZnZ1FSqPNNv8A89q/Pqbfcrct3K3PlWD6mTuRbKXKXGAVbItlGyLZmkZBsvZOf19D+bT/AL0Y7Zeyd9vQ/m0/70b6S99d55P4X3HSgAXop4AAAAAB42dOSZYiilDXOnLTUfa1NNdZz2pBxbjJOLWppqzXWmdbLVXC056504S/FGMvmcNxZqtLaTwzRUpbbycpTKpnUfo2j7il+XDyH0bR9zS/Lh5HJ7Nl83ka/wDbvmcwTK3On/R1H3NL8uHkPo6j7ml+XDyPPZkvm8jLoHzOZaRXSOmfR1H3NL8uHkPo6j7mn+XDyHsyXzeQ6F8ziGVZ3rT6LLuSMZM9bPCCjj8WkkkqiskrJcyO48dM+i2kNihCPKKXkUq5X80+9/cuJkky2mSTOk5Wi4mSUi0mSTPDwu6Q0i3pDSPMAm5EWyNylxgBsi2VbItnp6kUZFsq2UPTJG34KrelTfGEfkX9I2/NTB03gcG3Tg26MLtwi29XGx63oFL3VPwR8j5dcaM3Vm1JYy+rtPrVvqa6KGY78L7HOtIppHRfQKXuqfgj5D0Cl7qn4I+Rp9iy+dfQ3+04/L5nOXIi2dI+j6Xuqfgj5D6Po+5p/lw8j32NL519D32pH5fM5q2e9mvkac6ka8otU4PSi3q05brdC236DbVgKS1qlTX/AAj5F86aGlKnNSnLODTW1Jzg4wWMgAEyRIAAAAAAAAAAAAAAAAABxbPVWyjjP5if9ETxUzpWf+Z868li8PHSqKKjVpr1ppbJx4tLVboVjm1SnKLcZRcWtqknFrrTLVaVY1KSw+CwUm/oTpVpbS3N5TKplUyCZW51HBgncrcjcXBjgncXI3Fzw8wSuUuRuLnp7grci2Gylwe4DIhs9/NnM+ti6kW4ShQTTnVknG63xhfa33IwnUjTjtSe430qU6slGCyzp+acWsBgk/cU33q6+Z6xGlTUYxjFWjFKKXBJWSJFQnLak3zL5COzFR5IAAxMwAAAAAAAAAAAAAAAAAAAAAAAAAAARlTi9sU+tJgAEfR4exHwoejw9iPhQB7lnmB6PD2I+FD0eHsR8KAGWMD0eHsR8KHo8PYj4UAMsYHo8PYj4UPR4exHwoAZYwPR4exHwoejw9iPhQAyxgchH2Y+FFwA8PQAAAAAAAAAAAAAAAAAD//Z"/>
          <p:cNvSpPr>
            <a:spLocks noChangeAspect="1" noChangeArrowheads="1"/>
          </p:cNvSpPr>
          <p:nvPr/>
        </p:nvSpPr>
        <p:spPr bwMode="auto">
          <a:xfrm>
            <a:off x="98425" y="-849313"/>
            <a:ext cx="2600325" cy="175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Helvetica 45 Light" pitchFamily="2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Helvetica 45 Light" pitchFamily="2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Helvetica 45 Light" pitchFamily="2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Helvetica 45 Light" pitchFamily="2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Helvetica 45 Light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Helvetica 45 Light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Helvetica 45 Light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Helvetica 45 Light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Helvetica 45 Light" pitchFamily="2" charset="0"/>
              </a:defRPr>
            </a:lvl9pPr>
          </a:lstStyle>
          <a:p>
            <a:pPr eaLnBrk="1" hangingPunct="1"/>
            <a:endParaRPr lang="fr-FR" altLang="en-US"/>
          </a:p>
        </p:txBody>
      </p:sp>
      <p:sp>
        <p:nvSpPr>
          <p:cNvPr id="9234" name="AutoShape 16" descr="data:image/jpeg;base64,/9j/4AAQSkZJRgABAQAAAQABAAD/2wCEAAkGBhAQDxUUDxQQFA8PEBQUEBQVDxAUFBQUFBUVFBQUFRUXHCYeFxkkGRQUHy8gIycpLCwsFR4xNTAqNSYrLCkBCQoKDgwOGg8PGiwdHyQqKTQtKSwpKSwsLCwpKSwpKSksKiwpLCwtKSksKSwsKSwpLCksLCkpLCksLCwsKSwqLP/AABEIANAA0AMBIgACEQEDEQH/xAAcAAABBQEBAQAAAAAAAAAAAAAAAQIDBAUHBgj/xABAEAACAQICBQkGBQIEBwAAAAABAgADEQQFEiExQXEGBxMiUWGBkbEyM0JSocEjYnKC0RThU7Lw8QgkQ2NzkqL/xAAaAQEAAwEBAQAAAAAAAAAAAAAAAQMEBQIG/8QALBEAAgICAQIDBwUBAAAAAAAAAAECAwQRIRIxIjJRBRRBQmGBsVJxkaHwE//aAAwDAQACEQMRAD8A7jCEIAQhCAEIQgBCEY1UDaYA+EZ0ogKoMAfCEIAQhCAEIQgBCEIAQhCAEIQgBCEIAQhCAEIQgBCEIAQhCARYpiEYjaFJ+kw+nJnoCLzy9tEkH4SR5G0A0sNVuJNpfSUsI+uWiYBpgxZHQa6jhJIAQhCAEIQgBCEIAQhCAEIQgBCEIAQhCAEIQgBCEIAQhCAE83nY6OtfdUGkOI1Eeh8Z6OU80wNKsmjVFxe4sSGB7QRrEAwcNihca5cqYxRtImAnITE6/wDnqq6zohcPRNhfUCWuTqtr1XnmuV+WZrhcM5Y4fE0AD0jjDkVVTeSpYrbvGsQDruEBFNb6jbWOy8mmDkOY9Lg6FQ30qtCmxuSTcqLzTo4u5sYBbhEBiwAhEvCALCJCALCJC8AWESLACEIQAhCEAIQhACJFhAEhFlHMMVoggbtv8QCSrixulc4mYrZvpMEpqz1DsUep7B3mJmdTE4cIzrTKu2i2izdQ2uLkjXv2dkA3lrXnlOc7NugyytY9esvQpxqaj/8AOkZt0MTdNLunKeXOdnMMwo4amb0qVVU1b6jMAx8B94B07L16PDUU+ShSXyRRGPSxNK1S3S0m63VHXQHXYrvA7R5SauezZsHDYJsZW96Kfpt5avtAKeAzhHHVYHxl6njkZio9oC54GR4rJ6FQ3ZBp/Mt1bzG3xmFm2VPhiK1KuQFIUrUQPcHcGBX6wDA54eXdXB4WmuAqotetVGmylGdKYUtcKb20jYXI2XnjuTf/ABAYqlZcworXXfUp2p1eJU9RvDRmFzg4elTWktJLBnqu1W12qsSNLScamsTaw9kECeHZTfVI2elHaPrHkry2wWZoWwlTSZLdJTZStRL7NJTu7xcTdnxphsW9Jw9J3pVV9l0ZlI4MDcTrHNrzs5lVxdHCV1XFJWcL0h6tWmu9yyizgDXrAJ7ZJDTR3OEIQQEWJCALeESEAWESLAFhEheALEvCJAFvMbMqtkLHYbmaeJqaK8dXnKNYK6qdRCVFv4MNRgD8my4UkuQOkqdZzbX3LwA+8lzTC9JRZd9rjiusS3CAeSHumA+Un6TmnNhyeepiBinBFGlpFGPx1DcDR7bXJJ7bTqTUtFnU7AWFu0f7GZ9TFMlkpUyQAAoVQAANwGwCAX6zTWyKpelb5XI89f3nnNGva7U2HCx9JucmQeiY9tQ28AB6wDYgRCEA+fOeTI6OFxyrQDKtdGxDppEolR20WNNfhDFbkds56ac+puVXIfB5ko/qFIqoLU6qHRqINtr7CL7iCJyrlBzHYqimlhKi4kD2kKilU/aLlW1d4kEpnKmpTq3/AA/5FfEVsQRqpoEQ97bbeHpOb4vBPScpVVkdfaVlKsOIOsT6F5n8m/p8rplhZ8QTVPBtkaPTlwe2jalRVUsxAVQSxJAAA1kknYJDj8fSw9JqtZlSlTF2YnUB9zutvnDeXnOJVzBjTo6VPBg6l2NVtsapbd2L569mrHx5XS0u3qZrro1LbO44PM6FYXo1aVQdqVEf/KZZnympINxqPaNR85t4HltmNH3eKr2G5n6QeT3m2fsyXyyMkc+PzI+kYTiGA55swT3q0Kw1XujI3mpt9DPR4HnwoH3+HrId5pulQfXRMyzwro/Df7GiOVVL4nTISjkuc0sZQWtQJNKpfRupU6iQbg94l6ZGmnpmlPYsSEJACEIQCnmY6gO4OpbhfbKuCwWlTJUgGpVYve+wNYW7wFmrEVQBYAADYALCAOhEhAMbOENOoKoF1bqvx2A+I9I3C4ime4mS5jjVsQ1tA7u2eWrZmiMdpXcd4gHtkpDdFXq7Nm8f63zz+UZ2CLo2kl7HuI2jjrnoA4YXGwwCdHBFxFlA1+jN/h+Ifcd8zeVPLbD4CmC16lWot6NJdrD5ifhW+/6GeoxcnpEOSits2MxzKjh6TVa7rTpILszGw4DtPcNZnPk588J0zK1DEdCDZKgKFiPmNM2KjxJ7hOa8quU+Kx9XSxL9Ue7prcU6f6V3nvOuYejOtVgLp3Puc6zMe/Ad1xme5Bm6hMQ9AsRZelvRqL3K5tbgDPcYZUCKKdujCgJokEaIFgBbdafKNpawGb18Ob4erVpH8lRlHiAbHxE8z9nL5Zfyeo5v6kdA53M0epjugLE0aNOmQlyF02BJbVtNiBrnhDh17x5H+DLOIzCtiGNXEOXqvbSZrXNhojZq2ASObaU64KKMlr65Nlc4Y7iD429Yx6TDaCPD7y5FGrZq4aperGUuCKEuZXgelfX7C62/iOKg7Qp4j7i09NyZywO9GkB72oul4kFjr/LKr7+iHHcspp6pcnZOTWC6HB0UtbRpKSOwsNIjzM04WhPm29ndCEISAESF5hcpOWmDwA/He9S11pJZqh7Or8I7zYT1GLk9JbIbSW2bt4l5xyrz14o19JKFH+nGroyWLcTUGw+FuMocp+djF4oFMPfDUSNei16rdt6mrRH6bcZsjgXN6a0Znl1JdzsFXlLg1r9C1egK/wAhqKG4HcD3bZdxOISmheqypTUXZmYKoHaSdQny0NZ17zx/3lnE4nENSFJqlRqKG6UzUcop2XCE2Evl7OS0lL+imObvvE6LmHL3BNWdErMyJ7FRkKq3aFO+3bYXmNh+W2Bevo4pcT0HzUwt2O/SF9IL+nXPFJQFuO3+ItKnZh428o9zgn9Cfem125Oq8oedHB0qKUcupCoo0Tcq1NEG0qB7TPtuTqudd56vk5n9OtSWpTN6VTzU71PYROCtQBmtyY5Q1cBWuAXoVLCtTB8nS+rTH1GrhXbiJR8Hc9V5DcvEd8xgutxsM4zzgV9LFKt79HTIAv7OkxY8L7Zs51zwU6VIrhVarUYatNGREv8ANfWT3DznOcLmVTENUqVTpVHqXY+G4bh3Txi1yU+p8HrInFw0idhfbr46/rtkTYZT2jhrHkf5ksWddNo5rSKj4M7rHxsfIyPAURUroh9kt1u8AEkfSaCytkXvyflpOfpb7zPlWONb0X4talYtlljrPeT6wiKIs0JaWihvb2LEhCSQOprcgdpt5zpPN3gtPGht1GmzeJsg/wAx8pz7Lad6g7tfl/edg5ssFajVqHbUcIOCC/qx8pz82XGjbix+J7OEW0S05J0RIhMQmMZoB5DnQzfFYbBq2Ffo9OroVXAGmAVJXRJ9nWLX2zh1dHLFmJZmN2Yklid5JOsmd/5a5ccVgatJbFyoanc2GmjBhr3bCPGcMxmFqUX0KqMjjcwseI7R3idTCtUE0u5gyq3JlLDHWe+SPRBlOsSMQp12ItwuCPWX7zY7G5bXBmUEo6ZRxTdHrOvst3dsvShm6XQdx9RLeHe6Ke1R6SHNyfIUUlwPImbWqkV1Hwhx9ZpzJx+qsp/Mh+siT4CXJqxYGAns8lPNB1P3faR5H7Dfr+0kzT2P3faR5H7Dfr+wnl+dHpeVmlCEJaVg56p4H0kORj3zdlIAeJ/sI/EHqNwhlItQqn5qiL5WMyZXPTH1a/JqxeHKXon+CUCEITaYxDARYWgGpktP2jwH3P2nc+SWD6LBUVIsSmm3F+t9xOO8nMCahpoNtaoB4MQPS87wqgCw1ACwnFy5bmdTGjqIsIQmM1EBkbmPMjaAVa6XmPmeTUq66NVFdTuYbO8HaDwm8yyF0gHNcRzU0DU0hUqBADoobGx3dfbbu+s8DjcHUoPoVlZHG5ha/eDsI4Tv1VJmZhldOshWqiuh3ML+I3g94mmvIlF7fJTOlSWlwcGx4vTPdYxMtb8Je648iZ0HO+bO9zhHtf8A6dQ6v2v9iPGeXznk22AKI50jUUsTaw0r2IXwtNsL4zkkjJKmUYtsoXmVnA6wPcPoZpzNzoahwMvl5WUrujVJiRqNqHAekdLEeSpmnu/GR5H7tv1n0EkzT3fjI8j92f8AyH0E8vzoleVmjFiRZaVkWMPUPh6yXAi2FX89Vj5CwlfHnqeP8y3SFqFEfkLf+xmS7m2C/wBxs1U8VTf0/LQgixBFmwxhFESTYOnpVFH5vTXDelslLb0dB5vcv0sWnZQplzxACj6tOrTw/NphLJWqn4mVF/aNI/Vh5T3E+ete5HZrWohCEJWWFcxhjzGGAMaRMJM0jIgFd1kLUpcKyJlgFNqcz8fl1OspWqiuh3MLjiOw94ms6SFqcEnOc55t9rYR7f8AbqHV+193A+c8Rj+T+I6RaTUnFW+oEGxHaCNRHfed4ajI3oi2uXrJmouL5Kv+EOpSOE1aLUyUb2kOieIiAzoHKPkAarvVwzgO5LNTf2SfysNnA6p4bHZfVoPoVkZG7CNR/Sdh8J0qbYziknyYbq5Rk2zNzT3fiI3JR+Ef1n7STHLdPGGWoRT1i1ySOGy/0Msb8aRUl4GXICJCXFRVzI9UePpNKsLBB8tNRMzHC7KO0j6kTTxLdc91h5D+8yvnIX0TNS4x39WiOLEhNhjFmhk9O7k/Kvr/AKMz5t5DhywsNtRwo8bKPWVXS1BltS3JHZORmF6PA0hvcGof3m4+lpugyvh6QRVUbEUKOCgD7ScGfPt7ezspaHQhCAVzGmPjTAGERpEeREIgEZEjYSUiNIgkgKyMpLJWNKyAVWSROktssjZIJKbU5VxmX06qFaqK6H4WAI/sZpMkYacEnhMVzZYdqgZGcUr3akesD3BtoHdPLcscuNDEhdGymmuibWU2vqG7V2TsbU5TxeBp1VK1VV0O1WAImivIlGSlLkpnQpR6VwcMBjp73OubVTdsI2if8NySv7X2jxvPE4/La2HfRroyNuuNR/S2w+E6tV8LOz+xzbKZw7ozK5/FB+UXHGXUYkXO0yTLMrNaqWt1EtfvPyyMm54kyuvm+T9Foss4oivVtjosaDHTaYxZ7nkHgdPE0QRqT8Rv2gt6kTxFJNJgO0gTq3NvhOtVqblVaY4k6R+gExZktR0asWO5bPeqZIpkSyQTjHVJBFjY6SeSCJFhAGGJaPIiQBhEbaSRpEEkZEaRJSI0iQCErGlZMVjSsEkJSNKScrGlYJKzJGMktFY0pIJKbU5XxWBSqpSoquh2qwBE0TTidFBJ5tuS1GnRKUFC6m0RcnrHZcnXttOT4/La2HbRroyNuuNR71bYfCd5enKuLy9KqFKqq6HarAEfWaaMh1NvW9me6hWJLetHCAY4GdAzvmzU3bBton/DckrwVtq+N54fMMsrYd9GujI2641H9LbDOtVfCzs/scyyidfdD8vS9QW122cdg9Z2vkxl/wDT0FT4iNKp3udv8eE5tzd5Qa2I0yPw6NidWot8K+evwnWqKTnZs9z6fQ3YkNQ6vUvI0mErpJ1mI1EgiiNEcJJ5IokWEASJFhAG2iER8QiCRlo20ktEtIAzRiaMktEtBJEREKyW0TRgEJWJoSbRhowSQaECkm0YFZBJWKRvRS1oQ6OAVOhkWIyinWUrVVXQ7QygiaQpx6pJGzLyjk7QwiFMOuipYsRctdj3ngJoilJgI4CG9vbPK44RGqyRRFtHWgAI4RIoknk//9k="/>
          <p:cNvSpPr>
            <a:spLocks noChangeAspect="1" noChangeArrowheads="1"/>
          </p:cNvSpPr>
          <p:nvPr/>
        </p:nvSpPr>
        <p:spPr bwMode="auto">
          <a:xfrm>
            <a:off x="98425" y="-955675"/>
            <a:ext cx="19812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Helvetica 45 Light" pitchFamily="2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Helvetica 45 Light" pitchFamily="2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Helvetica 45 Light" pitchFamily="2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Helvetica 45 Light" pitchFamily="2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Helvetica 45 Light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Helvetica 45 Light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Helvetica 45 Light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Helvetica 45 Light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Helvetica 45 Light" pitchFamily="2" charset="0"/>
              </a:defRPr>
            </a:lvl9pPr>
          </a:lstStyle>
          <a:p>
            <a:pPr eaLnBrk="1" hangingPunct="1"/>
            <a:endParaRPr lang="fr-FR" altLang="en-US"/>
          </a:p>
        </p:txBody>
      </p:sp>
      <p:sp>
        <p:nvSpPr>
          <p:cNvPr id="9236" name="Title 1"/>
          <p:cNvSpPr txBox="1">
            <a:spLocks noChangeArrowheads="1"/>
          </p:cNvSpPr>
          <p:nvPr/>
        </p:nvSpPr>
        <p:spPr bwMode="auto">
          <a:xfrm>
            <a:off x="408125" y="387351"/>
            <a:ext cx="7830229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Helvetica 45 Light" pitchFamily="2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Helvetica 45 Light" pitchFamily="2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Helvetica 45 Light" pitchFamily="2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Helvetica 45 Light" pitchFamily="2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Helvetica 45 Light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Helvetica 45 Light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Helvetica 45 Light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Helvetica 45 Light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Helvetica 45 Light" pitchFamily="2" charset="0"/>
              </a:defRPr>
            </a:lvl9pPr>
          </a:lstStyle>
          <a:p>
            <a:pPr eaLnBrk="1" hangingPunct="1">
              <a:lnSpc>
                <a:spcPct val="90000"/>
              </a:lnSpc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前台框架（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React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kendo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,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...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8425" y="5692876"/>
            <a:ext cx="3097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443" y="1553240"/>
            <a:ext cx="4171950" cy="2695575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602" y="1572784"/>
            <a:ext cx="6999738" cy="5076347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1521" y="1592328"/>
            <a:ext cx="6106328" cy="530476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51771" y="1049564"/>
            <a:ext cx="58995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dirty="0" smtClean="0">
                <a:solidFill>
                  <a:srgbClr val="FF66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组件化</a:t>
            </a:r>
            <a:r>
              <a:rPr lang="zh-CN" altLang="en-US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，</a:t>
            </a:r>
            <a:r>
              <a:rPr lang="en-US" altLang="zh-CN" dirty="0" smtClean="0">
                <a:solidFill>
                  <a:srgbClr val="FF66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hlinkClick r:id="rId5"/>
              </a:rPr>
              <a:t>diff </a:t>
            </a:r>
            <a:r>
              <a:rPr lang="zh-CN" altLang="en-US" dirty="0" smtClean="0">
                <a:solidFill>
                  <a:srgbClr val="FF66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hlinkClick r:id="rId5"/>
              </a:rPr>
              <a:t>算法 </a:t>
            </a:r>
            <a:r>
              <a:rPr lang="en-US" altLang="zh-CN" dirty="0" smtClean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, </a:t>
            </a:r>
            <a:r>
              <a:rPr lang="en-US" altLang="zh-CN" dirty="0" smtClean="0">
                <a:solidFill>
                  <a:srgbClr val="FF66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virtual </a:t>
            </a:r>
            <a:r>
              <a:rPr lang="en-US" altLang="zh-CN" dirty="0" err="1" smtClean="0">
                <a:solidFill>
                  <a:srgbClr val="FF66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dom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6893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7" name="AutoShape 5" descr="data:image/jpeg;base64,/9j/4AAQSkZJRgABAQAAAQABAAD/2wCEAAkGBhIQERQUEhQWFRQVFBAQFxUUFRUSFRUUFRAVFBYUFBQXGyYeFxkjGRUUHy8gJCcpLCwsFR4xNTAqNSYrLCkBCQoKDgwOGg8PGiwkHyUpNCksNCksKSktLywsLCwsLCwtKSwpLiosLCksLCwsKSwsLCwsLCwpLCwsLCksKSwsKf/AABEIAMwAzAMBIgACEQEDEQH/xAAcAAABBQEBAQAAAAAAAAAAAAAAAwQFBgcCAQj/xABGEAABAwICBgYGBwUHBQEAAAABAAIDBBEFIQYSMUFRcRMiYYGRoQcycoKxwRRCUmKSotEjM1Oy8ENjc5PC0uEWFyQ0VBX/xAAaAQACAwEBAAAAAAAAAAAAAAAABAIDBQEG/8QALhEAAgICAAUDAwIHAQAAAAAAAAECAwQRBRIhMUEyUXETYcGRsRRCUnKB0eEV/9oADAMBAAIRAxEAPwDcUIQgAQhCABCEIAEIQgAQhQek2lcVC0awL5HXLWA2yG9x3BcbSW2dS2TiFldTp9VSnJwjHBg/1G5SbcYnf60sh993wBS0smK7Imq2awhZhFWyfbf+J36p/Biszdkj+9xd8bqH8WvKJfSZoCFVqLSaQZPAcPwn9PJWGkrmyjq7eB2q+F0J9mQcGhwhCFcQBCEIAEIQgAQhCABCEIAEIQgAQhCABCEIAEIQgAWTeleGSOqZIReN8bWtO4OaTdvmD3laymmK4VFVROimbrMd4g7nNO4jioTjzLRKL0zBYMRA3FSlNijd4I81PU+gkUMsgJMzWuIbfIWsPWA2m9xwyT52jkH8Fo5Aj4LNkuo4oPWyIpqxjtjh35fFSEaaVuim+In2XfJ36qMtPAbWcOwgkd25UuJxpruWiIqVglIF2mzhmD2qms0hc3148+Zb5EKSodJdbLUt71/ko6a7BtGgYRijamJsjd9wRva4ZOaeR+SeqjaGVvRVL4SerKOkb7bR1gObc/dV5WzVPnjsUktMEIQrCIIQhAAhCEACEIQAIQhAAheF1tqjazSOCLa7WPBov57EASaFTav0itZ6sJPtPDfgCm0XpWjv+0geO1rmv8jZAF7QobCNL6WqIEcgDj9R/Ud3A7e66mUAC4lfqtJ4AnwC7TTFXWglP92/+UrknpbOpbeivUvqg7zmeZzSyjoK6zQF6+sJ7FmKSSNFxbY7mmDVE1Ut13JKmc8ii3smlohcb2Dn8imFDJZyfYo0utbjfNRzYy1wv5KBRYuuywsqujfDKNscjCfZJsfK61QFY7I68Th2Fa1hs2vDG77UcbvFgKcxX3QtYOUIQnSoEIQgAQhCABCEIAEzxbEhTx654ho5niniY422MwPErdZpFtXZcnZY7jffuXG9LbOpbekUjFtKy7a7u3eCrdTpBfen0mhzr9WTL78YcR33z8FwdFJ/4sX+UqvrQ9yz6M/YhJsQ1kze9WCXRGX7UR5Ncw+IULimEyQZuHV2XBuL9vBSjZGXRM465R6tCLXBaToDpS9zxTTOLiWl8LzmXNb6zCd5AzG/asdqa4jYVYNGMTIiZL9elnZKOOpcFzeRaXtVhWb8q3ptpCymhEZzfMejaL7Gmwc89gB8SFYwVjHpIrHOxJ4JyjbCxvYDGJD5vKXybOSHTz0Lao7kTUVQlfpCgqetuAlvpaQNDZJvqEznqE0fVps+oubI0cbOqqZR7JtY8ifOy5rqi7iBuyScBQyqcvBKumsw8lsOExlsETTtEUQ8GALIMKpDPNFEPrPaDyvd3ldbTkBwCaxV3YrYeoSYqG3trNvwuEpdOlQIQhAAhCEACEIQAKH0gkuY2cS5x90AD4+SmFW9IZ7TsvuZfxcf0VN71AupW5nACCAmxrhuSMlWSkuZDagxWpnAFhtUHiEIka5rhcOBBHNPJZExqJFXss0kjHp+q5zeBc3wJCmNGavVjq+HQl3hcfNR78IqJS57YnEFz3XyF7uOy5F+5IUMzmNmZYgva2G2+5kFx8VrJpmW00fU2GuvDGTtMcZ/IFkfpOojHiBduljieD2tHRkfkHiFsFJFqMY37LWt8GgKvadaKmuhBZbpoyXMvlrA+swndewt2hUZFbnDS+SdcuWRkcdQWgcEr9OU9ovoc6pmdFO18bWNu+41XX2NAJG2+fIdqhse0cfSyuYHtlAudZhBIHB4+q7sSWuWPMxpTTehu6sXBqyMhm4+SaFp5LuF2ruvdBJnQFue9SeFYRLPmwdUZFxyaO/eewJjDAXObcEtuL222vmrPUY8ANRgtq9UNA2W3WVtVam+rF5tx7j3C6cUbtdr7yapbews2+3VB37r800xTEnSX13udzcSPDYomaomfu8SB8SmsjJeHgWn4FPRiorSKG9nNS0cB4BK0ONVEBvFM9vYHEt/CckxkeRtBHPJJmaykcNJ0c9JZc5sdUAL2HStyA3Xe3YB2jwWggr5vdioaQd18+W/yW0aAYk6SnMTzd0JDATmXREa0Z7hdvuIAtCEIQAIQhAAqdpe+07P8MfzuVxVO9IMer0Mna+M94Dh8HKi9bgXUPUyJbOgzqKbVL01Sz9D+x7LOmM86Rkqk1M+08Ag42JVVRbNRmhGA/8A6GL3AvDDIKiQ7jqEarfeePAOS9Nh81dM2ngsHOBJe7JrGj1ndp4AeS2LRHRKHDacRRZk9Z8h9aR9vWPAbgNw705jx/mFL5eCbSNXVsiY58jg1rRck/1nySyoOK15r57D9xG4ho3PcMi88ezs5oy8qONXzy/wUwg5vSFq3Gpqw6setFDsyye8feP1R2DvULpFTtgjaxo6zyRyYM3nw+atVLThgsFDNh6fEXN2tihI4i7gL+T7dy8piXWZ+Yud9F1/T/o3JKqPQoklOuY6VXap0LBd1XFo4WvbkU8o9FY4rGxc7cXZ27QNi37k6YOdj0kS+tB9iCwHBSSHuFgMwD8Spep0din6z2Ak7wS023XLSCpd9MGMPK3jku2jJZnDbXkTlc/hE5Pa6ld/6Kpv4R/zJP8AcvDoZT/wvzP/ANysq5keAM1sty92VpL2RU6vRSEDIFvJ7j5OJCoWPQOp36jt4u1w2OHH/halVzaxVE9ITB0Ubt4fq9zmE/6VOm182myNta5d6KTLJdbL6K60ks/vKex7XRPAHk56xNz1p/omqiZaVt//AKx3Bl/iU8JG0IQhAAhCEACh9LMMNRSyNaLvA6Rg4ubnYcxcd6mELjW1o6np7MIZWr01qsPpA0MfDI6ogaXRPJc9rRcxuOZdYfUJz7CqP0vas2UXF6Y/GXMtokn1d0hV1mWo3vKZ9IdyGtUTpa/Ro61cO2OUd/VPyWxBYTgdQ+CVkrBdzDe3EWsR3gkLXcC0qgqgA06kls435O93c4do8k1RbH0b6il61JHul1cYqSQtNnOtEDwLzqkjtAue5V7BacMYLcFLaewl1Lf7EkTzy1tX4uCjMOkuwLz3HpS54rxoaxEtNkmwqN0RZesrXHc4M/MfkAn7HJnokNWSsPGoI8Nb9UtwFauk/t+SOV0SLQWDamUrrm67nnytxTYvRx/Lc5qiPZdX8+P0X7ldEOnMIYg+zDzZ/OEm1yTxd/7J3ZqnwcCoYVhO9XcFeqJf3fhDTiTMlUAmM9QSmvTJN8y2G9nUkj2aRVPTOiknjYyMXPSXO4ABjsydwz81YJplH1Eu1Si+V7IyXMtFAr9FZYoy/WY4NFyG3uPEZq3ehZhfWM4Rw1Mh998bB8SmGN1oZFJfexzeZOQ81e/Qjo46CkdUSCzqjV1L7RCy+qfec5x5aqfpm5LqI2xUX0NJQhCuKgQhCABNq/EI4GGSVwa0bzvO4AbSewL3EK9kEbpJDZrRc/IAbyTl3rOaiqkrpeklyYPUj3MHzcd5SWZmRxo7ffwRb0P8S0pqKq7Ybwxcf7Vw5/U7s+1UjEaNjXlrRm3afvHO39cVdngRscdzWl3gLqCgwB8tM2Zub3mRxH2gXG1jxWNh225c5WSfYtx2lPcirOp0tDSqYjwKdxt0bhz6o8SpSHR3o7a5u7bYeq0fMpy2bqg5y7D0pwh12NcIw7eQnlXhLXZjIjMEZEHiCpSKDVC5eF5qeRKc+cy7ZOctsZx6TzRxuhqgZoXtLC7+1aCLXB+vbbnnltSOD4mG9UuDh9Vw2OF9tjmO0HMHJL1EQcM1BVEIhfrauswnrMB1SRxafqvG49xuE67f4qKhY+vhkqMl1Pr2LzFMCMkjgR1XVHbO4+LGn5pkzDJ2RtlgP0iBwD2luUgB+0zeRsy8F5hddrGU7LuaSDkQeja03G71VbgY9mLdLnXRr8oeybIzrTj7lgfLcrkvTNlU07Cu+kXnrm7LJTfl7HIV6SR5XDWjeOLXDyVSiqsla3SKkYkOime3dfWb7JzH6dy2eES05QfyE46WyQ+krh9Sov6Wk31a39FOx7NUJpUTWYTxNk2M+sbBN8QqL2aNg2/og5sltENCDikvSzG1LE+xZmHTPAvb7rM9u0524rao4w0ANAAAAAAsAALAAbgqP6KZL00g4SnzY0q9LSq9CELPUwQhCsIAhCEAULTvEDLOymHqsAlf2ud6oPIZ+92JKnjDQAmOIm+IVN90gHcI22T+MrxfE7HO578FDfUb6QS6tNJ2gN8XBWvAqACkgbwiYfEX+ap+kZ/8d3tM/mV9pOrGxvBjG+DQFq8FWqZP7/hFq7CM1KyNpcd3mdwUG9tySdpzUji9XdwaNgzPNRrnLJ4vlu676a7R/fz/AKO7OHJu9LPcm7ysuKKpCEiZVcesCE8kKaylNwKJEr6NMSLXS0zjkP20fYCbPA7y0+8eKutXhsUoIewG+V9h/EM1lmCVPQ4jTu3OeYT2iQFo/MWnuWuL2GFP6lKUvgYqe4lTqNAwP3M72djwJB4ixUfNo7Xx7AyQfdfqnvDwB5q+IUbOG49neOvgcjfOPkzl4rG5OppfdbrDxbdQmPUc8wDhBKHNv/ZuzbvGzvWwrmSUNBLiAALkk2AHElUw4TVXJSg2WvLm1po+eBUlHSEq56WYdTVUpfTMLTe75B1Y38SGcfvZX4HaqZJSW33CvtplV6grtjZ6Tv6QGizc3HadwSAF10I05p6dUNlyWy0aBY+yje4Sm0clrusTquGwm26xIPILVoJ2vaHMcHNOYLSCCOwhY5S4WXiwG34KbwqgqKTrRSFt8yz1mH2m/MZrYx8eTrT8mXkXxVjXg0xCrmF6YscQyob0LzkDe8bj2O+qew+JVjRKLi9MIyUltAhCFEkZvpjTGCu6S3VmaHX3a7eq4c7ap711DLcK7Y3gsdXEY5Paa4esxw2OaePxuVnVdRT0DtWYXjvZsrfUdwv9k9h815vieFLmdkV0KJxaexbHBeEj70f8wV2fU2BPC5VDqqpskTrH7J8HAqy1tV1SOJsoYNv0cab9m/2R1PoIPluSTtOa4L0j0i5Mi8/rb2w5hRz0g9yHPSL3qyMSts5kcmsjkpI9NpHJmESmTI6un1JYn/Zlid4PBW2rA8dqLFvtM/mC3sL03DekGX4/ZnqEIWoMiNXVsiY57yGtaLkn+tqpNVWy17usCyEHqx8eDn8T2bB5pTSGvNVUdE0/sojY8HSDb3N2c79ifU0IaLBO01aXMxO23b5URGPxiKncG5F2rEObzq/C6plRTFpLXCxBsRwIV20jbrPpY/tztP4bf7k/xfRdkzrkZ8Rke/ikc2t2Na8DuFYq09+TMxAp3CMCc8guFm7QDtP/AArXQ6JRR9bVuRnd3W8NyfsprZqnHxNy3MtyMvUdQGtPSBgyC6kanLgkHrdiYkiPqqRrwQ4XBXGDY++heIpiXU7jZrzmYuFzvZ8OWSdSJpW0olYWlWTgpx0yEZuD2i+gr1VTQLFi5jqeQ9eG2rfaYjkPwnLlqq1rInBwk4s1oSUltAuJYmuBa4BzSLEEAgjgQdq7QoEio4p6O4n3dTvMJP1fXjPu3u3uPco7SChqYbEROe3rEujGvbZa4GfHcr+hJ24ddia1rfsQcEzJoscaTY5EbQciOY3Jw3EGnetGrcKhn/exMf7TQ4jkSLhQtR6PaJ2xjmexI4eRJWVPg39Mit1vwVM1Q4pJ9QOKscvowhPqzzN72O+LUl/2tYdtTL3NjHyKq/8AKtRB1yKxLVtG9RtZi7RkMycgBmSeAG8rQIfRdSj13zP5vDR+UBT2F6NUtLnDCxrvtW1n/jdd3mmquGNepkVQ33M40X9Hc1VI2asBjhaQ8RnKSQg3GsNrG+Z7Nq1pCFsV1RrWojMIKK0gTPGK3oYJZN7GOcOdsvOyeKE0zaTRTW+y09wkaT5Aq6K20jsnpNlZwGDVZc7TmTxJ2lTTConCH9QKTY5azRlJkfiLb1tEPvud4WPyV0sFT523raM9s3ky6tnSLMu9bNKr0IRrZN3eUycUSS3JPFJucmoQ0tCs5cz2cvKQeUo9yQeUxFFEmIyFIh2aUkKbOdmmIopkxvTzfR6+B+xsh6F3v5D82qtGWY6TNPRa42sIeOYNx5gLSqeYPa1w2OAcORFx8VnZkeqkP4kujQohCEiOghCEACEIQAIQhAAhCEACEIQAJGspRLG+N2x7XMPJwslkIAzPB5jGXRSZPYSwg8Rv79vep5j0+0k0XFR+0iIZMBa/1XgbGv8AkdyrEWIPid0c7Sx43O39rTsI7QtWq1WL7mZZU4P7ElL/AO1Sng6YeMJ/RT9TNZvPJVwTh0kDhnaXydE9vzClaubYO9LThu7QxGeqdhrrgvSWuuS9NqIpzHbnJF7l456Se9WxiVtnMjk2kcu5HpvI5MQRTJnWMM1qd/skq5aNSa1HTn+5iHgwD5KmYxUNZA65Au0gc7K16G3+g097/um7e+3ks3M9K+R/E7sm0IQs00QQhCABCEIAEIQgAQhCABCEIAEIQgATauw6KdurKwPHaNnaDtB7QnKEdgKo7QgxyNdDKdUOa4skzyB+q8Z9xHemeNyTQPF43lmqOs1pc2+d7kbO9XdCujdJS5n1KpVRceVGdQ4/G7eE4GIMO9XCswaCb95ExxO8tGt+LaouXQWkdsa5nsSPHldNxy4+UKvFfhkIapvFIvqRxUpNoJBfKSYe+0/Fi4boFATnLOffZ8mK5ZdZU8WZBzYg0b1HPxUvdqRNL3nY1gLie4K9Qej+ibmWOf7b3OHgCApyiw+KEasTGsHBjQ2/O21RlnpelEo4TfqZSsE0GkmcJa71RYtgBvf/ABCMrfdG3edyvjW2yHJeoWdZbKx7kPQrjBaR/9k="/>
          <p:cNvSpPr>
            <a:spLocks noChangeAspect="1" noChangeArrowheads="1"/>
          </p:cNvSpPr>
          <p:nvPr/>
        </p:nvSpPr>
        <p:spPr bwMode="auto">
          <a:xfrm>
            <a:off x="98425" y="-941388"/>
            <a:ext cx="1943100" cy="194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Helvetica 45 Light" pitchFamily="2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Helvetica 45 Light" pitchFamily="2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Helvetica 45 Light" pitchFamily="2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Helvetica 45 Light" pitchFamily="2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Helvetica 45 Light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Helvetica 45 Light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Helvetica 45 Light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Helvetica 45 Light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Helvetica 45 Light" pitchFamily="2" charset="0"/>
              </a:defRPr>
            </a:lvl9pPr>
          </a:lstStyle>
          <a:p>
            <a:pPr eaLnBrk="1" hangingPunct="1"/>
            <a:endParaRPr lang="fr-FR" altLang="en-US"/>
          </a:p>
        </p:txBody>
      </p:sp>
      <p:sp>
        <p:nvSpPr>
          <p:cNvPr id="9228" name="AutoShape 7" descr="data:image/jpeg;base64,/9j/4AAQSkZJRgABAQAAAQABAAD/2wCEAAkGBhIQERQUEhQWFRQVFBAQFxUUFRUSFRUUFRAVFBYUFBQXGyYeFxkjGRUUHy8gJCcpLCwsFR4xNTAqNSYrLCkBCQoKDgwOGg8PGiwkHyUpNCksNCksKSktLywsLCwsLCwtKSwpLiosLCksLCwsKSwsLCwsLCwpLCwsLCksKSwsKf/AABEIAMwAzAMBIgACEQEDEQH/xAAcAAABBQEBAQAAAAAAAAAAAAAAAwQFBgcCAQj/xABGEAABAwICBgYGBwUHBQEAAAABAAIDBBEFIQYSMUFRcRMiYYGRoQcycoKxwRRCUmKSotEjM1Oy8ENjc5PC0uEWFyQ0VBX/xAAaAQACAwEBAAAAAAAAAAAAAAAABAIDBQEG/8QALhEAAgICAAUDAwIHAQAAAAAAAAECAwQRBRIhMUEyUXETYcGRsRRCUnKB0eEV/9oADAMBAAIRAxEAPwDcUIQgAQhCABCEIAEIQgAQhQek2lcVC0awL5HXLWA2yG9x3BcbSW2dS2TiFldTp9VSnJwjHBg/1G5SbcYnf60sh993wBS0smK7Imq2awhZhFWyfbf+J36p/Biszdkj+9xd8bqH8WvKJfSZoCFVqLSaQZPAcPwn9PJWGkrmyjq7eB2q+F0J9mQcGhwhCFcQBCEIAEIQgAQhCABCEIAEIQgAQhCABCEIAEIQgAWTeleGSOqZIReN8bWtO4OaTdvmD3laymmK4VFVROimbrMd4g7nNO4jioTjzLRKL0zBYMRA3FSlNijd4I81PU+gkUMsgJMzWuIbfIWsPWA2m9xwyT52jkH8Fo5Aj4LNkuo4oPWyIpqxjtjh35fFSEaaVuim+In2XfJ36qMtPAbWcOwgkd25UuJxpruWiIqVglIF2mzhmD2qms0hc3148+Zb5EKSodJdbLUt71/ko6a7BtGgYRijamJsjd9wRva4ZOaeR+SeqjaGVvRVL4SerKOkb7bR1gObc/dV5WzVPnjsUktMEIQrCIIQhAAhCEACEIQAIQhAAheF1tqjazSOCLa7WPBov57EASaFTav0itZ6sJPtPDfgCm0XpWjv+0geO1rmv8jZAF7QobCNL6WqIEcgDj9R/Ud3A7e66mUAC4lfqtJ4AnwC7TTFXWglP92/+UrknpbOpbeivUvqg7zmeZzSyjoK6zQF6+sJ7FmKSSNFxbY7mmDVE1Ut13JKmc8ii3smlohcb2Dn8imFDJZyfYo0utbjfNRzYy1wv5KBRYuuywsqujfDKNscjCfZJsfK61QFY7I68Th2Fa1hs2vDG77UcbvFgKcxX3QtYOUIQnSoEIQgAQhCABCEIAEzxbEhTx654ho5niniY422MwPErdZpFtXZcnZY7jffuXG9LbOpbekUjFtKy7a7u3eCrdTpBfen0mhzr9WTL78YcR33z8FwdFJ/4sX+UqvrQ9yz6M/YhJsQ1kze9WCXRGX7UR5Ncw+IULimEyQZuHV2XBuL9vBSjZGXRM465R6tCLXBaToDpS9zxTTOLiWl8LzmXNb6zCd5AzG/asdqa4jYVYNGMTIiZL9elnZKOOpcFzeRaXtVhWb8q3ptpCymhEZzfMejaL7Gmwc89gB8SFYwVjHpIrHOxJ4JyjbCxvYDGJD5vKXybOSHTz0Lao7kTUVQlfpCgqetuAlvpaQNDZJvqEznqE0fVps+oubI0cbOqqZR7JtY8ifOy5rqi7iBuyScBQyqcvBKumsw8lsOExlsETTtEUQ8GALIMKpDPNFEPrPaDyvd3ldbTkBwCaxV3YrYeoSYqG3trNvwuEpdOlQIQhAAhCEACEIQAKH0gkuY2cS5x90AD4+SmFW9IZ7TsvuZfxcf0VN71AupW5nACCAmxrhuSMlWSkuZDagxWpnAFhtUHiEIka5rhcOBBHNPJZExqJFXss0kjHp+q5zeBc3wJCmNGavVjq+HQl3hcfNR78IqJS57YnEFz3XyF7uOy5F+5IUMzmNmZYgva2G2+5kFx8VrJpmW00fU2GuvDGTtMcZ/IFkfpOojHiBduljieD2tHRkfkHiFsFJFqMY37LWt8GgKvadaKmuhBZbpoyXMvlrA+swndewt2hUZFbnDS+SdcuWRkcdQWgcEr9OU9ovoc6pmdFO18bWNu+41XX2NAJG2+fIdqhse0cfSyuYHtlAudZhBIHB4+q7sSWuWPMxpTTehu6sXBqyMhm4+SaFp5LuF2ruvdBJnQFue9SeFYRLPmwdUZFxyaO/eewJjDAXObcEtuL222vmrPUY8ANRgtq9UNA2W3WVtVam+rF5tx7j3C6cUbtdr7yapbews2+3VB37r800xTEnSX13udzcSPDYomaomfu8SB8SmsjJeHgWn4FPRiorSKG9nNS0cB4BK0ONVEBvFM9vYHEt/CckxkeRtBHPJJmaykcNJ0c9JZc5sdUAL2HStyA3Xe3YB2jwWggr5vdioaQd18+W/yW0aAYk6SnMTzd0JDATmXREa0Z7hdvuIAtCEIQAIQhAAqdpe+07P8MfzuVxVO9IMer0Mna+M94Dh8HKi9bgXUPUyJbOgzqKbVL01Sz9D+x7LOmM86Rkqk1M+08Ag42JVVRbNRmhGA/8A6GL3AvDDIKiQ7jqEarfeePAOS9Nh81dM2ngsHOBJe7JrGj1ndp4AeS2LRHRKHDacRRZk9Z8h9aR9vWPAbgNw705jx/mFL5eCbSNXVsiY58jg1rRck/1nySyoOK15r57D9xG4ho3PcMi88ezs5oy8qONXzy/wUwg5vSFq3Gpqw6setFDsyye8feP1R2DvULpFTtgjaxo6zyRyYM3nw+atVLThgsFDNh6fEXN2tihI4i7gL+T7dy8piXWZ+Yud9F1/T/o3JKqPQoklOuY6VXap0LBd1XFo4WvbkU8o9FY4rGxc7cXZ27QNi37k6YOdj0kS+tB9iCwHBSSHuFgMwD8Spep0din6z2Ak7wS023XLSCpd9MGMPK3jku2jJZnDbXkTlc/hE5Pa6ld/6Kpv4R/zJP8AcvDoZT/wvzP/ANysq5keAM1sty92VpL2RU6vRSEDIFvJ7j5OJCoWPQOp36jt4u1w2OHH/halVzaxVE9ITB0Ubt4fq9zmE/6VOm182myNta5d6KTLJdbL6K60ks/vKex7XRPAHk56xNz1p/omqiZaVt//AKx3Bl/iU8JG0IQhAAhCEACh9LMMNRSyNaLvA6Rg4ubnYcxcd6mELjW1o6np7MIZWr01qsPpA0MfDI6ogaXRPJc9rRcxuOZdYfUJz7CqP0vas2UXF6Y/GXMtokn1d0hV1mWo3vKZ9IdyGtUTpa/Ro61cO2OUd/VPyWxBYTgdQ+CVkrBdzDe3EWsR3gkLXcC0qgqgA06kls435O93c4do8k1RbH0b6il61JHul1cYqSQtNnOtEDwLzqkjtAue5V7BacMYLcFLaewl1Lf7EkTzy1tX4uCjMOkuwLz3HpS54rxoaxEtNkmwqN0RZesrXHc4M/MfkAn7HJnokNWSsPGoI8Nb9UtwFauk/t+SOV0SLQWDamUrrm67nnytxTYvRx/Lc5qiPZdX8+P0X7ldEOnMIYg+zDzZ/OEm1yTxd/7J3ZqnwcCoYVhO9XcFeqJf3fhDTiTMlUAmM9QSmvTJN8y2G9nUkj2aRVPTOiknjYyMXPSXO4ABjsydwz81YJplH1Eu1Si+V7IyXMtFAr9FZYoy/WY4NFyG3uPEZq3ehZhfWM4Rw1Mh998bB8SmGN1oZFJfexzeZOQ81e/Qjo46CkdUSCzqjV1L7RCy+qfec5x5aqfpm5LqI2xUX0NJQhCuKgQhCABNq/EI4GGSVwa0bzvO4AbSewL3EK9kEbpJDZrRc/IAbyTl3rOaiqkrpeklyYPUj3MHzcd5SWZmRxo7ffwRb0P8S0pqKq7Ybwxcf7Vw5/U7s+1UjEaNjXlrRm3afvHO39cVdngRscdzWl3gLqCgwB8tM2Zub3mRxH2gXG1jxWNh225c5WSfYtx2lPcirOp0tDSqYjwKdxt0bhz6o8SpSHR3o7a5u7bYeq0fMpy2bqg5y7D0pwh12NcIw7eQnlXhLXZjIjMEZEHiCpSKDVC5eF5qeRKc+cy7ZOctsZx6TzRxuhqgZoXtLC7+1aCLXB+vbbnnltSOD4mG9UuDh9Vw2OF9tjmO0HMHJL1EQcM1BVEIhfrauswnrMB1SRxafqvG49xuE67f4qKhY+vhkqMl1Pr2LzFMCMkjgR1XVHbO4+LGn5pkzDJ2RtlgP0iBwD2luUgB+0zeRsy8F5hddrGU7LuaSDkQeja03G71VbgY9mLdLnXRr8oeybIzrTj7lgfLcrkvTNlU07Cu+kXnrm7LJTfl7HIV6SR5XDWjeOLXDyVSiqsla3SKkYkOime3dfWb7JzH6dy2eES05QfyE46WyQ+krh9Sov6Wk31a39FOx7NUJpUTWYTxNk2M+sbBN8QqL2aNg2/og5sltENCDikvSzG1LE+xZmHTPAvb7rM9u0524rao4w0ANAAAAAAsAALAAbgqP6KZL00g4SnzY0q9LSq9CELPUwQhCsIAhCEAULTvEDLOymHqsAlf2ud6oPIZ+92JKnjDQAmOIm+IVN90gHcI22T+MrxfE7HO578FDfUb6QS6tNJ2gN8XBWvAqACkgbwiYfEX+ap+kZ/8d3tM/mV9pOrGxvBjG+DQFq8FWqZP7/hFq7CM1KyNpcd3mdwUG9tySdpzUji9XdwaNgzPNRrnLJ4vlu676a7R/fz/AKO7OHJu9LPcm7ysuKKpCEiZVcesCE8kKaylNwKJEr6NMSLXS0zjkP20fYCbPA7y0+8eKutXhsUoIewG+V9h/EM1lmCVPQ4jTu3OeYT2iQFo/MWnuWuL2GFP6lKUvgYqe4lTqNAwP3M72djwJB4ixUfNo7Xx7AyQfdfqnvDwB5q+IUbOG49neOvgcjfOPkzl4rG5OppfdbrDxbdQmPUc8wDhBKHNv/ZuzbvGzvWwrmSUNBLiAALkk2AHElUw4TVXJSg2WvLm1po+eBUlHSEq56WYdTVUpfTMLTe75B1Y38SGcfvZX4HaqZJSW33CvtplV6grtjZ6Tv6QGizc3HadwSAF10I05p6dUNlyWy0aBY+yje4Sm0clrusTquGwm26xIPILVoJ2vaHMcHNOYLSCCOwhY5S4WXiwG34KbwqgqKTrRSFt8yz1mH2m/MZrYx8eTrT8mXkXxVjXg0xCrmF6YscQyob0LzkDe8bj2O+qew+JVjRKLi9MIyUltAhCFEkZvpjTGCu6S3VmaHX3a7eq4c7ap711DLcK7Y3gsdXEY5Paa4esxw2OaePxuVnVdRT0DtWYXjvZsrfUdwv9k9h815vieFLmdkV0KJxaexbHBeEj70f8wV2fU2BPC5VDqqpskTrH7J8HAqy1tV1SOJsoYNv0cab9m/2R1PoIPluSTtOa4L0j0i5Mi8/rb2w5hRz0g9yHPSL3qyMSts5kcmsjkpI9NpHJmESmTI6un1JYn/Zlid4PBW2rA8dqLFvtM/mC3sL03DekGX4/ZnqEIWoMiNXVsiY57yGtaLkn+tqpNVWy17usCyEHqx8eDn8T2bB5pTSGvNVUdE0/sojY8HSDb3N2c79ifU0IaLBO01aXMxO23b5URGPxiKncG5F2rEObzq/C6plRTFpLXCxBsRwIV20jbrPpY/tztP4bf7k/xfRdkzrkZ8Rke/ikc2t2Na8DuFYq09+TMxAp3CMCc8guFm7QDtP/AArXQ6JRR9bVuRnd3W8NyfsprZqnHxNy3MtyMvUdQGtPSBgyC6kanLgkHrdiYkiPqqRrwQ4XBXGDY++heIpiXU7jZrzmYuFzvZ8OWSdSJpW0olYWlWTgpx0yEZuD2i+gr1VTQLFi5jqeQ9eG2rfaYjkPwnLlqq1rInBwk4s1oSUltAuJYmuBa4BzSLEEAgjgQdq7QoEio4p6O4n3dTvMJP1fXjPu3u3uPco7SChqYbEROe3rEujGvbZa4GfHcr+hJ24ddia1rfsQcEzJoscaTY5EbQciOY3Jw3EGnetGrcKhn/exMf7TQ4jkSLhQtR6PaJ2xjmexI4eRJWVPg39Mit1vwVM1Q4pJ9QOKscvowhPqzzN72O+LUl/2tYdtTL3NjHyKq/8AKtRB1yKxLVtG9RtZi7RkMycgBmSeAG8rQIfRdSj13zP5vDR+UBT2F6NUtLnDCxrvtW1n/jdd3mmquGNepkVQ33M40X9Hc1VI2asBjhaQ8RnKSQg3GsNrG+Z7Nq1pCFsV1RrWojMIKK0gTPGK3oYJZN7GOcOdsvOyeKE0zaTRTW+y09wkaT5Aq6K20jsnpNlZwGDVZc7TmTxJ2lTTConCH9QKTY5azRlJkfiLb1tEPvud4WPyV0sFT523raM9s3ky6tnSLMu9bNKr0IRrZN3eUycUSS3JPFJucmoQ0tCs5cz2cvKQeUo9yQeUxFFEmIyFIh2aUkKbOdmmIopkxvTzfR6+B+xsh6F3v5D82qtGWY6TNPRa42sIeOYNx5gLSqeYPa1w2OAcORFx8VnZkeqkP4kujQohCEiOghCEACEIQAIQhAAhCEACEIQAJGspRLG+N2x7XMPJwslkIAzPB5jGXRSZPYSwg8Rv79vep5j0+0k0XFR+0iIZMBa/1XgbGv8AkdyrEWIPid0c7Sx43O39rTsI7QtWq1WL7mZZU4P7ElL/AO1Sng6YeMJ/RT9TNZvPJVwTh0kDhnaXydE9vzClaubYO9LThu7QxGeqdhrrgvSWuuS9NqIpzHbnJF7l456Se9WxiVtnMjk2kcu5HpvI5MQRTJnWMM1qd/skq5aNSa1HTn+5iHgwD5KmYxUNZA65Au0gc7K16G3+g097/um7e+3ks3M9K+R/E7sm0IQs00QQhCABCEIAEIQgAQhCABCEIAEIQgATauw6KdurKwPHaNnaDtB7QnKEdgKo7QgxyNdDKdUOa4skzyB+q8Z9xHemeNyTQPF43lmqOs1pc2+d7kbO9XdCujdJS5n1KpVRceVGdQ4/G7eE4GIMO9XCswaCb95ExxO8tGt+LaouXQWkdsa5nsSPHldNxy4+UKvFfhkIapvFIvqRxUpNoJBfKSYe+0/Fi4boFATnLOffZ8mK5ZdZU8WZBzYg0b1HPxUvdqRNL3nY1gLie4K9Qej+ibmWOf7b3OHgCApyiw+KEasTGsHBjQ2/O21RlnpelEo4TfqZSsE0GkmcJa71RYtgBvf/ABCMrfdG3edyvjW2yHJeoWdZbKx7kPQrjBaR/9k="/>
          <p:cNvSpPr>
            <a:spLocks noChangeAspect="1" noChangeArrowheads="1"/>
          </p:cNvSpPr>
          <p:nvPr/>
        </p:nvSpPr>
        <p:spPr bwMode="auto">
          <a:xfrm>
            <a:off x="98425" y="-941388"/>
            <a:ext cx="1943100" cy="194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Helvetica 45 Light" pitchFamily="2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Helvetica 45 Light" pitchFamily="2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Helvetica 45 Light" pitchFamily="2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Helvetica 45 Light" pitchFamily="2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Helvetica 45 Light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Helvetica 45 Light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Helvetica 45 Light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Helvetica 45 Light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Helvetica 45 Light" pitchFamily="2" charset="0"/>
              </a:defRPr>
            </a:lvl9pPr>
          </a:lstStyle>
          <a:p>
            <a:pPr eaLnBrk="1" hangingPunct="1"/>
            <a:endParaRPr lang="fr-FR" altLang="en-US"/>
          </a:p>
        </p:txBody>
      </p:sp>
      <p:sp>
        <p:nvSpPr>
          <p:cNvPr id="9229" name="AutoShape 9" descr="data:image/jpeg;base64,/9j/4AAQSkZJRgABAQAAAQABAAD/2wCEAAkGBhIQERQUEhQWFRQVFBAQFxUUFRUSFRUUFRAVFBYUFBQXGyYeFxkjGRUUHy8gJCcpLCwsFR4xNTAqNSYrLCkBCQoKDgwOGg8PGiwkHyUpNCksNCksKSktLywsLCwsLCwtKSwpLiosLCksLCwsKSwsLCwsLCwpLCwsLCksKSwsKf/AABEIAMwAzAMBIgACEQEDEQH/xAAcAAABBQEBAQAAAAAAAAAAAAAAAwQFBgcCAQj/xABGEAABAwICBgYGBwUHBQEAAAABAAIDBBEFIQYSMUFRcRMiYYGRoQcycoKxwRRCUmKSotEjM1Oy8ENjc5PC0uEWFyQ0VBX/xAAaAQACAwEBAAAAAAAAAAAAAAAABAIDBQEG/8QALhEAAgICAAUDAwIHAQAAAAAAAAECAwQRBRIhMUEyUXETYcGRsRRCUnKB0eEV/9oADAMBAAIRAxEAPwDcUIQgAQhCABCEIAEIQgAQhQek2lcVC0awL5HXLWA2yG9x3BcbSW2dS2TiFldTp9VSnJwjHBg/1G5SbcYnf60sh993wBS0smK7Imq2awhZhFWyfbf+J36p/Biszdkj+9xd8bqH8WvKJfSZoCFVqLSaQZPAcPwn9PJWGkrmyjq7eB2q+F0J9mQcGhwhCFcQBCEIAEIQgAQhCABCEIAEIQgAQhCABCEIAEIQgAWTeleGSOqZIReN8bWtO4OaTdvmD3laymmK4VFVROimbrMd4g7nNO4jioTjzLRKL0zBYMRA3FSlNijd4I81PU+gkUMsgJMzWuIbfIWsPWA2m9xwyT52jkH8Fo5Aj4LNkuo4oPWyIpqxjtjh35fFSEaaVuim+In2XfJ36qMtPAbWcOwgkd25UuJxpruWiIqVglIF2mzhmD2qms0hc3148+Zb5EKSodJdbLUt71/ko6a7BtGgYRijamJsjd9wRva4ZOaeR+SeqjaGVvRVL4SerKOkb7bR1gObc/dV5WzVPnjsUktMEIQrCIIQhAAhCEACEIQAIQhAAheF1tqjazSOCLa7WPBov57EASaFTav0itZ6sJPtPDfgCm0XpWjv+0geO1rmv8jZAF7QobCNL6WqIEcgDj9R/Ud3A7e66mUAC4lfqtJ4AnwC7TTFXWglP92/+UrknpbOpbeivUvqg7zmeZzSyjoK6zQF6+sJ7FmKSSNFxbY7mmDVE1Ut13JKmc8ii3smlohcb2Dn8imFDJZyfYo0utbjfNRzYy1wv5KBRYuuywsqujfDKNscjCfZJsfK61QFY7I68Th2Fa1hs2vDG77UcbvFgKcxX3QtYOUIQnSoEIQgAQhCABCEIAEzxbEhTx654ho5niniY422MwPErdZpFtXZcnZY7jffuXG9LbOpbekUjFtKy7a7u3eCrdTpBfen0mhzr9WTL78YcR33z8FwdFJ/4sX+UqvrQ9yz6M/YhJsQ1kze9WCXRGX7UR5Ncw+IULimEyQZuHV2XBuL9vBSjZGXRM465R6tCLXBaToDpS9zxTTOLiWl8LzmXNb6zCd5AzG/asdqa4jYVYNGMTIiZL9elnZKOOpcFzeRaXtVhWb8q3ptpCymhEZzfMejaL7Gmwc89gB8SFYwVjHpIrHOxJ4JyjbCxvYDGJD5vKXybOSHTz0Lao7kTUVQlfpCgqetuAlvpaQNDZJvqEznqE0fVps+oubI0cbOqqZR7JtY8ifOy5rqi7iBuyScBQyqcvBKumsw8lsOExlsETTtEUQ8GALIMKpDPNFEPrPaDyvd3ldbTkBwCaxV3YrYeoSYqG3trNvwuEpdOlQIQhAAhCEACEIQAKH0gkuY2cS5x90AD4+SmFW9IZ7TsvuZfxcf0VN71AupW5nACCAmxrhuSMlWSkuZDagxWpnAFhtUHiEIka5rhcOBBHNPJZExqJFXss0kjHp+q5zeBc3wJCmNGavVjq+HQl3hcfNR78IqJS57YnEFz3XyF7uOy5F+5IUMzmNmZYgva2G2+5kFx8VrJpmW00fU2GuvDGTtMcZ/IFkfpOojHiBduljieD2tHRkfkHiFsFJFqMY37LWt8GgKvadaKmuhBZbpoyXMvlrA+swndewt2hUZFbnDS+SdcuWRkcdQWgcEr9OU9ovoc6pmdFO18bWNu+41XX2NAJG2+fIdqhse0cfSyuYHtlAudZhBIHB4+q7sSWuWPMxpTTehu6sXBqyMhm4+SaFp5LuF2ruvdBJnQFue9SeFYRLPmwdUZFxyaO/eewJjDAXObcEtuL222vmrPUY8ANRgtq9UNA2W3WVtVam+rF5tx7j3C6cUbtdr7yapbews2+3VB37r800xTEnSX13udzcSPDYomaomfu8SB8SmsjJeHgWn4FPRiorSKG9nNS0cB4BK0ONVEBvFM9vYHEt/CckxkeRtBHPJJmaykcNJ0c9JZc5sdUAL2HStyA3Xe3YB2jwWggr5vdioaQd18+W/yW0aAYk6SnMTzd0JDATmXREa0Z7hdvuIAtCEIQAIQhAAqdpe+07P8MfzuVxVO9IMer0Mna+M94Dh8HKi9bgXUPUyJbOgzqKbVL01Sz9D+x7LOmM86Rkqk1M+08Ag42JVVRbNRmhGA/8A6GL3AvDDIKiQ7jqEarfeePAOS9Nh81dM2ngsHOBJe7JrGj1ndp4AeS2LRHRKHDacRRZk9Z8h9aR9vWPAbgNw705jx/mFL5eCbSNXVsiY58jg1rRck/1nySyoOK15r57D9xG4ho3PcMi88ezs5oy8qONXzy/wUwg5vSFq3Gpqw6setFDsyye8feP1R2DvULpFTtgjaxo6zyRyYM3nw+atVLThgsFDNh6fEXN2tihI4i7gL+T7dy8piXWZ+Yud9F1/T/o3JKqPQoklOuY6VXap0LBd1XFo4WvbkU8o9FY4rGxc7cXZ27QNi37k6YOdj0kS+tB9iCwHBSSHuFgMwD8Spep0din6z2Ak7wS023XLSCpd9MGMPK3jku2jJZnDbXkTlc/hE5Pa6ld/6Kpv4R/zJP8AcvDoZT/wvzP/ANysq5keAM1sty92VpL2RU6vRSEDIFvJ7j5OJCoWPQOp36jt4u1w2OHH/halVzaxVE9ITB0Ubt4fq9zmE/6VOm182myNta5d6KTLJdbL6K60ks/vKex7XRPAHk56xNz1p/omqiZaVt//AKx3Bl/iU8JG0IQhAAhCEACh9LMMNRSyNaLvA6Rg4ubnYcxcd6mELjW1o6np7MIZWr01qsPpA0MfDI6ogaXRPJc9rRcxuOZdYfUJz7CqP0vas2UXF6Y/GXMtokn1d0hV1mWo3vKZ9IdyGtUTpa/Ro61cO2OUd/VPyWxBYTgdQ+CVkrBdzDe3EWsR3gkLXcC0qgqgA06kls435O93c4do8k1RbH0b6il61JHul1cYqSQtNnOtEDwLzqkjtAue5V7BacMYLcFLaewl1Lf7EkTzy1tX4uCjMOkuwLz3HpS54rxoaxEtNkmwqN0RZesrXHc4M/MfkAn7HJnokNWSsPGoI8Nb9UtwFauk/t+SOV0SLQWDamUrrm67nnytxTYvRx/Lc5qiPZdX8+P0X7ldEOnMIYg+zDzZ/OEm1yTxd/7J3ZqnwcCoYVhO9XcFeqJf3fhDTiTMlUAmM9QSmvTJN8y2G9nUkj2aRVPTOiknjYyMXPSXO4ABjsydwz81YJplH1Eu1Si+V7IyXMtFAr9FZYoy/WY4NFyG3uPEZq3ehZhfWM4Rw1Mh998bB8SmGN1oZFJfexzeZOQ81e/Qjo46CkdUSCzqjV1L7RCy+qfec5x5aqfpm5LqI2xUX0NJQhCuKgQhCABNq/EI4GGSVwa0bzvO4AbSewL3EK9kEbpJDZrRc/IAbyTl3rOaiqkrpeklyYPUj3MHzcd5SWZmRxo7ffwRb0P8S0pqKq7Ybwxcf7Vw5/U7s+1UjEaNjXlrRm3afvHO39cVdngRscdzWl3gLqCgwB8tM2Zub3mRxH2gXG1jxWNh225c5WSfYtx2lPcirOp0tDSqYjwKdxt0bhz6o8SpSHR3o7a5u7bYeq0fMpy2bqg5y7D0pwh12NcIw7eQnlXhLXZjIjMEZEHiCpSKDVC5eF5qeRKc+cy7ZOctsZx6TzRxuhqgZoXtLC7+1aCLXB+vbbnnltSOD4mG9UuDh9Vw2OF9tjmO0HMHJL1EQcM1BVEIhfrauswnrMB1SRxafqvG49xuE67f4qKhY+vhkqMl1Pr2LzFMCMkjgR1XVHbO4+LGn5pkzDJ2RtlgP0iBwD2luUgB+0zeRsy8F5hddrGU7LuaSDkQeja03G71VbgY9mLdLnXRr8oeybIzrTj7lgfLcrkvTNlU07Cu+kXnrm7LJTfl7HIV6SR5XDWjeOLXDyVSiqsla3SKkYkOime3dfWb7JzH6dy2eES05QfyE46WyQ+krh9Sov6Wk31a39FOx7NUJpUTWYTxNk2M+sbBN8QqL2aNg2/og5sltENCDikvSzG1LE+xZmHTPAvb7rM9u0524rao4w0ANAAAAAAsAALAAbgqP6KZL00g4SnzY0q9LSq9CELPUwQhCsIAhCEAULTvEDLOymHqsAlf2ud6oPIZ+92JKnjDQAmOIm+IVN90gHcI22T+MrxfE7HO578FDfUb6QS6tNJ2gN8XBWvAqACkgbwiYfEX+ap+kZ/8d3tM/mV9pOrGxvBjG+DQFq8FWqZP7/hFq7CM1KyNpcd3mdwUG9tySdpzUji9XdwaNgzPNRrnLJ4vlu676a7R/fz/AKO7OHJu9LPcm7ysuKKpCEiZVcesCE8kKaylNwKJEr6NMSLXS0zjkP20fYCbPA7y0+8eKutXhsUoIewG+V9h/EM1lmCVPQ4jTu3OeYT2iQFo/MWnuWuL2GFP6lKUvgYqe4lTqNAwP3M72djwJB4ixUfNo7Xx7AyQfdfqnvDwB5q+IUbOG49neOvgcjfOPkzl4rG5OppfdbrDxbdQmPUc8wDhBKHNv/ZuzbvGzvWwrmSUNBLiAALkk2AHElUw4TVXJSg2WvLm1po+eBUlHSEq56WYdTVUpfTMLTe75B1Y38SGcfvZX4HaqZJSW33CvtplV6grtjZ6Tv6QGizc3HadwSAF10I05p6dUNlyWy0aBY+yje4Sm0clrusTquGwm26xIPILVoJ2vaHMcHNOYLSCCOwhY5S4WXiwG34KbwqgqKTrRSFt8yz1mH2m/MZrYx8eTrT8mXkXxVjXg0xCrmF6YscQyob0LzkDe8bj2O+qew+JVjRKLi9MIyUltAhCFEkZvpjTGCu6S3VmaHX3a7eq4c7ap711DLcK7Y3gsdXEY5Paa4esxw2OaePxuVnVdRT0DtWYXjvZsrfUdwv9k9h815vieFLmdkV0KJxaexbHBeEj70f8wV2fU2BPC5VDqqpskTrH7J8HAqy1tV1SOJsoYNv0cab9m/2R1PoIPluSTtOa4L0j0i5Mi8/rb2w5hRz0g9yHPSL3qyMSts5kcmsjkpI9NpHJmESmTI6un1JYn/Zlid4PBW2rA8dqLFvtM/mC3sL03DekGX4/ZnqEIWoMiNXVsiY57yGtaLkn+tqpNVWy17usCyEHqx8eDn8T2bB5pTSGvNVUdE0/sojY8HSDb3N2c79ifU0IaLBO01aXMxO23b5URGPxiKncG5F2rEObzq/C6plRTFpLXCxBsRwIV20jbrPpY/tztP4bf7k/xfRdkzrkZ8Rke/ikc2t2Na8DuFYq09+TMxAp3CMCc8guFm7QDtP/AArXQ6JRR9bVuRnd3W8NyfsprZqnHxNy3MtyMvUdQGtPSBgyC6kanLgkHrdiYkiPqqRrwQ4XBXGDY++heIpiXU7jZrzmYuFzvZ8OWSdSJpW0olYWlWTgpx0yEZuD2i+gr1VTQLFi5jqeQ9eG2rfaYjkPwnLlqq1rInBwk4s1oSUltAuJYmuBa4BzSLEEAgjgQdq7QoEio4p6O4n3dTvMJP1fXjPu3u3uPco7SChqYbEROe3rEujGvbZa4GfHcr+hJ24ddia1rfsQcEzJoscaTY5EbQciOY3Jw3EGnetGrcKhn/exMf7TQ4jkSLhQtR6PaJ2xjmexI4eRJWVPg39Mit1vwVM1Q4pJ9QOKscvowhPqzzN72O+LUl/2tYdtTL3NjHyKq/8AKtRB1yKxLVtG9RtZi7RkMycgBmSeAG8rQIfRdSj13zP5vDR+UBT2F6NUtLnDCxrvtW1n/jdd3mmquGNepkVQ33M40X9Hc1VI2asBjhaQ8RnKSQg3GsNrG+Z7Nq1pCFsV1RrWojMIKK0gTPGK3oYJZN7GOcOdsvOyeKE0zaTRTW+y09wkaT5Aq6K20jsnpNlZwGDVZc7TmTxJ2lTTConCH9QKTY5azRlJkfiLb1tEPvud4WPyV0sFT523raM9s3ky6tnSLMu9bNKr0IRrZN3eUycUSS3JPFJucmoQ0tCs5cz2cvKQeUo9yQeUxFFEmIyFIh2aUkKbOdmmIopkxvTzfR6+B+xsh6F3v5D82qtGWY6TNPRa42sIeOYNx5gLSqeYPa1w2OAcORFx8VnZkeqkP4kujQohCEiOghCEACEIQAIQhAAhCEACEIQAJGspRLG+N2x7XMPJwslkIAzPB5jGXRSZPYSwg8Rv79vep5j0+0k0XFR+0iIZMBa/1XgbGv8AkdyrEWIPid0c7Sx43O39rTsI7QtWq1WL7mZZU4P7ElL/AO1Sng6YeMJ/RT9TNZvPJVwTh0kDhnaXydE9vzClaubYO9LThu7QxGeqdhrrgvSWuuS9NqIpzHbnJF7l456Se9WxiVtnMjk2kcu5HpvI5MQRTJnWMM1qd/skq5aNSa1HTn+5iHgwD5KmYxUNZA65Au0gc7K16G3+g097/um7e+3ks3M9K+R/E7sm0IQs00QQhCABCEIAEIQgAQhCABCEIAEIQgATauw6KdurKwPHaNnaDtB7QnKEdgKo7QgxyNdDKdUOa4skzyB+q8Z9xHemeNyTQPF43lmqOs1pc2+d7kbO9XdCujdJS5n1KpVRceVGdQ4/G7eE4GIMO9XCswaCb95ExxO8tGt+LaouXQWkdsa5nsSPHldNxy4+UKvFfhkIapvFIvqRxUpNoJBfKSYe+0/Fi4boFATnLOffZ8mK5ZdZU8WZBzYg0b1HPxUvdqRNL3nY1gLie4K9Qej+ibmWOf7b3OHgCApyiw+KEasTGsHBjQ2/O21RlnpelEo4TfqZSsE0GkmcJa71RYtgBvf/ABCMrfdG3edyvjW2yHJeoWdZbKx7kPQrjBaR/9k="/>
          <p:cNvSpPr>
            <a:spLocks noChangeAspect="1" noChangeArrowheads="1"/>
          </p:cNvSpPr>
          <p:nvPr/>
        </p:nvSpPr>
        <p:spPr bwMode="auto">
          <a:xfrm>
            <a:off x="98425" y="-941388"/>
            <a:ext cx="1943100" cy="194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Helvetica 45 Light" pitchFamily="2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Helvetica 45 Light" pitchFamily="2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Helvetica 45 Light" pitchFamily="2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Helvetica 45 Light" pitchFamily="2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Helvetica 45 Light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Helvetica 45 Light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Helvetica 45 Light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Helvetica 45 Light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Helvetica 45 Light" pitchFamily="2" charset="0"/>
              </a:defRPr>
            </a:lvl9pPr>
          </a:lstStyle>
          <a:p>
            <a:pPr eaLnBrk="1" hangingPunct="1"/>
            <a:endParaRPr lang="fr-FR" altLang="en-US"/>
          </a:p>
        </p:txBody>
      </p:sp>
      <p:sp>
        <p:nvSpPr>
          <p:cNvPr id="9230" name="AutoShape 11" descr="data:image/jpeg;base64,/9j/4AAQSkZJRgABAQAAAQABAAD/2wCEAAkGBhIQERQUEhQWFRQVFBAQFxUUFRUSFRUUFRAVFBYUFBQXGyYeFxkjGRUUHy8gJCcpLCwsFR4xNTAqNSYrLCkBCQoKDgwOGg8PGiwkHyUpNCksNCksKSktLywsLCwsLCwtKSwpLiosLCksLCwsKSwsLCwsLCwpLCwsLCksKSwsKf/AABEIAMwAzAMBIgACEQEDEQH/xAAcAAABBQEBAQAAAAAAAAAAAAAAAwQFBgcCAQj/xABGEAABAwICBgYGBwUHBQEAAAABAAIDBBEFIQYSMUFRcRMiYYGRoQcycoKxwRRCUmKSotEjM1Oy8ENjc5PC0uEWFyQ0VBX/xAAaAQACAwEBAAAAAAAAAAAAAAAABAIDBQEG/8QALhEAAgICAAUDAwIHAQAAAAAAAAECAwQRBRIhMUEyUXETYcGRsRRCUnKB0eEV/9oADAMBAAIRAxEAPwDcUIQgAQhCABCEIAEIQgAQhQek2lcVC0awL5HXLWA2yG9x3BcbSW2dS2TiFldTp9VSnJwjHBg/1G5SbcYnf60sh993wBS0smK7Imq2awhZhFWyfbf+J36p/Biszdkj+9xd8bqH8WvKJfSZoCFVqLSaQZPAcPwn9PJWGkrmyjq7eB2q+F0J9mQcGhwhCFcQBCEIAEIQgAQhCABCEIAEIQgAQhCABCEIAEIQgAWTeleGSOqZIReN8bWtO4OaTdvmD3laymmK4VFVROimbrMd4g7nNO4jioTjzLRKL0zBYMRA3FSlNijd4I81PU+gkUMsgJMzWuIbfIWsPWA2m9xwyT52jkH8Fo5Aj4LNkuo4oPWyIpqxjtjh35fFSEaaVuim+In2XfJ36qMtPAbWcOwgkd25UuJxpruWiIqVglIF2mzhmD2qms0hc3148+Zb5EKSodJdbLUt71/ko6a7BtGgYRijamJsjd9wRva4ZOaeR+SeqjaGVvRVL4SerKOkb7bR1gObc/dV5WzVPnjsUktMEIQrCIIQhAAhCEACEIQAIQhAAheF1tqjazSOCLa7WPBov57EASaFTav0itZ6sJPtPDfgCm0XpWjv+0geO1rmv8jZAF7QobCNL6WqIEcgDj9R/Ud3A7e66mUAC4lfqtJ4AnwC7TTFXWglP92/+UrknpbOpbeivUvqg7zmeZzSyjoK6zQF6+sJ7FmKSSNFxbY7mmDVE1Ut13JKmc8ii3smlohcb2Dn8imFDJZyfYo0utbjfNRzYy1wv5KBRYuuywsqujfDKNscjCfZJsfK61QFY7I68Th2Fa1hs2vDG77UcbvFgKcxX3QtYOUIQnSoEIQgAQhCABCEIAEzxbEhTx654ho5niniY422MwPErdZpFtXZcnZY7jffuXG9LbOpbekUjFtKy7a7u3eCrdTpBfen0mhzr9WTL78YcR33z8FwdFJ/4sX+UqvrQ9yz6M/YhJsQ1kze9WCXRGX7UR5Ncw+IULimEyQZuHV2XBuL9vBSjZGXRM465R6tCLXBaToDpS9zxTTOLiWl8LzmXNb6zCd5AzG/asdqa4jYVYNGMTIiZL9elnZKOOpcFzeRaXtVhWb8q3ptpCymhEZzfMejaL7Gmwc89gB8SFYwVjHpIrHOxJ4JyjbCxvYDGJD5vKXybOSHTz0Lao7kTUVQlfpCgqetuAlvpaQNDZJvqEznqE0fVps+oubI0cbOqqZR7JtY8ifOy5rqi7iBuyScBQyqcvBKumsw8lsOExlsETTtEUQ8GALIMKpDPNFEPrPaDyvd3ldbTkBwCaxV3YrYeoSYqG3trNvwuEpdOlQIQhAAhCEACEIQAKH0gkuY2cS5x90AD4+SmFW9IZ7TsvuZfxcf0VN71AupW5nACCAmxrhuSMlWSkuZDagxWpnAFhtUHiEIka5rhcOBBHNPJZExqJFXss0kjHp+q5zeBc3wJCmNGavVjq+HQl3hcfNR78IqJS57YnEFz3XyF7uOy5F+5IUMzmNmZYgva2G2+5kFx8VrJpmW00fU2GuvDGTtMcZ/IFkfpOojHiBduljieD2tHRkfkHiFsFJFqMY37LWt8GgKvadaKmuhBZbpoyXMvlrA+swndewt2hUZFbnDS+SdcuWRkcdQWgcEr9OU9ovoc6pmdFO18bWNu+41XX2NAJG2+fIdqhse0cfSyuYHtlAudZhBIHB4+q7sSWuWPMxpTTehu6sXBqyMhm4+SaFp5LuF2ruvdBJnQFue9SeFYRLPmwdUZFxyaO/eewJjDAXObcEtuL222vmrPUY8ANRgtq9UNA2W3WVtVam+rF5tx7j3C6cUbtdr7yapbews2+3VB37r800xTEnSX13udzcSPDYomaomfu8SB8SmsjJeHgWn4FPRiorSKG9nNS0cB4BK0ONVEBvFM9vYHEt/CckxkeRtBHPJJmaykcNJ0c9JZc5sdUAL2HStyA3Xe3YB2jwWggr5vdioaQd18+W/yW0aAYk6SnMTzd0JDATmXREa0Z7hdvuIAtCEIQAIQhAAqdpe+07P8MfzuVxVO9IMer0Mna+M94Dh8HKi9bgXUPUyJbOgzqKbVL01Sz9D+x7LOmM86Rkqk1M+08Ag42JVVRbNRmhGA/8A6GL3AvDDIKiQ7jqEarfeePAOS9Nh81dM2ngsHOBJe7JrGj1ndp4AeS2LRHRKHDacRRZk9Z8h9aR9vWPAbgNw705jx/mFL5eCbSNXVsiY58jg1rRck/1nySyoOK15r57D9xG4ho3PcMi88ezs5oy8qONXzy/wUwg5vSFq3Gpqw6setFDsyye8feP1R2DvULpFTtgjaxo6zyRyYM3nw+atVLThgsFDNh6fEXN2tihI4i7gL+T7dy8piXWZ+Yud9F1/T/o3JKqPQoklOuY6VXap0LBd1XFo4WvbkU8o9FY4rGxc7cXZ27QNi37k6YOdj0kS+tB9iCwHBSSHuFgMwD8Spep0din6z2Ak7wS023XLSCpd9MGMPK3jku2jJZnDbXkTlc/hE5Pa6ld/6Kpv4R/zJP8AcvDoZT/wvzP/ANysq5keAM1sty92VpL2RU6vRSEDIFvJ7j5OJCoWPQOp36jt4u1w2OHH/halVzaxVE9ITB0Ubt4fq9zmE/6VOm182myNta5d6KTLJdbL6K60ks/vKex7XRPAHk56xNz1p/omqiZaVt//AKx3Bl/iU8JG0IQhAAhCEACh9LMMNRSyNaLvA6Rg4ubnYcxcd6mELjW1o6np7MIZWr01qsPpA0MfDI6ogaXRPJc9rRcxuOZdYfUJz7CqP0vas2UXF6Y/GXMtokn1d0hV1mWo3vKZ9IdyGtUTpa/Ro61cO2OUd/VPyWxBYTgdQ+CVkrBdzDe3EWsR3gkLXcC0qgqgA06kls435O93c4do8k1RbH0b6il61JHul1cYqSQtNnOtEDwLzqkjtAue5V7BacMYLcFLaewl1Lf7EkTzy1tX4uCjMOkuwLz3HpS54rxoaxEtNkmwqN0RZesrXHc4M/MfkAn7HJnokNWSsPGoI8Nb9UtwFauk/t+SOV0SLQWDamUrrm67nnytxTYvRx/Lc5qiPZdX8+P0X7ldEOnMIYg+zDzZ/OEm1yTxd/7J3ZqnwcCoYVhO9XcFeqJf3fhDTiTMlUAmM9QSmvTJN8y2G9nUkj2aRVPTOiknjYyMXPSXO4ABjsydwz81YJplH1Eu1Si+V7IyXMtFAr9FZYoy/WY4NFyG3uPEZq3ehZhfWM4Rw1Mh998bB8SmGN1oZFJfexzeZOQ81e/Qjo46CkdUSCzqjV1L7RCy+qfec5x5aqfpm5LqI2xUX0NJQhCuKgQhCABNq/EI4GGSVwa0bzvO4AbSewL3EK9kEbpJDZrRc/IAbyTl3rOaiqkrpeklyYPUj3MHzcd5SWZmRxo7ffwRb0P8S0pqKq7Ybwxcf7Vw5/U7s+1UjEaNjXlrRm3afvHO39cVdngRscdzWl3gLqCgwB8tM2Zub3mRxH2gXG1jxWNh225c5WSfYtx2lPcirOp0tDSqYjwKdxt0bhz6o8SpSHR3o7a5u7bYeq0fMpy2bqg5y7D0pwh12NcIw7eQnlXhLXZjIjMEZEHiCpSKDVC5eF5qeRKc+cy7ZOctsZx6TzRxuhqgZoXtLC7+1aCLXB+vbbnnltSOD4mG9UuDh9Vw2OF9tjmO0HMHJL1EQcM1BVEIhfrauswnrMB1SRxafqvG49xuE67f4qKhY+vhkqMl1Pr2LzFMCMkjgR1XVHbO4+LGn5pkzDJ2RtlgP0iBwD2luUgB+0zeRsy8F5hddrGU7LuaSDkQeja03G71VbgY9mLdLnXRr8oeybIzrTj7lgfLcrkvTNlU07Cu+kXnrm7LJTfl7HIV6SR5XDWjeOLXDyVSiqsla3SKkYkOime3dfWb7JzH6dy2eES05QfyE46WyQ+krh9Sov6Wk31a39FOx7NUJpUTWYTxNk2M+sbBN8QqL2aNg2/og5sltENCDikvSzG1LE+xZmHTPAvb7rM9u0524rao4w0ANAAAAAAsAALAAbgqP6KZL00g4SnzY0q9LSq9CELPUwQhCsIAhCEAULTvEDLOymHqsAlf2ud6oPIZ+92JKnjDQAmOIm+IVN90gHcI22T+MrxfE7HO578FDfUb6QS6tNJ2gN8XBWvAqACkgbwiYfEX+ap+kZ/8d3tM/mV9pOrGxvBjG+DQFq8FWqZP7/hFq7CM1KyNpcd3mdwUG9tySdpzUji9XdwaNgzPNRrnLJ4vlu676a7R/fz/AKO7OHJu9LPcm7ysuKKpCEiZVcesCE8kKaylNwKJEr6NMSLXS0zjkP20fYCbPA7y0+8eKutXhsUoIewG+V9h/EM1lmCVPQ4jTu3OeYT2iQFo/MWnuWuL2GFP6lKUvgYqe4lTqNAwP3M72djwJB4ixUfNo7Xx7AyQfdfqnvDwB5q+IUbOG49neOvgcjfOPkzl4rG5OppfdbrDxbdQmPUc8wDhBKHNv/ZuzbvGzvWwrmSUNBLiAALkk2AHElUw4TVXJSg2WvLm1po+eBUlHSEq56WYdTVUpfTMLTe75B1Y38SGcfvZX4HaqZJSW33CvtplV6grtjZ6Tv6QGizc3HadwSAF10I05p6dUNlyWy0aBY+yje4Sm0clrusTquGwm26xIPILVoJ2vaHMcHNOYLSCCOwhY5S4WXiwG34KbwqgqKTrRSFt8yz1mH2m/MZrYx8eTrT8mXkXxVjXg0xCrmF6YscQyob0LzkDe8bj2O+qew+JVjRKLi9MIyUltAhCFEkZvpjTGCu6S3VmaHX3a7eq4c7ap711DLcK7Y3gsdXEY5Paa4esxw2OaePxuVnVdRT0DtWYXjvZsrfUdwv9k9h815vieFLmdkV0KJxaexbHBeEj70f8wV2fU2BPC5VDqqpskTrH7J8HAqy1tV1SOJsoYNv0cab9m/2R1PoIPluSTtOa4L0j0i5Mi8/rb2w5hRz0g9yHPSL3qyMSts5kcmsjkpI9NpHJmESmTI6un1JYn/Zlid4PBW2rA8dqLFvtM/mC3sL03DekGX4/ZnqEIWoMiNXVsiY57yGtaLkn+tqpNVWy17usCyEHqx8eDn8T2bB5pTSGvNVUdE0/sojY8HSDb3N2c79ifU0IaLBO01aXMxO23b5URGPxiKncG5F2rEObzq/C6plRTFpLXCxBsRwIV20jbrPpY/tztP4bf7k/xfRdkzrkZ8Rke/ikc2t2Na8DuFYq09+TMxAp3CMCc8guFm7QDtP/AArXQ6JRR9bVuRnd3W8NyfsprZqnHxNy3MtyMvUdQGtPSBgyC6kanLgkHrdiYkiPqqRrwQ4XBXGDY++heIpiXU7jZrzmYuFzvZ8OWSdSJpW0olYWlWTgpx0yEZuD2i+gr1VTQLFi5jqeQ9eG2rfaYjkPwnLlqq1rInBwk4s1oSUltAuJYmuBa4BzSLEEAgjgQdq7QoEio4p6O4n3dTvMJP1fXjPu3u3uPco7SChqYbEROe3rEujGvbZa4GfHcr+hJ24ddia1rfsQcEzJoscaTY5EbQciOY3Jw3EGnetGrcKhn/exMf7TQ4jkSLhQtR6PaJ2xjmexI4eRJWVPg39Mit1vwVM1Q4pJ9QOKscvowhPqzzN72O+LUl/2tYdtTL3NjHyKq/8AKtRB1yKxLVtG9RtZi7RkMycgBmSeAG8rQIfRdSj13zP5vDR+UBT2F6NUtLnDCxrvtW1n/jdd3mmquGNepkVQ33M40X9Hc1VI2asBjhaQ8RnKSQg3GsNrG+Z7Nq1pCFsV1RrWojMIKK0gTPGK3oYJZN7GOcOdsvOyeKE0zaTRTW+y09wkaT5Aq6K20jsnpNlZwGDVZc7TmTxJ2lTTConCH9QKTY5azRlJkfiLb1tEPvud4WPyV0sFT523raM9s3ky6tnSLMu9bNKr0IRrZN3eUycUSS3JPFJucmoQ0tCs5cz2cvKQeUo9yQeUxFFEmIyFIh2aUkKbOdmmIopkxvTzfR6+B+xsh6F3v5D82qtGWY6TNPRa42sIeOYNx5gLSqeYPa1w2OAcORFx8VnZkeqkP4kujQohCEiOghCEACEIQAIQhAAhCEACEIQAJGspRLG+N2x7XMPJwslkIAzPB5jGXRSZPYSwg8Rv79vep5j0+0k0XFR+0iIZMBa/1XgbGv8AkdyrEWIPid0c7Sx43O39rTsI7QtWq1WL7mZZU4P7ElL/AO1Sng6YeMJ/RT9TNZvPJVwTh0kDhnaXydE9vzClaubYO9LThu7QxGeqdhrrgvSWuuS9NqIpzHbnJF7l456Se9WxiVtnMjk2kcu5HpvI5MQRTJnWMM1qd/skq5aNSa1HTn+5iHgwD5KmYxUNZA65Au0gc7K16G3+g097/um7e+3ks3M9K+R/E7sm0IQs00QQhCABCEIAEIQgAQhCABCEIAEIQgATauw6KdurKwPHaNnaDtB7QnKEdgKo7QgxyNdDKdUOa4skzyB+q8Z9xHemeNyTQPF43lmqOs1pc2+d7kbO9XdCujdJS5n1KpVRceVGdQ4/G7eE4GIMO9XCswaCb95ExxO8tGt+LaouXQWkdsa5nsSPHldNxy4+UKvFfhkIapvFIvqRxUpNoJBfKSYe+0/Fi4boFATnLOffZ8mK5ZdZU8WZBzYg0b1HPxUvdqRNL3nY1gLie4K9Qej+ibmWOf7b3OHgCApyiw+KEasTGsHBjQ2/O21RlnpelEo4TfqZSsE0GkmcJa71RYtgBvf/ABCMrfdG3edyvjW2yHJeoWdZbKx7kPQrjBaR/9k="/>
          <p:cNvSpPr>
            <a:spLocks noChangeAspect="1" noChangeArrowheads="1"/>
          </p:cNvSpPr>
          <p:nvPr/>
        </p:nvSpPr>
        <p:spPr bwMode="auto">
          <a:xfrm>
            <a:off x="98425" y="-941388"/>
            <a:ext cx="1943100" cy="194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Helvetica 45 Light" pitchFamily="2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Helvetica 45 Light" pitchFamily="2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Helvetica 45 Light" pitchFamily="2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Helvetica 45 Light" pitchFamily="2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Helvetica 45 Light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Helvetica 45 Light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Helvetica 45 Light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Helvetica 45 Light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Helvetica 45 Light" pitchFamily="2" charset="0"/>
              </a:defRPr>
            </a:lvl9pPr>
          </a:lstStyle>
          <a:p>
            <a:pPr eaLnBrk="1" hangingPunct="1"/>
            <a:endParaRPr lang="fr-FR" altLang="en-US"/>
          </a:p>
        </p:txBody>
      </p:sp>
      <p:sp>
        <p:nvSpPr>
          <p:cNvPr id="9231" name="AutoShape 13" descr="data:image/jpeg;base64,/9j/4AAQSkZJRgABAQAAAQABAAD/2wCEAAkGBhAQDw0OEA4QEBAQDw8QEA8QDw8OEg8VFBAVFRQQFRIXGyceFxkjGRIUHy8gIycpLCwsFR8xNTAqNScrLCkBCQoKDgwOGg8PGSwkHyUpLiosLCksNSkwKikuLC0uLC0vLCwsLCwsKiwtLCwsLS8sKSoqKi0sLywsLCwsKSwpLv/AABEIALgBEQMBIgACEQEDEQH/xAAbAAEAAQUBAAAAAAAAAAAAAAAAAgEDBAYHBf/EAEIQAAIBAgEHCAYHBwUBAAAAAAABAgMRBAUGEiExQVETImFxgZGS0RQyUlOhsRUjM2Jyk8EHQkNzorLwFmOCwuEk/8QAGwEBAAIDAQEAAAAAAAAAAAAAAAUGAgMEAQf/xAA1EQACAQMBBAcIAgEFAAAAAAAAAQIDBBEFEiExURNBYXGBodEVIjJSkbHB4SPw8QYUM2KS/9oADAMBAAIRAxEAPwDuIAAAAAAAAAAAAAAAAAAAAAAAAAAAAAAAAAAAAAAAAAAAAAAAAAAAAAAAAAAAAAAABg43LVGlqlO8vZjzpdvDtMJzjBZk8IGcDX5Z3wvqoya6ZRXmXKOdlJ+tCcenVJeZzK+t28bZjtI9wFnDYynUWlCakt9tq61uLx1pqSyjIAA9AAAAAAAAAAAAAAKSkkm20ktrepIAqDx8VnTQg2k5VH9xavE9XcYf+s4+4l415HHO+t4PDmvv9jpjaVpLKj+DZAeNhc6qE2lLSpv7y1d6/U9eE00mmmnsad0+03061OqswkmaqlKdP4lgkADaawAAAAAAAAAAAAAAAAeXnFj3RoPRdpzehF8L7X3GFSapxcn1HjeDy8vZxO8qNGVktU6i2t74xe7rNeRFE0VGvXnWltS/waM5KpE0iiJJHMzJFzD15Qkpwk4yW9fLpRt2R8rKvGzsqkfWW5/eXQaekX8HiXSnGov3Xs4rejrs7uVCf/XrX5M1uN6BGE1JKS2NJrqZIt5mAYmVMq0sNTlVrTUYrZvcnujFb2c2y3+0PE1m40P/AJ6e7Rs6j65buzvZ00LWpX+HhzOK6vaVsvfe/kuJ1GpWjFXlJRXGTS+ZCnjKcnaNSEnwjOL+TOE1qsptynKU5Pa5Scm+1kEiRWlbt8/L9kQ9c37qfn+jv4OL5LzrxeGa0K0pRX8Oo3Ug+iz2dljo2bOedLGfVtclXS+zbup8XB7+rb8zjr2NSitriiRtdTo3D2eD5M2IAHCSZbxGIjThKc3aMVds0jK2WamIbTvGmnzYX+MuLPQzsx7c40E9UUpS6ZPYuxfM8CxWNUvXKbpRe5ce1k7Y2yjFVJcXw7ClhYlYrYg8knkhYzsl5XqYeXNd4N86m3qfSuD6TDsUsbKdWVOSlF4ZjKMZrZkso6JhMXGrCNSDvGS7VxT6S8ajmrj3Cq6LfNqbOiSX6pfBG3F0s7lXFJT6+D7ys3NHoajj1dQAB1nOAAAAAAAAAAAADVM8qvPow3KEpd7t/wBTazVM8af1lGXGEl3O/wD2ODUc9A/D7mE+B4CJogiaKszUjMwmTKtVXhBtLfqS6rshWw8oS0ZxcWtz+ZueStHkKOja2hHZxtr7b3PPzlpwlySc4xneVtK+tb9aTtrttJWtp0YUOkUt+7uNuNxraRKxfWAqbUlNcYSjU+Cdy04tammnwepkNKMo8Ueo23Ik74el0Jruk0vgZWIrxpwnUm9GMIuUpPckrtmLkWNsPS6U33ybNe/aVlJ08NCinZ15878MLNrvcS9WFN1Y04c0vsarisqNKVR9SNFzky/PGV3UldQjdUqe6EfN7X/4eVYqkSsXOEVCKjHgUGpUlUk5yeWyNhYloldEyNeSFitOpKMoyi3GUWnGSdmmtjTK2KWB6ng69mfnF6ZQvK3LU7RqrZfVqmlwfzTPeORZi5RdHHUlfm1r0pL8XqvxJd7OulYvaKpVcLg95d9NuXcUU5cVuZoGVJ6Veu/9yXwdl8EY6RlZSp6Nesv9yfxldfMpSwNSSuqcrcbWXieo+aVVKVWSSy8svkJJQXcY9jOp5FryjpqlK1rrYm+pN3J4PCRjUpupUpJKcbx0tNvXs5qaXazdSRsNOjcKTqPGOpcfE4rq8dJpRWTnUo2umrNamnuItHrZw6PpE9HhHSt7Vtf6HmNEXWh0VSUM5w8HbTntxUuZXB1NGrSkt04P+pHQzn2Fp6VSnHjOC/qR0EseiN7E+9EVqeMx8QACfIkAAAAAAAAAAAAHh524bSoxmv4c1fqlqfxse4W8TQVSE6ctkouL7TTXp9JTcOaPGsrBzlE0VxGHlTnKnLbFtPzIop0k08M0IzMLlCrTuoVHFPdqa67MjVrym3KUnJve3csImjGU5NbLbxyM0XIsyqWMq6oqTldpKMrTWvZqlcw0evm7g9Opptc2nr65bvPuM7eE6lRQg8ZM0bNShoxjHVqSWpWWpcDRv2i06U62HjUrTpNU5OL5LlIO8td2pXXqrYmb4aB+1ChzsJU4qrB9ji182fQrBYrRXD/BH6putpPGeH3NVWRHL7KtQrdEaqpy8FTRb7LlnE5MrUvtKNSC4yhJJ9UtjMdIy8Ljq1L7OrUh0RnKKfWtjLF7668/3+9RTs05cU13b/J+pXJWR6uJqcnRjpO1227RiuLe49DK+ZuKw0OVnGEoL1pU5OWj1ppO3SbTmBlblHXhUcOVejJNQpwlOKTTu4paTT48TY8u4uFLDV51NG3JySUkpKTaaUbPU7vcRlW8qwrbCX7Ju302hUtukcnnfv5Y7P2cZp0JSejGLk+EU5PuRmf6frrXOMaK416kKH9MmpPuLlXLGIa0eWlGPsU7UY+GCSPPkiT998l5+hCfxrm/L1PSwGDoU61GUsWpSjVptRoUp1NammrznortVzsZxXIWH08XhYca9LuU038EztRDalulHfksuivMJtLG9f3eavnDUnTrXg1FTipaUYxUm1qfOtfcjx51JS1yk5PjJuXzNszhwPKUtJLnU+culfvL9ew1JI+batCdOu028Pevz5l+s5xlTXNbhYzKeVK0Y6CqyS2LZq6ntMVIlokRGtOm/cbXc8HTKKlxWSD4kWi40RaPFLJmjOzew2niIPdBOb+S+LRuR5GbmB0KTm1zqln1RWz9X2nrl50ug6Vus8Xv9PIr97V6Sq8dW4AAkzjAAAAAAAAAAAAAAAPEziyK6q5WmvrIqzXtrzRqSOkGuZzZIVniIKzVuUXG7tpdZDahZ7SdWHj6muUes1xMmmW0y5Ti5NRW1tJdbdkV/GTFGRg8LKrNQgrt9yXF9BumCwcaUIwju2vi97LWTMmxoQUVrk9c5cX5GYWexslQW1L4n5dhtSBref8AgOVwUpJa6M41Oz1ZfCV+w2QhWpKcZQkrxlFxkuKas0S1KfRzUuRqr0lVpypvrRw6MS9GBlZTyXLD16lCX7ktT9qL1xl2otwiWnbTWUURU3GTjLihTummm01rTTaa6Uy7iMRUqW5SpOdtmnOU7dV2VjAq4GGVnJvUXjBiSgWpxMycCxOJmmaJwPe/Z7k/lMZytubRg5X+9LmxXc5PsOnHgZl5H9HwyclapVfKT4pW5sexfFs98rt5V6Sq2uC3Fx02g6Fuk+L3vx/QNVy1kh0pOpBfVyfgb3dRtRScE000mmrNPWmQ97Zwu6ey+PU+RL0K7oyyvE0RIrYzcrZP5GpZerJXj0cUYZ87uKc6NR058UWCM1OKkuBFo9DI2SXVlpSX1cXr++/ZX6lvJmB5aoo7IpaUn0cEbdTpqKUYpJJWSW4nNH07p301T4V1c36HHd3PRrYjx+xJIAF1IQAAAAAAAAAAAAAFnF4yFKDqVJKMVve/oS3s8bSWWC8W62IhBXnOMVxlJR+Zp+Us76k240fq4e1qc3+i/wA1niTqyk9KUnJvfJuT72RlXUoR3QWTS6q6jfKucmGj/F0vwxlL4pWPEy5nEq0eSppqLacpS1OVndJLhc165JMja1/VqRcdyT5GLqNlxMnCbTTWpppp8LFpMkmRwybbhM6qbiuUUoy32WlF9K3mdRy1h5bKseqV4fM0W4uScNUrR3NJme2zo8ZJ607riipz7DY6pSd6c5R6E9T61sZsOS86FJqFZKL3TXqvrW75dRI0NSp1HiW5+X1MlNFM7s3fSYKpTX11NOy95Ha4de9dvE59GDTaas07NPU0+FjsSZrOdWbaqKWIpRtUirziv4iW/wDEviWW0utn+OXDqIq/sdt9LDj1rn+zSoQJOBWmXJEnkhktxiVInuZpZtuvUVeovqYO6T/iSW78K393Epm9kH0mo3K6pQa03s0nugv1Og0qUYxUYpRjFJJJWSS3JHFdXWwtiPH7EhZWPSPpJ8Ort/RMGBlPLNOgtfOm9kFt63wRrGMy9Wq352hH2Yau97WVe61Glb7nvfJfktlCzqVd/Bczb6+OpQ9epGPQ5K/dtMOpnFQWyTl+GL/WxpyZNMg6uuVn8EUvP0JCOnQXxNsz8pZRdaelayStFcF09JjXLaZW5Xa0pVZuc3ls7YwUVsrgZeAx7ozU0rq1pLij36ecdB7ZSj1xf6XNUuRbJCz1Cvax2IYa5M01bWFV5lxN5oZQpT9WpFvhdX7tpkHO2zMweWq1K1puUfYlzl5rsJyhrabxVj4r0/Zxz018YP6m8A83JeXKdfV6tS2uD39MXvR6RPU6sKsdqDyiMnCUHsyWGAAbDAAAAAAAtYrExpQnUm7Rirt/5vOd5WyvPE1HOWqK9SF9UV58WbNnxWaoU4rZOor9Notpd9u40pMhdQrNy6NcDlrT37JNMkmQRJMiGaUXEyqZBMkmYszTJpkrlsrcxwZZLlxchcrc8we5JXKXMHFZWhDV60uC3dbMCplipLZaK6Fd97Jm10O7uVtKOyuct3lx8jgrajQpPDeX2G+5t5ccXGhUd4vVTk/3Xuj1fI9vLGWqWHpylKS07PQhdaUnu1cOk5GsTJ7ZN9rLsJlrtNJnRio1Z5xyXlk5XrGY4hHxbMyMyTmY0ZlXMmdkjVM3DMzLVOCnh6klBuenBt2UrpJxvx1fE97LeWFQp3VnOd1BbV0yfQjls5lmVVrY2up2I+60+VZN05bLfZkk7XVlQxGpDaS7cfhmxVKrlJyk3KTd23tZVM1yGUqkdkr9EtZm4fLsdk426VrXdtKVd/6avaSco4n3cfo/xktlr/qaxrNRk3B9vD6r84PZTJJlmlVUknFpp7GtZcTKxODi8SWGWNNSWVwLiYuQuVuatkYJXItlLlGz1IYDZBsq2QbNiRkVjUcWpJtNO6admnxN0yBlnl4OMtVSFtL7y9pGkNmdm/idDE0uEnoP/lqXxsSun3EqNVLqe5nLd0FVpt9a3o34AFwK0AAAAAAaxn39lQ/mP+xmmJm5Z+fZUP5j/sZpaZX77/mfgcNb4y4mSTIJkkzgZrTJpkky2mSTMcGWSaZW5C5W55gyySbPDyhldyvCDtHY3vl5Iu5cxjSVJP1leXVuR46LroOkw2FdVllv4Vy7e/l9e6C1G8lnooePoTTLkWWkycWXAgS9GRejMxkyakYNGUZYMtTGmY6mV0zDZNvSFyUy1ORRzINmSRhKWSkmW5Mq2QbM0ay/hMdOlK8Xq3xexmzYPGxqxUo9q3xfA1BsyMm410qid+a9Ul0f+Fe1vRoXtN1ILFRLd29j/HoWXQ9ZnZ1FSqPNNv8A89q/Pqbfcrct3K3PlWD6mTuRbKXKXGAVbItlGyLZmkZBsvZOf19D+bT/AL0Y7Zeyd9vQ/m0/70b6S99d55P4X3HSgAXop4AAAAAB42dOSZYiilDXOnLTUfa1NNdZz2pBxbjJOLWppqzXWmdbLVXC056504S/FGMvmcNxZqtLaTwzRUpbbycpTKpnUfo2j7il+XDyH0bR9zS/Lh5HJ7Nl83ka/wDbvmcwTK3On/R1H3NL8uHkPo6j7ml+XDyPPZkvm8jLoHzOZaRXSOmfR1H3NL8uHkPo6j7mn+XDyHsyXzeQ6F8ziGVZ3rT6LLuSMZM9bPCCjj8WkkkqiskrJcyO48dM+i2kNihCPKKXkUq5X80+9/cuJkky2mSTOk5Wi4mSUi0mSTPDwu6Q0i3pDSPMAm5EWyNylxgBsi2VbItnp6kUZFsq2UPTJG34KrelTfGEfkX9I2/NTB03gcG3Tg26MLtwi29XGx63oFL3VPwR8j5dcaM3Vm1JYy+rtPrVvqa6KGY78L7HOtIppHRfQKXuqfgj5D0Cl7qn4I+Rp9iy+dfQ3+04/L5nOXIi2dI+j6Xuqfgj5D6Po+5p/lw8j32NL519D32pH5fM5q2e9mvkac6ka8otU4PSi3q05brdC236DbVgKS1qlTX/AAj5F86aGlKnNSnLODTW1Jzg4wWMgAEyRIAAAAAAAAAAAAAAAAABxbPVWyjjP5if9ETxUzpWf+Z868li8PHSqKKjVpr1ppbJx4tLVboVjm1SnKLcZRcWtqknFrrTLVaVY1KSw+CwUm/oTpVpbS3N5TKplUyCZW51HBgncrcjcXBjgncXI3Fzw8wSuUuRuLnp7grci2Gylwe4DIhs9/NnM+ti6kW4ShQTTnVknG63xhfa33IwnUjTjtSe430qU6slGCyzp+acWsBgk/cU33q6+Z6xGlTUYxjFWjFKKXBJWSJFQnLak3zL5COzFR5IAAxMwAAAAAAAAAAAAAAAAAAAAAAAAAAARlTi9sU+tJgAEfR4exHwoejw9iPhQB7lnmB6PD2I+FD0eHsR8KAGWMD0eHsR8KHo8PYj4UAMsYHo8PYj4UPR4exHwoAZYwPR4exHwoejw9iPhQAyxgchH2Y+FFwA8PQAAAAAAAAAAAAAAAAAD//Z"/>
          <p:cNvSpPr>
            <a:spLocks noChangeAspect="1" noChangeArrowheads="1"/>
          </p:cNvSpPr>
          <p:nvPr/>
        </p:nvSpPr>
        <p:spPr bwMode="auto">
          <a:xfrm>
            <a:off x="98425" y="-849313"/>
            <a:ext cx="2600325" cy="175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Helvetica 45 Light" pitchFamily="2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Helvetica 45 Light" pitchFamily="2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Helvetica 45 Light" pitchFamily="2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Helvetica 45 Light" pitchFamily="2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Helvetica 45 Light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Helvetica 45 Light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Helvetica 45 Light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Helvetica 45 Light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Helvetica 45 Light" pitchFamily="2" charset="0"/>
              </a:defRPr>
            </a:lvl9pPr>
          </a:lstStyle>
          <a:p>
            <a:pPr eaLnBrk="1" hangingPunct="1"/>
            <a:endParaRPr lang="fr-FR" altLang="en-US"/>
          </a:p>
        </p:txBody>
      </p:sp>
      <p:sp>
        <p:nvSpPr>
          <p:cNvPr id="9234" name="AutoShape 16" descr="data:image/jpeg;base64,/9j/4AAQSkZJRgABAQAAAQABAAD/2wCEAAkGBhAQDxUUDxQQFA8PEBQUEBQVDxAUFBQUFBUVFBQUFRUXHCYeFxkkGRQUHy8gIycpLCwsFR4xNTAqNSYrLCkBCQoKDgwOGg8PGiwdHyQqKTQtKSwpKSwsLCwpKSwpKSksKiwpLCwtKSksKSwsKSwpLCksLCkpLCksLCwsKSwqLP/AABEIANAA0AMBIgACEQEDEQH/xAAcAAABBQEBAQAAAAAAAAAAAAAAAQIDBAUHBgj/xABAEAACAQICBQkGBQIEBwAAAAABAgADEQQFEiExQXEGBxMiUWGBkbEyM0JSocEjYnKC0RThU7Lw8QgkQ2NzkqL/xAAaAQEAAwEBAQAAAAAAAAAAAAAAAQMEBQIG/8QALBEAAgICAQIDBwUBAAAAAAAAAAECAwQRIRIxIjJRBRRBQmGBsVJxkaHwE//aAAwDAQACEQMRAD8A7jCEIAQhCAEIQgBCEY1UDaYA+EZ0ogKoMAfCEIAQhCAEIQgBCEIAQhCAEIQgBCEIAQhCAEIQgBCEIAQhCARYpiEYjaFJ+kw+nJnoCLzy9tEkH4SR5G0A0sNVuJNpfSUsI+uWiYBpgxZHQa6jhJIAQhCAEIQgBCEIAQhCAEIQgBCEIAQhCAEIQgBCEIAQhCAE83nY6OtfdUGkOI1Eeh8Z6OU80wNKsmjVFxe4sSGB7QRrEAwcNihca5cqYxRtImAnITE6/wDnqq6zohcPRNhfUCWuTqtr1XnmuV+WZrhcM5Y4fE0AD0jjDkVVTeSpYrbvGsQDruEBFNb6jbWOy8mmDkOY9Lg6FQ30qtCmxuSTcqLzTo4u5sYBbhEBiwAhEvCALCJCALCJC8AWESLACEIQAhCEAIQhACJFhAEhFlHMMVoggbtv8QCSrixulc4mYrZvpMEpqz1DsUep7B3mJmdTE4cIzrTKu2i2izdQ2uLkjXv2dkA3lrXnlOc7NugyytY9esvQpxqaj/8AOkZt0MTdNLunKeXOdnMMwo4amb0qVVU1b6jMAx8B94B07L16PDUU+ShSXyRRGPSxNK1S3S0m63VHXQHXYrvA7R5SauezZsHDYJsZW96Kfpt5avtAKeAzhHHVYHxl6njkZio9oC54GR4rJ6FQ3ZBp/Mt1bzG3xmFm2VPhiK1KuQFIUrUQPcHcGBX6wDA54eXdXB4WmuAqotetVGmylGdKYUtcKb20jYXI2XnjuTf/ABAYqlZcworXXfUp2p1eJU9RvDRmFzg4elTWktJLBnqu1W12qsSNLScamsTaw9kECeHZTfVI2elHaPrHkry2wWZoWwlTSZLdJTZStRL7NJTu7xcTdnxphsW9Jw9J3pVV9l0ZlI4MDcTrHNrzs5lVxdHCV1XFJWcL0h6tWmu9yyizgDXrAJ7ZJDTR3OEIQQEWJCALeESEAWESLAFhEheALEvCJAFvMbMqtkLHYbmaeJqaK8dXnKNYK6qdRCVFv4MNRgD8my4UkuQOkqdZzbX3LwA+8lzTC9JRZd9rjiusS3CAeSHumA+Un6TmnNhyeepiBinBFGlpFGPx1DcDR7bXJJ7bTqTUtFnU7AWFu0f7GZ9TFMlkpUyQAAoVQAANwGwCAX6zTWyKpelb5XI89f3nnNGva7U2HCx9JucmQeiY9tQ28AB6wDYgRCEA+fOeTI6OFxyrQDKtdGxDppEolR20WNNfhDFbkds56ac+puVXIfB5ko/qFIqoLU6qHRqINtr7CL7iCJyrlBzHYqimlhKi4kD2kKilU/aLlW1d4kEpnKmpTq3/AA/5FfEVsQRqpoEQ97bbeHpOb4vBPScpVVkdfaVlKsOIOsT6F5n8m/p8rplhZ8QTVPBtkaPTlwe2jalRVUsxAVQSxJAAA1kknYJDj8fSw9JqtZlSlTF2YnUB9zutvnDeXnOJVzBjTo6VPBg6l2NVtsapbd2L569mrHx5XS0u3qZrro1LbO44PM6FYXo1aVQdqVEf/KZZnympINxqPaNR85t4HltmNH3eKr2G5n6QeT3m2fsyXyyMkc+PzI+kYTiGA55swT3q0Kw1XujI3mpt9DPR4HnwoH3+HrId5pulQfXRMyzwro/Df7GiOVVL4nTISjkuc0sZQWtQJNKpfRupU6iQbg94l6ZGmnpmlPYsSEJACEIQCnmY6gO4OpbhfbKuCwWlTJUgGpVYve+wNYW7wFmrEVQBYAADYALCAOhEhAMbOENOoKoF1bqvx2A+I9I3C4ime4mS5jjVsQ1tA7u2eWrZmiMdpXcd4gHtkpDdFXq7Nm8f63zz+UZ2CLo2kl7HuI2jjrnoA4YXGwwCdHBFxFlA1+jN/h+Ifcd8zeVPLbD4CmC16lWot6NJdrD5ifhW+/6GeoxcnpEOSits2MxzKjh6TVa7rTpILszGw4DtPcNZnPk588J0zK1DEdCDZKgKFiPmNM2KjxJ7hOa8quU+Kx9XSxL9Ue7prcU6f6V3nvOuYejOtVgLp3Puc6zMe/Ad1xme5Bm6hMQ9AsRZelvRqL3K5tbgDPcYZUCKKdujCgJokEaIFgBbdafKNpawGb18Ob4erVpH8lRlHiAbHxE8z9nL5Zfyeo5v6kdA53M0epjugLE0aNOmQlyF02BJbVtNiBrnhDh17x5H+DLOIzCtiGNXEOXqvbSZrXNhojZq2ASObaU64KKMlr65Nlc4Y7iD429Yx6TDaCPD7y5FGrZq4aperGUuCKEuZXgelfX7C62/iOKg7Qp4j7i09NyZywO9GkB72oul4kFjr/LKr7+iHHcspp6pcnZOTWC6HB0UtbRpKSOwsNIjzM04WhPm29ndCEISAESF5hcpOWmDwA/He9S11pJZqh7Or8I7zYT1GLk9JbIbSW2bt4l5xyrz14o19JKFH+nGroyWLcTUGw+FuMocp+djF4oFMPfDUSNei16rdt6mrRH6bcZsjgXN6a0Znl1JdzsFXlLg1r9C1egK/wAhqKG4HcD3bZdxOISmheqypTUXZmYKoHaSdQny0NZ17zx/3lnE4nENSFJqlRqKG6UzUcop2XCE2Evl7OS0lL+imObvvE6LmHL3BNWdErMyJ7FRkKq3aFO+3bYXmNh+W2Bevo4pcT0HzUwt2O/SF9IL+nXPFJQFuO3+ItKnZh428o9zgn9Cfem125Oq8oedHB0qKUcupCoo0Tcq1NEG0qB7TPtuTqudd56vk5n9OtSWpTN6VTzU71PYROCtQBmtyY5Q1cBWuAXoVLCtTB8nS+rTH1GrhXbiJR8Hc9V5DcvEd8xgutxsM4zzgV9LFKt79HTIAv7OkxY8L7Zs51zwU6VIrhVarUYatNGREv8ANfWT3DznOcLmVTENUqVTpVHqXY+G4bh3Txi1yU+p8HrInFw0idhfbr46/rtkTYZT2jhrHkf5ksWddNo5rSKj4M7rHxsfIyPAURUroh9kt1u8AEkfSaCytkXvyflpOfpb7zPlWONb0X4talYtlljrPeT6wiKIs0JaWihvb2LEhCSQOprcgdpt5zpPN3gtPGht1GmzeJsg/wAx8pz7Lad6g7tfl/edg5ssFajVqHbUcIOCC/qx8pz82XGjbix+J7OEW0S05J0RIhMQmMZoB5DnQzfFYbBq2Ffo9OroVXAGmAVJXRJ9nWLX2zh1dHLFmJZmN2Yklid5JOsmd/5a5ccVgatJbFyoanc2GmjBhr3bCPGcMxmFqUX0KqMjjcwseI7R3idTCtUE0u5gyq3JlLDHWe+SPRBlOsSMQp12ItwuCPWX7zY7G5bXBmUEo6ZRxTdHrOvst3dsvShm6XQdx9RLeHe6Ke1R6SHNyfIUUlwPImbWqkV1Hwhx9ZpzJx+qsp/Mh+siT4CXJqxYGAns8lPNB1P3faR5H7Dfr+0kzT2P3faR5H7Dfr+wnl+dHpeVmlCEJaVg56p4H0kORj3zdlIAeJ/sI/EHqNwhlItQqn5qiL5WMyZXPTH1a/JqxeHKXon+CUCEITaYxDARYWgGpktP2jwH3P2nc+SWD6LBUVIsSmm3F+t9xOO8nMCahpoNtaoB4MQPS87wqgCw1ACwnFy5bmdTGjqIsIQmM1EBkbmPMjaAVa6XmPmeTUq66NVFdTuYbO8HaDwm8yyF0gHNcRzU0DU0hUqBADoobGx3dfbbu+s8DjcHUoPoVlZHG5ha/eDsI4Tv1VJmZhldOshWqiuh3ML+I3g94mmvIlF7fJTOlSWlwcGx4vTPdYxMtb8Je648iZ0HO+bO9zhHtf8A6dQ6v2v9iPGeXznk22AKI50jUUsTaw0r2IXwtNsL4zkkjJKmUYtsoXmVnA6wPcPoZpzNzoahwMvl5WUrujVJiRqNqHAekdLEeSpmnu/GR5H7tv1n0EkzT3fjI8j92f8AyH0E8vzoleVmjFiRZaVkWMPUPh6yXAi2FX89Vj5CwlfHnqeP8y3SFqFEfkLf+xmS7m2C/wBxs1U8VTf0/LQgixBFmwxhFESTYOnpVFH5vTXDelslLb0dB5vcv0sWnZQplzxACj6tOrTw/NphLJWqn4mVF/aNI/Vh5T3E+ete5HZrWohCEJWWFcxhjzGGAMaRMJM0jIgFd1kLUpcKyJlgFNqcz8fl1OspWqiuh3MLjiOw94ms6SFqcEnOc55t9rYR7f8AbqHV+193A+c8Rj+T+I6RaTUnFW+oEGxHaCNRHfed4ajI3oi2uXrJmouL5Kv+EOpSOE1aLUyUb2kOieIiAzoHKPkAarvVwzgO5LNTf2SfysNnA6p4bHZfVoPoVkZG7CNR/Sdh8J0qbYziknyYbq5Rk2zNzT3fiI3JR+Ef1n7STHLdPGGWoRT1i1ySOGy/0Msb8aRUl4GXICJCXFRVzI9UePpNKsLBB8tNRMzHC7KO0j6kTTxLdc91h5D+8yvnIX0TNS4x39WiOLEhNhjFmhk9O7k/Kvr/AKMz5t5DhywsNtRwo8bKPWVXS1BltS3JHZORmF6PA0hvcGof3m4+lpugyvh6QRVUbEUKOCgD7ScGfPt7ezspaHQhCAVzGmPjTAGERpEeREIgEZEjYSUiNIgkgKyMpLJWNKyAVWSROktssjZIJKbU5VxmX06qFaqK6H4WAI/sZpMkYacEnhMVzZYdqgZGcUr3akesD3BtoHdPLcscuNDEhdGymmuibWU2vqG7V2TsbU5TxeBp1VK1VV0O1WAImivIlGSlLkpnQpR6VwcMBjp73OubVTdsI2if8NySv7X2jxvPE4/La2HfRroyNuuNR/S2w+E6tV8LOz+xzbKZw7ozK5/FB+UXHGXUYkXO0yTLMrNaqWt1EtfvPyyMm54kyuvm+T9Foss4oivVtjosaDHTaYxZ7nkHgdPE0QRqT8Rv2gt6kTxFJNJgO0gTq3NvhOtVqblVaY4k6R+gExZktR0asWO5bPeqZIpkSyQTjHVJBFjY6SeSCJFhAGGJaPIiQBhEbaSRpEEkZEaRJSI0iQCErGlZMVjSsEkJSNKScrGlYJKzJGMktFY0pIJKbU5XxWBSqpSoquh2qwBE0TTidFBJ5tuS1GnRKUFC6m0RcnrHZcnXttOT4/La2HbRroyNuuNR71bYfCd5enKuLy9KqFKqq6HarAEfWaaMh1NvW9me6hWJLetHCAY4GdAzvmzU3bBton/DckrwVtq+N54fMMsrYd9GujI2641H9LbDOtVfCzs/scyyidfdD8vS9QW122cdg9Z2vkxl/wDT0FT4iNKp3udv8eE5tzd5Qa2I0yPw6NidWot8K+evwnWqKTnZs9z6fQ3YkNQ6vUvI0mErpJ1mI1EgiiNEcJJ5IokWEASJFhAG2iER8QiCRlo20ktEtIAzRiaMktEtBJEREKyW0TRgEJWJoSbRhowSQaECkm0YFZBJWKRvRS1oQ6OAVOhkWIyinWUrVVXQ7QygiaQpx6pJGzLyjk7QwiFMOuipYsRctdj3ngJoilJgI4CG9vbPK44RGqyRRFtHWgAI4RIoknk//9k="/>
          <p:cNvSpPr>
            <a:spLocks noChangeAspect="1" noChangeArrowheads="1"/>
          </p:cNvSpPr>
          <p:nvPr/>
        </p:nvSpPr>
        <p:spPr bwMode="auto">
          <a:xfrm>
            <a:off x="98425" y="-955675"/>
            <a:ext cx="19812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Helvetica 45 Light" pitchFamily="2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Helvetica 45 Light" pitchFamily="2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Helvetica 45 Light" pitchFamily="2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Helvetica 45 Light" pitchFamily="2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Helvetica 45 Light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Helvetica 45 Light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Helvetica 45 Light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Helvetica 45 Light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Helvetica 45 Light" pitchFamily="2" charset="0"/>
              </a:defRPr>
            </a:lvl9pPr>
          </a:lstStyle>
          <a:p>
            <a:pPr eaLnBrk="1" hangingPunct="1"/>
            <a:endParaRPr lang="fr-FR" altLang="en-US"/>
          </a:p>
        </p:txBody>
      </p:sp>
      <p:sp>
        <p:nvSpPr>
          <p:cNvPr id="9236" name="Title 1"/>
          <p:cNvSpPr txBox="1">
            <a:spLocks noChangeArrowheads="1"/>
          </p:cNvSpPr>
          <p:nvPr/>
        </p:nvSpPr>
        <p:spPr bwMode="auto">
          <a:xfrm>
            <a:off x="551771" y="387351"/>
            <a:ext cx="739140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Helvetica 45 Light" pitchFamily="2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Helvetica 45 Light" pitchFamily="2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Helvetica 45 Light" pitchFamily="2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Helvetica 45 Light" pitchFamily="2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Helvetica 45 Light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Helvetica 45 Light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Helvetica 45 Light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Helvetica 45 Light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Helvetica 45 Light" pitchFamily="2" charset="0"/>
              </a:defRPr>
            </a:lvl9pPr>
          </a:lstStyle>
          <a:p>
            <a:pPr eaLnBrk="1" hangingPunct="1">
              <a:lnSpc>
                <a:spcPct val="90000"/>
              </a:lnSpc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前台框架应用实例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8425" y="5692876"/>
            <a:ext cx="3097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137" y="1116013"/>
            <a:ext cx="7866667" cy="60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1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7" name="AutoShape 5" descr="data:image/jpeg;base64,/9j/4AAQSkZJRgABAQAAAQABAAD/2wCEAAkGBhIQERQUEhQWFRQVFBAQFxUUFRUSFRUUFRAVFBYUFBQXGyYeFxkjGRUUHy8gJCcpLCwsFR4xNTAqNSYrLCkBCQoKDgwOGg8PGiwkHyUpNCksNCksKSktLywsLCwsLCwtKSwpLiosLCksLCwsKSwsLCwsLCwpLCwsLCksKSwsKf/AABEIAMwAzAMBIgACEQEDEQH/xAAcAAABBQEBAQAAAAAAAAAAAAAAAwQFBgcCAQj/xABGEAABAwICBgYGBwUHBQEAAAABAAIDBBEFIQYSMUFRcRMiYYGRoQcycoKxwRRCUmKSotEjM1Oy8ENjc5PC0uEWFyQ0VBX/xAAaAQACAwEBAAAAAAAAAAAAAAAABAIDBQEG/8QALhEAAgICAAUDAwIHAQAAAAAAAAECAwQRBRIhMUEyUXETYcGRsRRCUnKB0eEV/9oADAMBAAIRAxEAPwDcUIQgAQhCABCEIAEIQgAQhQek2lcVC0awL5HXLWA2yG9x3BcbSW2dS2TiFldTp9VSnJwjHBg/1G5SbcYnf60sh993wBS0smK7Imq2awhZhFWyfbf+J36p/Biszdkj+9xd8bqH8WvKJfSZoCFVqLSaQZPAcPwn9PJWGkrmyjq7eB2q+F0J9mQcGhwhCFcQBCEIAEIQgAQhCABCEIAEIQgAQhCABCEIAEIQgAWTeleGSOqZIReN8bWtO4OaTdvmD3laymmK4VFVROimbrMd4g7nNO4jioTjzLRKL0zBYMRA3FSlNijd4I81PU+gkUMsgJMzWuIbfIWsPWA2m9xwyT52jkH8Fo5Aj4LNkuo4oPWyIpqxjtjh35fFSEaaVuim+In2XfJ36qMtPAbWcOwgkd25UuJxpruWiIqVglIF2mzhmD2qms0hc3148+Zb5EKSodJdbLUt71/ko6a7BtGgYRijamJsjd9wRva4ZOaeR+SeqjaGVvRVL4SerKOkb7bR1gObc/dV5WzVPnjsUktMEIQrCIIQhAAhCEACEIQAIQhAAheF1tqjazSOCLa7WPBov57EASaFTav0itZ6sJPtPDfgCm0XpWjv+0geO1rmv8jZAF7QobCNL6WqIEcgDj9R/Ud3A7e66mUAC4lfqtJ4AnwC7TTFXWglP92/+UrknpbOpbeivUvqg7zmeZzSyjoK6zQF6+sJ7FmKSSNFxbY7mmDVE1Ut13JKmc8ii3smlohcb2Dn8imFDJZyfYo0utbjfNRzYy1wv5KBRYuuywsqujfDKNscjCfZJsfK61QFY7I68Th2Fa1hs2vDG77UcbvFgKcxX3QtYOUIQnSoEIQgAQhCABCEIAEzxbEhTx654ho5niniY422MwPErdZpFtXZcnZY7jffuXG9LbOpbekUjFtKy7a7u3eCrdTpBfen0mhzr9WTL78YcR33z8FwdFJ/4sX+UqvrQ9yz6M/YhJsQ1kze9WCXRGX7UR5Ncw+IULimEyQZuHV2XBuL9vBSjZGXRM465R6tCLXBaToDpS9zxTTOLiWl8LzmXNb6zCd5AzG/asdqa4jYVYNGMTIiZL9elnZKOOpcFzeRaXtVhWb8q3ptpCymhEZzfMejaL7Gmwc89gB8SFYwVjHpIrHOxJ4JyjbCxvYDGJD5vKXybOSHTz0Lao7kTUVQlfpCgqetuAlvpaQNDZJvqEznqE0fVps+oubI0cbOqqZR7JtY8ifOy5rqi7iBuyScBQyqcvBKumsw8lsOExlsETTtEUQ8GALIMKpDPNFEPrPaDyvd3ldbTkBwCaxV3YrYeoSYqG3trNvwuEpdOlQIQhAAhCEACEIQAKH0gkuY2cS5x90AD4+SmFW9IZ7TsvuZfxcf0VN71AupW5nACCAmxrhuSMlWSkuZDagxWpnAFhtUHiEIka5rhcOBBHNPJZExqJFXss0kjHp+q5zeBc3wJCmNGavVjq+HQl3hcfNR78IqJS57YnEFz3XyF7uOy5F+5IUMzmNmZYgva2G2+5kFx8VrJpmW00fU2GuvDGTtMcZ/IFkfpOojHiBduljieD2tHRkfkHiFsFJFqMY37LWt8GgKvadaKmuhBZbpoyXMvlrA+swndewt2hUZFbnDS+SdcuWRkcdQWgcEr9OU9ovoc6pmdFO18bWNu+41XX2NAJG2+fIdqhse0cfSyuYHtlAudZhBIHB4+q7sSWuWPMxpTTehu6sXBqyMhm4+SaFp5LuF2ruvdBJnQFue9SeFYRLPmwdUZFxyaO/eewJjDAXObcEtuL222vmrPUY8ANRgtq9UNA2W3WVtVam+rF5tx7j3C6cUbtdr7yapbews2+3VB37r800xTEnSX13udzcSPDYomaomfu8SB8SmsjJeHgWn4FPRiorSKG9nNS0cB4BK0ONVEBvFM9vYHEt/CckxkeRtBHPJJmaykcNJ0c9JZc5sdUAL2HStyA3Xe3YB2jwWggr5vdioaQd18+W/yW0aAYk6SnMTzd0JDATmXREa0Z7hdvuIAtCEIQAIQhAAqdpe+07P8MfzuVxVO9IMer0Mna+M94Dh8HKi9bgXUPUyJbOgzqKbVL01Sz9D+x7LOmM86Rkqk1M+08Ag42JVVRbNRmhGA/8A6GL3AvDDIKiQ7jqEarfeePAOS9Nh81dM2ngsHOBJe7JrGj1ndp4AeS2LRHRKHDacRRZk9Z8h9aR9vWPAbgNw705jx/mFL5eCbSNXVsiY58jg1rRck/1nySyoOK15r57D9xG4ho3PcMi88ezs5oy8qONXzy/wUwg5vSFq3Gpqw6setFDsyye8feP1R2DvULpFTtgjaxo6zyRyYM3nw+atVLThgsFDNh6fEXN2tihI4i7gL+T7dy8piXWZ+Yud9F1/T/o3JKqPQoklOuY6VXap0LBd1XFo4WvbkU8o9FY4rGxc7cXZ27QNi37k6YOdj0kS+tB9iCwHBSSHuFgMwD8Spep0din6z2Ak7wS023XLSCpd9MGMPK3jku2jJZnDbXkTlc/hE5Pa6ld/6Kpv4R/zJP8AcvDoZT/wvzP/ANysq5keAM1sty92VpL2RU6vRSEDIFvJ7j5OJCoWPQOp36jt4u1w2OHH/halVzaxVE9ITB0Ubt4fq9zmE/6VOm182myNta5d6KTLJdbL6K60ks/vKex7XRPAHk56xNz1p/omqiZaVt//AKx3Bl/iU8JG0IQhAAhCEACh9LMMNRSyNaLvA6Rg4ubnYcxcd6mELjW1o6np7MIZWr01qsPpA0MfDI6ogaXRPJc9rRcxuOZdYfUJz7CqP0vas2UXF6Y/GXMtokn1d0hV1mWo3vKZ9IdyGtUTpa/Ro61cO2OUd/VPyWxBYTgdQ+CVkrBdzDe3EWsR3gkLXcC0qgqgA06kls435O93c4do8k1RbH0b6il61JHul1cYqSQtNnOtEDwLzqkjtAue5V7BacMYLcFLaewl1Lf7EkTzy1tX4uCjMOkuwLz3HpS54rxoaxEtNkmwqN0RZesrXHc4M/MfkAn7HJnokNWSsPGoI8Nb9UtwFauk/t+SOV0SLQWDamUrrm67nnytxTYvRx/Lc5qiPZdX8+P0X7ldEOnMIYg+zDzZ/OEm1yTxd/7J3ZqnwcCoYVhO9XcFeqJf3fhDTiTMlUAmM9QSmvTJN8y2G9nUkj2aRVPTOiknjYyMXPSXO4ABjsydwz81YJplH1Eu1Si+V7IyXMtFAr9FZYoy/WY4NFyG3uPEZq3ehZhfWM4Rw1Mh998bB8SmGN1oZFJfexzeZOQ81e/Qjo46CkdUSCzqjV1L7RCy+qfec5x5aqfpm5LqI2xUX0NJQhCuKgQhCABNq/EI4GGSVwa0bzvO4AbSewL3EK9kEbpJDZrRc/IAbyTl3rOaiqkrpeklyYPUj3MHzcd5SWZmRxo7ffwRb0P8S0pqKq7Ybwxcf7Vw5/U7s+1UjEaNjXlrRm3afvHO39cVdngRscdzWl3gLqCgwB8tM2Zub3mRxH2gXG1jxWNh225c5WSfYtx2lPcirOp0tDSqYjwKdxt0bhz6o8SpSHR3o7a5u7bYeq0fMpy2bqg5y7D0pwh12NcIw7eQnlXhLXZjIjMEZEHiCpSKDVC5eF5qeRKc+cy7ZOctsZx6TzRxuhqgZoXtLC7+1aCLXB+vbbnnltSOD4mG9UuDh9Vw2OF9tjmO0HMHJL1EQcM1BVEIhfrauswnrMB1SRxafqvG49xuE67f4qKhY+vhkqMl1Pr2LzFMCMkjgR1XVHbO4+LGn5pkzDJ2RtlgP0iBwD2luUgB+0zeRsy8F5hddrGU7LuaSDkQeja03G71VbgY9mLdLnXRr8oeybIzrTj7lgfLcrkvTNlU07Cu+kXnrm7LJTfl7HIV6SR5XDWjeOLXDyVSiqsla3SKkYkOime3dfWb7JzH6dy2eES05QfyE46WyQ+krh9Sov6Wk31a39FOx7NUJpUTWYTxNk2M+sbBN8QqL2aNg2/og5sltENCDikvSzG1LE+xZmHTPAvb7rM9u0524rao4w0ANAAAAAAsAALAAbgqP6KZL00g4SnzY0q9LSq9CELPUwQhCsIAhCEAULTvEDLOymHqsAlf2ud6oPIZ+92JKnjDQAmOIm+IVN90gHcI22T+MrxfE7HO578FDfUb6QS6tNJ2gN8XBWvAqACkgbwiYfEX+ap+kZ/8d3tM/mV9pOrGxvBjG+DQFq8FWqZP7/hFq7CM1KyNpcd3mdwUG9tySdpzUji9XdwaNgzPNRrnLJ4vlu676a7R/fz/AKO7OHJu9LPcm7ysuKKpCEiZVcesCE8kKaylNwKJEr6NMSLXS0zjkP20fYCbPA7y0+8eKutXhsUoIewG+V9h/EM1lmCVPQ4jTu3OeYT2iQFo/MWnuWuL2GFP6lKUvgYqe4lTqNAwP3M72djwJB4ixUfNo7Xx7AyQfdfqnvDwB5q+IUbOG49neOvgcjfOPkzl4rG5OppfdbrDxbdQmPUc8wDhBKHNv/ZuzbvGzvWwrmSUNBLiAALkk2AHElUw4TVXJSg2WvLm1po+eBUlHSEq56WYdTVUpfTMLTe75B1Y38SGcfvZX4HaqZJSW33CvtplV6grtjZ6Tv6QGizc3HadwSAF10I05p6dUNlyWy0aBY+yje4Sm0clrusTquGwm26xIPILVoJ2vaHMcHNOYLSCCOwhY5S4WXiwG34KbwqgqKTrRSFt8yz1mH2m/MZrYx8eTrT8mXkXxVjXg0xCrmF6YscQyob0LzkDe8bj2O+qew+JVjRKLi9MIyUltAhCFEkZvpjTGCu6S3VmaHX3a7eq4c7ap711DLcK7Y3gsdXEY5Paa4esxw2OaePxuVnVdRT0DtWYXjvZsrfUdwv9k9h815vieFLmdkV0KJxaexbHBeEj70f8wV2fU2BPC5VDqqpskTrH7J8HAqy1tV1SOJsoYNv0cab9m/2R1PoIPluSTtOa4L0j0i5Mi8/rb2w5hRz0g9yHPSL3qyMSts5kcmsjkpI9NpHJmESmTI6un1JYn/Zlid4PBW2rA8dqLFvtM/mC3sL03DekGX4/ZnqEIWoMiNXVsiY57yGtaLkn+tqpNVWy17usCyEHqx8eDn8T2bB5pTSGvNVUdE0/sojY8HSDb3N2c79ifU0IaLBO01aXMxO23b5URGPxiKncG5F2rEObzq/C6plRTFpLXCxBsRwIV20jbrPpY/tztP4bf7k/xfRdkzrkZ8Rke/ikc2t2Na8DuFYq09+TMxAp3CMCc8guFm7QDtP/AArXQ6JRR9bVuRnd3W8NyfsprZqnHxNy3MtyMvUdQGtPSBgyC6kanLgkHrdiYkiPqqRrwQ4XBXGDY++heIpiXU7jZrzmYuFzvZ8OWSdSJpW0olYWlWTgpx0yEZuD2i+gr1VTQLFi5jqeQ9eG2rfaYjkPwnLlqq1rInBwk4s1oSUltAuJYmuBa4BzSLEEAgjgQdq7QoEio4p6O4n3dTvMJP1fXjPu3u3uPco7SChqYbEROe3rEujGvbZa4GfHcr+hJ24ddia1rfsQcEzJoscaTY5EbQciOY3Jw3EGnetGrcKhn/exMf7TQ4jkSLhQtR6PaJ2xjmexI4eRJWVPg39Mit1vwVM1Q4pJ9QOKscvowhPqzzN72O+LUl/2tYdtTL3NjHyKq/8AKtRB1yKxLVtG9RtZi7RkMycgBmSeAG8rQIfRdSj13zP5vDR+UBT2F6NUtLnDCxrvtW1n/jdd3mmquGNepkVQ33M40X9Hc1VI2asBjhaQ8RnKSQg3GsNrG+Z7Nq1pCFsV1RrWojMIKK0gTPGK3oYJZN7GOcOdsvOyeKE0zaTRTW+y09wkaT5Aq6K20jsnpNlZwGDVZc7TmTxJ2lTTConCH9QKTY5azRlJkfiLb1tEPvud4WPyV0sFT523raM9s3ky6tnSLMu9bNKr0IRrZN3eUycUSS3JPFJucmoQ0tCs5cz2cvKQeUo9yQeUxFFEmIyFIh2aUkKbOdmmIopkxvTzfR6+B+xsh6F3v5D82qtGWY6TNPRa42sIeOYNx5gLSqeYPa1w2OAcORFx8VnZkeqkP4kujQohCEiOghCEACEIQAIQhAAhCEACEIQAJGspRLG+N2x7XMPJwslkIAzPB5jGXRSZPYSwg8Rv79vep5j0+0k0XFR+0iIZMBa/1XgbGv8AkdyrEWIPid0c7Sx43O39rTsI7QtWq1WL7mZZU4P7ElL/AO1Sng6YeMJ/RT9TNZvPJVwTh0kDhnaXydE9vzClaubYO9LThu7QxGeqdhrrgvSWuuS9NqIpzHbnJF7l456Se9WxiVtnMjk2kcu5HpvI5MQRTJnWMM1qd/skq5aNSa1HTn+5iHgwD5KmYxUNZA65Au0gc7K16G3+g097/um7e+3ks3M9K+R/E7sm0IQs00QQhCABCEIAEIQgAQhCABCEIAEIQgATauw6KdurKwPHaNnaDtB7QnKEdgKo7QgxyNdDKdUOa4skzyB+q8Z9xHemeNyTQPF43lmqOs1pc2+d7kbO9XdCujdJS5n1KpVRceVGdQ4/G7eE4GIMO9XCswaCb95ExxO8tGt+LaouXQWkdsa5nsSPHldNxy4+UKvFfhkIapvFIvqRxUpNoJBfKSYe+0/Fi4boFATnLOffZ8mK5ZdZU8WZBzYg0b1HPxUvdqRNL3nY1gLie4K9Qej+ibmWOf7b3OHgCApyiw+KEasTGsHBjQ2/O21RlnpelEo4TfqZSsE0GkmcJa71RYtgBvf/ABCMrfdG3edyvjW2yHJeoWdZbKx7kPQrjBaR/9k="/>
          <p:cNvSpPr>
            <a:spLocks noChangeAspect="1" noChangeArrowheads="1"/>
          </p:cNvSpPr>
          <p:nvPr/>
        </p:nvSpPr>
        <p:spPr bwMode="auto">
          <a:xfrm>
            <a:off x="98425" y="-941388"/>
            <a:ext cx="1943100" cy="194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Helvetica 45 Light" pitchFamily="2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Helvetica 45 Light" pitchFamily="2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Helvetica 45 Light" pitchFamily="2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Helvetica 45 Light" pitchFamily="2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Helvetica 45 Light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Helvetica 45 Light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Helvetica 45 Light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Helvetica 45 Light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Helvetica 45 Light" pitchFamily="2" charset="0"/>
              </a:defRPr>
            </a:lvl9pPr>
          </a:lstStyle>
          <a:p>
            <a:pPr eaLnBrk="1" hangingPunct="1"/>
            <a:endParaRPr lang="fr-FR" altLang="en-US"/>
          </a:p>
        </p:txBody>
      </p:sp>
      <p:sp>
        <p:nvSpPr>
          <p:cNvPr id="9228" name="AutoShape 7" descr="data:image/jpeg;base64,/9j/4AAQSkZJRgABAQAAAQABAAD/2wCEAAkGBhIQERQUEhQWFRQVFBAQFxUUFRUSFRUUFRAVFBYUFBQXGyYeFxkjGRUUHy8gJCcpLCwsFR4xNTAqNSYrLCkBCQoKDgwOGg8PGiwkHyUpNCksNCksKSktLywsLCwsLCwtKSwpLiosLCksLCwsKSwsLCwsLCwpLCwsLCksKSwsKf/AABEIAMwAzAMBIgACEQEDEQH/xAAcAAABBQEBAQAAAAAAAAAAAAAAAwQFBgcCAQj/xABGEAABAwICBgYGBwUHBQEAAAABAAIDBBEFIQYSMUFRcRMiYYGRoQcycoKxwRRCUmKSotEjM1Oy8ENjc5PC0uEWFyQ0VBX/xAAaAQACAwEBAAAAAAAAAAAAAAAABAIDBQEG/8QALhEAAgICAAUDAwIHAQAAAAAAAAECAwQRBRIhMUEyUXETYcGRsRRCUnKB0eEV/9oADAMBAAIRAxEAPwDcUIQgAQhCABCEIAEIQgAQhQek2lcVC0awL5HXLWA2yG9x3BcbSW2dS2TiFldTp9VSnJwjHBg/1G5SbcYnf60sh993wBS0smK7Imq2awhZhFWyfbf+J36p/Biszdkj+9xd8bqH8WvKJfSZoCFVqLSaQZPAcPwn9PJWGkrmyjq7eB2q+F0J9mQcGhwhCFcQBCEIAEIQgAQhCABCEIAEIQgAQhCABCEIAEIQgAWTeleGSOqZIReN8bWtO4OaTdvmD3laymmK4VFVROimbrMd4g7nNO4jioTjzLRKL0zBYMRA3FSlNijd4I81PU+gkUMsgJMzWuIbfIWsPWA2m9xwyT52jkH8Fo5Aj4LNkuo4oPWyIpqxjtjh35fFSEaaVuim+In2XfJ36qMtPAbWcOwgkd25UuJxpruWiIqVglIF2mzhmD2qms0hc3148+Zb5EKSodJdbLUt71/ko6a7BtGgYRijamJsjd9wRva4ZOaeR+SeqjaGVvRVL4SerKOkb7bR1gObc/dV5WzVPnjsUktMEIQrCIIQhAAhCEACEIQAIQhAAheF1tqjazSOCLa7WPBov57EASaFTav0itZ6sJPtPDfgCm0XpWjv+0geO1rmv8jZAF7QobCNL6WqIEcgDj9R/Ud3A7e66mUAC4lfqtJ4AnwC7TTFXWglP92/+UrknpbOpbeivUvqg7zmeZzSyjoK6zQF6+sJ7FmKSSNFxbY7mmDVE1Ut13JKmc8ii3smlohcb2Dn8imFDJZyfYo0utbjfNRzYy1wv5KBRYuuywsqujfDKNscjCfZJsfK61QFY7I68Th2Fa1hs2vDG77UcbvFgKcxX3QtYOUIQnSoEIQgAQhCABCEIAEzxbEhTx654ho5niniY422MwPErdZpFtXZcnZY7jffuXG9LbOpbekUjFtKy7a7u3eCrdTpBfen0mhzr9WTL78YcR33z8FwdFJ/4sX+UqvrQ9yz6M/YhJsQ1kze9WCXRGX7UR5Ncw+IULimEyQZuHV2XBuL9vBSjZGXRM465R6tCLXBaToDpS9zxTTOLiWl8LzmXNb6zCd5AzG/asdqa4jYVYNGMTIiZL9elnZKOOpcFzeRaXtVhWb8q3ptpCymhEZzfMejaL7Gmwc89gB8SFYwVjHpIrHOxJ4JyjbCxvYDGJD5vKXybOSHTz0Lao7kTUVQlfpCgqetuAlvpaQNDZJvqEznqE0fVps+oubI0cbOqqZR7JtY8ifOy5rqi7iBuyScBQyqcvBKumsw8lsOExlsETTtEUQ8GALIMKpDPNFEPrPaDyvd3ldbTkBwCaxV3YrYeoSYqG3trNvwuEpdOlQIQhAAhCEACEIQAKH0gkuY2cS5x90AD4+SmFW9IZ7TsvuZfxcf0VN71AupW5nACCAmxrhuSMlWSkuZDagxWpnAFhtUHiEIka5rhcOBBHNPJZExqJFXss0kjHp+q5zeBc3wJCmNGavVjq+HQl3hcfNR78IqJS57YnEFz3XyF7uOy5F+5IUMzmNmZYgva2G2+5kFx8VrJpmW00fU2GuvDGTtMcZ/IFkfpOojHiBduljieD2tHRkfkHiFsFJFqMY37LWt8GgKvadaKmuhBZbpoyXMvlrA+swndewt2hUZFbnDS+SdcuWRkcdQWgcEr9OU9ovoc6pmdFO18bWNu+41XX2NAJG2+fIdqhse0cfSyuYHtlAudZhBIHB4+q7sSWuWPMxpTTehu6sXBqyMhm4+SaFp5LuF2ruvdBJnQFue9SeFYRLPmwdUZFxyaO/eewJjDAXObcEtuL222vmrPUY8ANRgtq9UNA2W3WVtVam+rF5tx7j3C6cUbtdr7yapbews2+3VB37r800xTEnSX13udzcSPDYomaomfu8SB8SmsjJeHgWn4FPRiorSKG9nNS0cB4BK0ONVEBvFM9vYHEt/CckxkeRtBHPJJmaykcNJ0c9JZc5sdUAL2HStyA3Xe3YB2jwWggr5vdioaQd18+W/yW0aAYk6SnMTzd0JDATmXREa0Z7hdvuIAtCEIQAIQhAAqdpe+07P8MfzuVxVO9IMer0Mna+M94Dh8HKi9bgXUPUyJbOgzqKbVL01Sz9D+x7LOmM86Rkqk1M+08Ag42JVVRbNRmhGA/8A6GL3AvDDIKiQ7jqEarfeePAOS9Nh81dM2ngsHOBJe7JrGj1ndp4AeS2LRHRKHDacRRZk9Z8h9aR9vWPAbgNw705jx/mFL5eCbSNXVsiY58jg1rRck/1nySyoOK15r57D9xG4ho3PcMi88ezs5oy8qONXzy/wUwg5vSFq3Gpqw6setFDsyye8feP1R2DvULpFTtgjaxo6zyRyYM3nw+atVLThgsFDNh6fEXN2tihI4i7gL+T7dy8piXWZ+Yud9F1/T/o3JKqPQoklOuY6VXap0LBd1XFo4WvbkU8o9FY4rGxc7cXZ27QNi37k6YOdj0kS+tB9iCwHBSSHuFgMwD8Spep0din6z2Ak7wS023XLSCpd9MGMPK3jku2jJZnDbXkTlc/hE5Pa6ld/6Kpv4R/zJP8AcvDoZT/wvzP/ANysq5keAM1sty92VpL2RU6vRSEDIFvJ7j5OJCoWPQOp36jt4u1w2OHH/halVzaxVE9ITB0Ubt4fq9zmE/6VOm182myNta5d6KTLJdbL6K60ks/vKex7XRPAHk56xNz1p/omqiZaVt//AKx3Bl/iU8JG0IQhAAhCEACh9LMMNRSyNaLvA6Rg4ubnYcxcd6mELjW1o6np7MIZWr01qsPpA0MfDI6ogaXRPJc9rRcxuOZdYfUJz7CqP0vas2UXF6Y/GXMtokn1d0hV1mWo3vKZ9IdyGtUTpa/Ro61cO2OUd/VPyWxBYTgdQ+CVkrBdzDe3EWsR3gkLXcC0qgqgA06kls435O93c4do8k1RbH0b6il61JHul1cYqSQtNnOtEDwLzqkjtAue5V7BacMYLcFLaewl1Lf7EkTzy1tX4uCjMOkuwLz3HpS54rxoaxEtNkmwqN0RZesrXHc4M/MfkAn7HJnokNWSsPGoI8Nb9UtwFauk/t+SOV0SLQWDamUrrm67nnytxTYvRx/Lc5qiPZdX8+P0X7ldEOnMIYg+zDzZ/OEm1yTxd/7J3ZqnwcCoYVhO9XcFeqJf3fhDTiTMlUAmM9QSmvTJN8y2G9nUkj2aRVPTOiknjYyMXPSXO4ABjsydwz81YJplH1Eu1Si+V7IyXMtFAr9FZYoy/WY4NFyG3uPEZq3ehZhfWM4Rw1Mh998bB8SmGN1oZFJfexzeZOQ81e/Qjo46CkdUSCzqjV1L7RCy+qfec5x5aqfpm5LqI2xUX0NJQhCuKgQhCABNq/EI4GGSVwa0bzvO4AbSewL3EK9kEbpJDZrRc/IAbyTl3rOaiqkrpeklyYPUj3MHzcd5SWZmRxo7ffwRb0P8S0pqKq7Ybwxcf7Vw5/U7s+1UjEaNjXlrRm3afvHO39cVdngRscdzWl3gLqCgwB8tM2Zub3mRxH2gXG1jxWNh225c5WSfYtx2lPcirOp0tDSqYjwKdxt0bhz6o8SpSHR3o7a5u7bYeq0fMpy2bqg5y7D0pwh12NcIw7eQnlXhLXZjIjMEZEHiCpSKDVC5eF5qeRKc+cy7ZOctsZx6TzRxuhqgZoXtLC7+1aCLXB+vbbnnltSOD4mG9UuDh9Vw2OF9tjmO0HMHJL1EQcM1BVEIhfrauswnrMB1SRxafqvG49xuE67f4qKhY+vhkqMl1Pr2LzFMCMkjgR1XVHbO4+LGn5pkzDJ2RtlgP0iBwD2luUgB+0zeRsy8F5hddrGU7LuaSDkQeja03G71VbgY9mLdLnXRr8oeybIzrTj7lgfLcrkvTNlU07Cu+kXnrm7LJTfl7HIV6SR5XDWjeOLXDyVSiqsla3SKkYkOime3dfWb7JzH6dy2eES05QfyE46WyQ+krh9Sov6Wk31a39FOx7NUJpUTWYTxNk2M+sbBN8QqL2aNg2/og5sltENCDikvSzG1LE+xZmHTPAvb7rM9u0524rao4w0ANAAAAAAsAALAAbgqP6KZL00g4SnzY0q9LSq9CELPUwQhCsIAhCEAULTvEDLOymHqsAlf2ud6oPIZ+92JKnjDQAmOIm+IVN90gHcI22T+MrxfE7HO578FDfUb6QS6tNJ2gN8XBWvAqACkgbwiYfEX+ap+kZ/8d3tM/mV9pOrGxvBjG+DQFq8FWqZP7/hFq7CM1KyNpcd3mdwUG9tySdpzUji9XdwaNgzPNRrnLJ4vlu676a7R/fz/AKO7OHJu9LPcm7ysuKKpCEiZVcesCE8kKaylNwKJEr6NMSLXS0zjkP20fYCbPA7y0+8eKutXhsUoIewG+V9h/EM1lmCVPQ4jTu3OeYT2iQFo/MWnuWuL2GFP6lKUvgYqe4lTqNAwP3M72djwJB4ixUfNo7Xx7AyQfdfqnvDwB5q+IUbOG49neOvgcjfOPkzl4rG5OppfdbrDxbdQmPUc8wDhBKHNv/ZuzbvGzvWwrmSUNBLiAALkk2AHElUw4TVXJSg2WvLm1po+eBUlHSEq56WYdTVUpfTMLTe75B1Y38SGcfvZX4HaqZJSW33CvtplV6grtjZ6Tv6QGizc3HadwSAF10I05p6dUNlyWy0aBY+yje4Sm0clrusTquGwm26xIPILVoJ2vaHMcHNOYLSCCOwhY5S4WXiwG34KbwqgqKTrRSFt8yz1mH2m/MZrYx8eTrT8mXkXxVjXg0xCrmF6YscQyob0LzkDe8bj2O+qew+JVjRKLi9MIyUltAhCFEkZvpjTGCu6S3VmaHX3a7eq4c7ap711DLcK7Y3gsdXEY5Paa4esxw2OaePxuVnVdRT0DtWYXjvZsrfUdwv9k9h815vieFLmdkV0KJxaexbHBeEj70f8wV2fU2BPC5VDqqpskTrH7J8HAqy1tV1SOJsoYNv0cab9m/2R1PoIPluSTtOa4L0j0i5Mi8/rb2w5hRz0g9yHPSL3qyMSts5kcmsjkpI9NpHJmESmTI6un1JYn/Zlid4PBW2rA8dqLFvtM/mC3sL03DekGX4/ZnqEIWoMiNXVsiY57yGtaLkn+tqpNVWy17usCyEHqx8eDn8T2bB5pTSGvNVUdE0/sojY8HSDb3N2c79ifU0IaLBO01aXMxO23b5URGPxiKncG5F2rEObzq/C6plRTFpLXCxBsRwIV20jbrPpY/tztP4bf7k/xfRdkzrkZ8Rke/ikc2t2Na8DuFYq09+TMxAp3CMCc8guFm7QDtP/AArXQ6JRR9bVuRnd3W8NyfsprZqnHxNy3MtyMvUdQGtPSBgyC6kanLgkHrdiYkiPqqRrwQ4XBXGDY++heIpiXU7jZrzmYuFzvZ8OWSdSJpW0olYWlWTgpx0yEZuD2i+gr1VTQLFi5jqeQ9eG2rfaYjkPwnLlqq1rInBwk4s1oSUltAuJYmuBa4BzSLEEAgjgQdq7QoEio4p6O4n3dTvMJP1fXjPu3u3uPco7SChqYbEROe3rEujGvbZa4GfHcr+hJ24ddia1rfsQcEzJoscaTY5EbQciOY3Jw3EGnetGrcKhn/exMf7TQ4jkSLhQtR6PaJ2xjmexI4eRJWVPg39Mit1vwVM1Q4pJ9QOKscvowhPqzzN72O+LUl/2tYdtTL3NjHyKq/8AKtRB1yKxLVtG9RtZi7RkMycgBmSeAG8rQIfRdSj13zP5vDR+UBT2F6NUtLnDCxrvtW1n/jdd3mmquGNepkVQ33M40X9Hc1VI2asBjhaQ8RnKSQg3GsNrG+Z7Nq1pCFsV1RrWojMIKK0gTPGK3oYJZN7GOcOdsvOyeKE0zaTRTW+y09wkaT5Aq6K20jsnpNlZwGDVZc7TmTxJ2lTTConCH9QKTY5azRlJkfiLb1tEPvud4WPyV0sFT523raM9s3ky6tnSLMu9bNKr0IRrZN3eUycUSS3JPFJucmoQ0tCs5cz2cvKQeUo9yQeUxFFEmIyFIh2aUkKbOdmmIopkxvTzfR6+B+xsh6F3v5D82qtGWY6TNPRa42sIeOYNx5gLSqeYPa1w2OAcORFx8VnZkeqkP4kujQohCEiOghCEACEIQAIQhAAhCEACEIQAJGspRLG+N2x7XMPJwslkIAzPB5jGXRSZPYSwg8Rv79vep5j0+0k0XFR+0iIZMBa/1XgbGv8AkdyrEWIPid0c7Sx43O39rTsI7QtWq1WL7mZZU4P7ElL/AO1Sng6YeMJ/RT9TNZvPJVwTh0kDhnaXydE9vzClaubYO9LThu7QxGeqdhrrgvSWuuS9NqIpzHbnJF7l456Se9WxiVtnMjk2kcu5HpvI5MQRTJnWMM1qd/skq5aNSa1HTn+5iHgwD5KmYxUNZA65Au0gc7K16G3+g097/um7e+3ks3M9K+R/E7sm0IQs00QQhCABCEIAEIQgAQhCABCEIAEIQgATauw6KdurKwPHaNnaDtB7QnKEdgKo7QgxyNdDKdUOa4skzyB+q8Z9xHemeNyTQPF43lmqOs1pc2+d7kbO9XdCujdJS5n1KpVRceVGdQ4/G7eE4GIMO9XCswaCb95ExxO8tGt+LaouXQWkdsa5nsSPHldNxy4+UKvFfhkIapvFIvqRxUpNoJBfKSYe+0/Fi4boFATnLOffZ8mK5ZdZU8WZBzYg0b1HPxUvdqRNL3nY1gLie4K9Qej+ibmWOf7b3OHgCApyiw+KEasTGsHBjQ2/O21RlnpelEo4TfqZSsE0GkmcJa71RYtgBvf/ABCMrfdG3edyvjW2yHJeoWdZbKx7kPQrjBaR/9k="/>
          <p:cNvSpPr>
            <a:spLocks noChangeAspect="1" noChangeArrowheads="1"/>
          </p:cNvSpPr>
          <p:nvPr/>
        </p:nvSpPr>
        <p:spPr bwMode="auto">
          <a:xfrm>
            <a:off x="98425" y="-941388"/>
            <a:ext cx="1943100" cy="194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Helvetica 45 Light" pitchFamily="2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Helvetica 45 Light" pitchFamily="2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Helvetica 45 Light" pitchFamily="2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Helvetica 45 Light" pitchFamily="2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Helvetica 45 Light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Helvetica 45 Light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Helvetica 45 Light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Helvetica 45 Light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Helvetica 45 Light" pitchFamily="2" charset="0"/>
              </a:defRPr>
            </a:lvl9pPr>
          </a:lstStyle>
          <a:p>
            <a:pPr eaLnBrk="1" hangingPunct="1"/>
            <a:endParaRPr lang="fr-FR" altLang="en-US"/>
          </a:p>
        </p:txBody>
      </p:sp>
      <p:sp>
        <p:nvSpPr>
          <p:cNvPr id="9229" name="AutoShape 9" descr="data:image/jpeg;base64,/9j/4AAQSkZJRgABAQAAAQABAAD/2wCEAAkGBhIQERQUEhQWFRQVFBAQFxUUFRUSFRUUFRAVFBYUFBQXGyYeFxkjGRUUHy8gJCcpLCwsFR4xNTAqNSYrLCkBCQoKDgwOGg8PGiwkHyUpNCksNCksKSktLywsLCwsLCwtKSwpLiosLCksLCwsKSwsLCwsLCwpLCwsLCksKSwsKf/AABEIAMwAzAMBIgACEQEDEQH/xAAcAAABBQEBAQAAAAAAAAAAAAAAAwQFBgcCAQj/xABGEAABAwICBgYGBwUHBQEAAAABAAIDBBEFIQYSMUFRcRMiYYGRoQcycoKxwRRCUmKSotEjM1Oy8ENjc5PC0uEWFyQ0VBX/xAAaAQACAwEBAAAAAAAAAAAAAAAABAIDBQEG/8QALhEAAgICAAUDAwIHAQAAAAAAAAECAwQRBRIhMUEyUXETYcGRsRRCUnKB0eEV/9oADAMBAAIRAxEAPwDcUIQgAQhCABCEIAEIQgAQhQek2lcVC0awL5HXLWA2yG9x3BcbSW2dS2TiFldTp9VSnJwjHBg/1G5SbcYnf60sh993wBS0smK7Imq2awhZhFWyfbf+J36p/Biszdkj+9xd8bqH8WvKJfSZoCFVqLSaQZPAcPwn9PJWGkrmyjq7eB2q+F0J9mQcGhwhCFcQBCEIAEIQgAQhCABCEIAEIQgAQhCABCEIAEIQgAWTeleGSOqZIReN8bWtO4OaTdvmD3laymmK4VFVROimbrMd4g7nNO4jioTjzLRKL0zBYMRA3FSlNijd4I81PU+gkUMsgJMzWuIbfIWsPWA2m9xwyT52jkH8Fo5Aj4LNkuo4oPWyIpqxjtjh35fFSEaaVuim+In2XfJ36qMtPAbWcOwgkd25UuJxpruWiIqVglIF2mzhmD2qms0hc3148+Zb5EKSodJdbLUt71/ko6a7BtGgYRijamJsjd9wRva4ZOaeR+SeqjaGVvRVL4SerKOkb7bR1gObc/dV5WzVPnjsUktMEIQrCIIQhAAhCEACEIQAIQhAAheF1tqjazSOCLa7WPBov57EASaFTav0itZ6sJPtPDfgCm0XpWjv+0geO1rmv8jZAF7QobCNL6WqIEcgDj9R/Ud3A7e66mUAC4lfqtJ4AnwC7TTFXWglP92/+UrknpbOpbeivUvqg7zmeZzSyjoK6zQF6+sJ7FmKSSNFxbY7mmDVE1Ut13JKmc8ii3smlohcb2Dn8imFDJZyfYo0utbjfNRzYy1wv5KBRYuuywsqujfDKNscjCfZJsfK61QFY7I68Th2Fa1hs2vDG77UcbvFgKcxX3QtYOUIQnSoEIQgAQhCABCEIAEzxbEhTx654ho5niniY422MwPErdZpFtXZcnZY7jffuXG9LbOpbekUjFtKy7a7u3eCrdTpBfen0mhzr9WTL78YcR33z8FwdFJ/4sX+UqvrQ9yz6M/YhJsQ1kze9WCXRGX7UR5Ncw+IULimEyQZuHV2XBuL9vBSjZGXRM465R6tCLXBaToDpS9zxTTOLiWl8LzmXNb6zCd5AzG/asdqa4jYVYNGMTIiZL9elnZKOOpcFzeRaXtVhWb8q3ptpCymhEZzfMejaL7Gmwc89gB8SFYwVjHpIrHOxJ4JyjbCxvYDGJD5vKXybOSHTz0Lao7kTUVQlfpCgqetuAlvpaQNDZJvqEznqE0fVps+oubI0cbOqqZR7JtY8ifOy5rqi7iBuyScBQyqcvBKumsw8lsOExlsETTtEUQ8GALIMKpDPNFEPrPaDyvd3ldbTkBwCaxV3YrYeoSYqG3trNvwuEpdOlQIQhAAhCEACEIQAKH0gkuY2cS5x90AD4+SmFW9IZ7TsvuZfxcf0VN71AupW5nACCAmxrhuSMlWSkuZDagxWpnAFhtUHiEIka5rhcOBBHNPJZExqJFXss0kjHp+q5zeBc3wJCmNGavVjq+HQl3hcfNR78IqJS57YnEFz3XyF7uOy5F+5IUMzmNmZYgva2G2+5kFx8VrJpmW00fU2GuvDGTtMcZ/IFkfpOojHiBduljieD2tHRkfkHiFsFJFqMY37LWt8GgKvadaKmuhBZbpoyXMvlrA+swndewt2hUZFbnDS+SdcuWRkcdQWgcEr9OU9ovoc6pmdFO18bWNu+41XX2NAJG2+fIdqhse0cfSyuYHtlAudZhBIHB4+q7sSWuWPMxpTTehu6sXBqyMhm4+SaFp5LuF2ruvdBJnQFue9SeFYRLPmwdUZFxyaO/eewJjDAXObcEtuL222vmrPUY8ANRgtq9UNA2W3WVtVam+rF5tx7j3C6cUbtdr7yapbews2+3VB37r800xTEnSX13udzcSPDYomaomfu8SB8SmsjJeHgWn4FPRiorSKG9nNS0cB4BK0ONVEBvFM9vYHEt/CckxkeRtBHPJJmaykcNJ0c9JZc5sdUAL2HStyA3Xe3YB2jwWggr5vdioaQd18+W/yW0aAYk6SnMTzd0JDATmXREa0Z7hdvuIAtCEIQAIQhAAqdpe+07P8MfzuVxVO9IMer0Mna+M94Dh8HKi9bgXUPUyJbOgzqKbVL01Sz9D+x7LOmM86Rkqk1M+08Ag42JVVRbNRmhGA/8A6GL3AvDDIKiQ7jqEarfeePAOS9Nh81dM2ngsHOBJe7JrGj1ndp4AeS2LRHRKHDacRRZk9Z8h9aR9vWPAbgNw705jx/mFL5eCbSNXVsiY58jg1rRck/1nySyoOK15r57D9xG4ho3PcMi88ezs5oy8qONXzy/wUwg5vSFq3Gpqw6setFDsyye8feP1R2DvULpFTtgjaxo6zyRyYM3nw+atVLThgsFDNh6fEXN2tihI4i7gL+T7dy8piXWZ+Yud9F1/T/o3JKqPQoklOuY6VXap0LBd1XFo4WvbkU8o9FY4rGxc7cXZ27QNi37k6YOdj0kS+tB9iCwHBSSHuFgMwD8Spep0din6z2Ak7wS023XLSCpd9MGMPK3jku2jJZnDbXkTlc/hE5Pa6ld/6Kpv4R/zJP8AcvDoZT/wvzP/ANysq5keAM1sty92VpL2RU6vRSEDIFvJ7j5OJCoWPQOp36jt4u1w2OHH/halVzaxVE9ITB0Ubt4fq9zmE/6VOm182myNta5d6KTLJdbL6K60ks/vKex7XRPAHk56xNz1p/omqiZaVt//AKx3Bl/iU8JG0IQhAAhCEACh9LMMNRSyNaLvA6Rg4ubnYcxcd6mELjW1o6np7MIZWr01qsPpA0MfDI6ogaXRPJc9rRcxuOZdYfUJz7CqP0vas2UXF6Y/GXMtokn1d0hV1mWo3vKZ9IdyGtUTpa/Ro61cO2OUd/VPyWxBYTgdQ+CVkrBdzDe3EWsR3gkLXcC0qgqgA06kls435O93c4do8k1RbH0b6il61JHul1cYqSQtNnOtEDwLzqkjtAue5V7BacMYLcFLaewl1Lf7EkTzy1tX4uCjMOkuwLz3HpS54rxoaxEtNkmwqN0RZesrXHc4M/MfkAn7HJnokNWSsPGoI8Nb9UtwFauk/t+SOV0SLQWDamUrrm67nnytxTYvRx/Lc5qiPZdX8+P0X7ldEOnMIYg+zDzZ/OEm1yTxd/7J3ZqnwcCoYVhO9XcFeqJf3fhDTiTMlUAmM9QSmvTJN8y2G9nUkj2aRVPTOiknjYyMXPSXO4ABjsydwz81YJplH1Eu1Si+V7IyXMtFAr9FZYoy/WY4NFyG3uPEZq3ehZhfWM4Rw1Mh998bB8SmGN1oZFJfexzeZOQ81e/Qjo46CkdUSCzqjV1L7RCy+qfec5x5aqfpm5LqI2xUX0NJQhCuKgQhCABNq/EI4GGSVwa0bzvO4AbSewL3EK9kEbpJDZrRc/IAbyTl3rOaiqkrpeklyYPUj3MHzcd5SWZmRxo7ffwRb0P8S0pqKq7Ybwxcf7Vw5/U7s+1UjEaNjXlrRm3afvHO39cVdngRscdzWl3gLqCgwB8tM2Zub3mRxH2gXG1jxWNh225c5WSfYtx2lPcirOp0tDSqYjwKdxt0bhz6o8SpSHR3o7a5u7bYeq0fMpy2bqg5y7D0pwh12NcIw7eQnlXhLXZjIjMEZEHiCpSKDVC5eF5qeRKc+cy7ZOctsZx6TzRxuhqgZoXtLC7+1aCLXB+vbbnnltSOD4mG9UuDh9Vw2OF9tjmO0HMHJL1EQcM1BVEIhfrauswnrMB1SRxafqvG49xuE67f4qKhY+vhkqMl1Pr2LzFMCMkjgR1XVHbO4+LGn5pkzDJ2RtlgP0iBwD2luUgB+0zeRsy8F5hddrGU7LuaSDkQeja03G71VbgY9mLdLnXRr8oeybIzrTj7lgfLcrkvTNlU07Cu+kXnrm7LJTfl7HIV6SR5XDWjeOLXDyVSiqsla3SKkYkOime3dfWb7JzH6dy2eES05QfyE46WyQ+krh9Sov6Wk31a39FOx7NUJpUTWYTxNk2M+sbBN8QqL2aNg2/og5sltENCDikvSzG1LE+xZmHTPAvb7rM9u0524rao4w0ANAAAAAAsAALAAbgqP6KZL00g4SnzY0q9LSq9CELPUwQhCsIAhCEAULTvEDLOymHqsAlf2ud6oPIZ+92JKnjDQAmOIm+IVN90gHcI22T+MrxfE7HO578FDfUb6QS6tNJ2gN8XBWvAqACkgbwiYfEX+ap+kZ/8d3tM/mV9pOrGxvBjG+DQFq8FWqZP7/hFq7CM1KyNpcd3mdwUG9tySdpzUji9XdwaNgzPNRrnLJ4vlu676a7R/fz/AKO7OHJu9LPcm7ysuKKpCEiZVcesCE8kKaylNwKJEr6NMSLXS0zjkP20fYCbPA7y0+8eKutXhsUoIewG+V9h/EM1lmCVPQ4jTu3OeYT2iQFo/MWnuWuL2GFP6lKUvgYqe4lTqNAwP3M72djwJB4ixUfNo7Xx7AyQfdfqnvDwB5q+IUbOG49neOvgcjfOPkzl4rG5OppfdbrDxbdQmPUc8wDhBKHNv/ZuzbvGzvWwrmSUNBLiAALkk2AHElUw4TVXJSg2WvLm1po+eBUlHSEq56WYdTVUpfTMLTe75B1Y38SGcfvZX4HaqZJSW33CvtplV6grtjZ6Tv6QGizc3HadwSAF10I05p6dUNlyWy0aBY+yje4Sm0clrusTquGwm26xIPILVoJ2vaHMcHNOYLSCCOwhY5S4WXiwG34KbwqgqKTrRSFt8yz1mH2m/MZrYx8eTrT8mXkXxVjXg0xCrmF6YscQyob0LzkDe8bj2O+qew+JVjRKLi9MIyUltAhCFEkZvpjTGCu6S3VmaHX3a7eq4c7ap711DLcK7Y3gsdXEY5Paa4esxw2OaePxuVnVdRT0DtWYXjvZsrfUdwv9k9h815vieFLmdkV0KJxaexbHBeEj70f8wV2fU2BPC5VDqqpskTrH7J8HAqy1tV1SOJsoYNv0cab9m/2R1PoIPluSTtOa4L0j0i5Mi8/rb2w5hRz0g9yHPSL3qyMSts5kcmsjkpI9NpHJmESmTI6un1JYn/Zlid4PBW2rA8dqLFvtM/mC3sL03DekGX4/ZnqEIWoMiNXVsiY57yGtaLkn+tqpNVWy17usCyEHqx8eDn8T2bB5pTSGvNVUdE0/sojY8HSDb3N2c79ifU0IaLBO01aXMxO23b5URGPxiKncG5F2rEObzq/C6plRTFpLXCxBsRwIV20jbrPpY/tztP4bf7k/xfRdkzrkZ8Rke/ikc2t2Na8DuFYq09+TMxAp3CMCc8guFm7QDtP/AArXQ6JRR9bVuRnd3W8NyfsprZqnHxNy3MtyMvUdQGtPSBgyC6kanLgkHrdiYkiPqqRrwQ4XBXGDY++heIpiXU7jZrzmYuFzvZ8OWSdSJpW0olYWlWTgpx0yEZuD2i+gr1VTQLFi5jqeQ9eG2rfaYjkPwnLlqq1rInBwk4s1oSUltAuJYmuBa4BzSLEEAgjgQdq7QoEio4p6O4n3dTvMJP1fXjPu3u3uPco7SChqYbEROe3rEujGvbZa4GfHcr+hJ24ddia1rfsQcEzJoscaTY5EbQciOY3Jw3EGnetGrcKhn/exMf7TQ4jkSLhQtR6PaJ2xjmexI4eRJWVPg39Mit1vwVM1Q4pJ9QOKscvowhPqzzN72O+LUl/2tYdtTL3NjHyKq/8AKtRB1yKxLVtG9RtZi7RkMycgBmSeAG8rQIfRdSj13zP5vDR+UBT2F6NUtLnDCxrvtW1n/jdd3mmquGNepkVQ33M40X9Hc1VI2asBjhaQ8RnKSQg3GsNrG+Z7Nq1pCFsV1RrWojMIKK0gTPGK3oYJZN7GOcOdsvOyeKE0zaTRTW+y09wkaT5Aq6K20jsnpNlZwGDVZc7TmTxJ2lTTConCH9QKTY5azRlJkfiLb1tEPvud4WPyV0sFT523raM9s3ky6tnSLMu9bNKr0IRrZN3eUycUSS3JPFJucmoQ0tCs5cz2cvKQeUo9yQeUxFFEmIyFIh2aUkKbOdmmIopkxvTzfR6+B+xsh6F3v5D82qtGWY6TNPRa42sIeOYNx5gLSqeYPa1w2OAcORFx8VnZkeqkP4kujQohCEiOghCEACEIQAIQhAAhCEACEIQAJGspRLG+N2x7XMPJwslkIAzPB5jGXRSZPYSwg8Rv79vep5j0+0k0XFR+0iIZMBa/1XgbGv8AkdyrEWIPid0c7Sx43O39rTsI7QtWq1WL7mZZU4P7ElL/AO1Sng6YeMJ/RT9TNZvPJVwTh0kDhnaXydE9vzClaubYO9LThu7QxGeqdhrrgvSWuuS9NqIpzHbnJF7l456Se9WxiVtnMjk2kcu5HpvI5MQRTJnWMM1qd/skq5aNSa1HTn+5iHgwD5KmYxUNZA65Au0gc7K16G3+g097/um7e+3ks3M9K+R/E7sm0IQs00QQhCABCEIAEIQgAQhCABCEIAEIQgATauw6KdurKwPHaNnaDtB7QnKEdgKo7QgxyNdDKdUOa4skzyB+q8Z9xHemeNyTQPF43lmqOs1pc2+d7kbO9XdCujdJS5n1KpVRceVGdQ4/G7eE4GIMO9XCswaCb95ExxO8tGt+LaouXQWkdsa5nsSPHldNxy4+UKvFfhkIapvFIvqRxUpNoJBfKSYe+0/Fi4boFATnLOffZ8mK5ZdZU8WZBzYg0b1HPxUvdqRNL3nY1gLie4K9Qej+ibmWOf7b3OHgCApyiw+KEasTGsHBjQ2/O21RlnpelEo4TfqZSsE0GkmcJa71RYtgBvf/ABCMrfdG3edyvjW2yHJeoWdZbKx7kPQrjBaR/9k="/>
          <p:cNvSpPr>
            <a:spLocks noChangeAspect="1" noChangeArrowheads="1"/>
          </p:cNvSpPr>
          <p:nvPr/>
        </p:nvSpPr>
        <p:spPr bwMode="auto">
          <a:xfrm>
            <a:off x="98425" y="-941388"/>
            <a:ext cx="1943100" cy="194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Helvetica 45 Light" pitchFamily="2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Helvetica 45 Light" pitchFamily="2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Helvetica 45 Light" pitchFamily="2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Helvetica 45 Light" pitchFamily="2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Helvetica 45 Light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Helvetica 45 Light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Helvetica 45 Light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Helvetica 45 Light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Helvetica 45 Light" pitchFamily="2" charset="0"/>
              </a:defRPr>
            </a:lvl9pPr>
          </a:lstStyle>
          <a:p>
            <a:pPr eaLnBrk="1" hangingPunct="1"/>
            <a:endParaRPr lang="fr-FR" altLang="en-US"/>
          </a:p>
        </p:txBody>
      </p:sp>
      <p:sp>
        <p:nvSpPr>
          <p:cNvPr id="9230" name="AutoShape 11" descr="data:image/jpeg;base64,/9j/4AAQSkZJRgABAQAAAQABAAD/2wCEAAkGBhIQERQUEhQWFRQVFBAQFxUUFRUSFRUUFRAVFBYUFBQXGyYeFxkjGRUUHy8gJCcpLCwsFR4xNTAqNSYrLCkBCQoKDgwOGg8PGiwkHyUpNCksNCksKSktLywsLCwsLCwtKSwpLiosLCksLCwsKSwsLCwsLCwpLCwsLCksKSwsKf/AABEIAMwAzAMBIgACEQEDEQH/xAAcAAABBQEBAQAAAAAAAAAAAAAAAwQFBgcCAQj/xABGEAABAwICBgYGBwUHBQEAAAABAAIDBBEFIQYSMUFRcRMiYYGRoQcycoKxwRRCUmKSotEjM1Oy8ENjc5PC0uEWFyQ0VBX/xAAaAQACAwEBAAAAAAAAAAAAAAAABAIDBQEG/8QALhEAAgICAAUDAwIHAQAAAAAAAAECAwQRBRIhMUEyUXETYcGRsRRCUnKB0eEV/9oADAMBAAIRAxEAPwDcUIQgAQhCABCEIAEIQgAQhQek2lcVC0awL5HXLWA2yG9x3BcbSW2dS2TiFldTp9VSnJwjHBg/1G5SbcYnf60sh993wBS0smK7Imq2awhZhFWyfbf+J36p/Biszdkj+9xd8bqH8WvKJfSZoCFVqLSaQZPAcPwn9PJWGkrmyjq7eB2q+F0J9mQcGhwhCFcQBCEIAEIQgAQhCABCEIAEIQgAQhCABCEIAEIQgAWTeleGSOqZIReN8bWtO4OaTdvmD3laymmK4VFVROimbrMd4g7nNO4jioTjzLRKL0zBYMRA3FSlNijd4I81PU+gkUMsgJMzWuIbfIWsPWA2m9xwyT52jkH8Fo5Aj4LNkuo4oPWyIpqxjtjh35fFSEaaVuim+In2XfJ36qMtPAbWcOwgkd25UuJxpruWiIqVglIF2mzhmD2qms0hc3148+Zb5EKSodJdbLUt71/ko6a7BtGgYRijamJsjd9wRva4ZOaeR+SeqjaGVvRVL4SerKOkb7bR1gObc/dV5WzVPnjsUktMEIQrCIIQhAAhCEACEIQAIQhAAheF1tqjazSOCLa7WPBov57EASaFTav0itZ6sJPtPDfgCm0XpWjv+0geO1rmv8jZAF7QobCNL6WqIEcgDj9R/Ud3A7e66mUAC4lfqtJ4AnwC7TTFXWglP92/+UrknpbOpbeivUvqg7zmeZzSyjoK6zQF6+sJ7FmKSSNFxbY7mmDVE1Ut13JKmc8ii3smlohcb2Dn8imFDJZyfYo0utbjfNRzYy1wv5KBRYuuywsqujfDKNscjCfZJsfK61QFY7I68Th2Fa1hs2vDG77UcbvFgKcxX3QtYOUIQnSoEIQgAQhCABCEIAEzxbEhTx654ho5niniY422MwPErdZpFtXZcnZY7jffuXG9LbOpbekUjFtKy7a7u3eCrdTpBfen0mhzr9WTL78YcR33z8FwdFJ/4sX+UqvrQ9yz6M/YhJsQ1kze9WCXRGX7UR5Ncw+IULimEyQZuHV2XBuL9vBSjZGXRM465R6tCLXBaToDpS9zxTTOLiWl8LzmXNb6zCd5AzG/asdqa4jYVYNGMTIiZL9elnZKOOpcFzeRaXtVhWb8q3ptpCymhEZzfMejaL7Gmwc89gB8SFYwVjHpIrHOxJ4JyjbCxvYDGJD5vKXybOSHTz0Lao7kTUVQlfpCgqetuAlvpaQNDZJvqEznqE0fVps+oubI0cbOqqZR7JtY8ifOy5rqi7iBuyScBQyqcvBKumsw8lsOExlsETTtEUQ8GALIMKpDPNFEPrPaDyvd3ldbTkBwCaxV3YrYeoSYqG3trNvwuEpdOlQIQhAAhCEACEIQAKH0gkuY2cS5x90AD4+SmFW9IZ7TsvuZfxcf0VN71AupW5nACCAmxrhuSMlWSkuZDagxWpnAFhtUHiEIka5rhcOBBHNPJZExqJFXss0kjHp+q5zeBc3wJCmNGavVjq+HQl3hcfNR78IqJS57YnEFz3XyF7uOy5F+5IUMzmNmZYgva2G2+5kFx8VrJpmW00fU2GuvDGTtMcZ/IFkfpOojHiBduljieD2tHRkfkHiFsFJFqMY37LWt8GgKvadaKmuhBZbpoyXMvlrA+swndewt2hUZFbnDS+SdcuWRkcdQWgcEr9OU9ovoc6pmdFO18bWNu+41XX2NAJG2+fIdqhse0cfSyuYHtlAudZhBIHB4+q7sSWuWPMxpTTehu6sXBqyMhm4+SaFp5LuF2ruvdBJnQFue9SeFYRLPmwdUZFxyaO/eewJjDAXObcEtuL222vmrPUY8ANRgtq9UNA2W3WVtVam+rF5tx7j3C6cUbtdr7yapbews2+3VB37r800xTEnSX13udzcSPDYomaomfu8SB8SmsjJeHgWn4FPRiorSKG9nNS0cB4BK0ONVEBvFM9vYHEt/CckxkeRtBHPJJmaykcNJ0c9JZc5sdUAL2HStyA3Xe3YB2jwWggr5vdioaQd18+W/yW0aAYk6SnMTzd0JDATmXREa0Z7hdvuIAtCEIQAIQhAAqdpe+07P8MfzuVxVO9IMer0Mna+M94Dh8HKi9bgXUPUyJbOgzqKbVL01Sz9D+x7LOmM86Rkqk1M+08Ag42JVVRbNRmhGA/8A6GL3AvDDIKiQ7jqEarfeePAOS9Nh81dM2ngsHOBJe7JrGj1ndp4AeS2LRHRKHDacRRZk9Z8h9aR9vWPAbgNw705jx/mFL5eCbSNXVsiY58jg1rRck/1nySyoOK15r57D9xG4ho3PcMi88ezs5oy8qONXzy/wUwg5vSFq3Gpqw6setFDsyye8feP1R2DvULpFTtgjaxo6zyRyYM3nw+atVLThgsFDNh6fEXN2tihI4i7gL+T7dy8piXWZ+Yud9F1/T/o3JKqPQoklOuY6VXap0LBd1XFo4WvbkU8o9FY4rGxc7cXZ27QNi37k6YOdj0kS+tB9iCwHBSSHuFgMwD8Spep0din6z2Ak7wS023XLSCpd9MGMPK3jku2jJZnDbXkTlc/hE5Pa6ld/6Kpv4R/zJP8AcvDoZT/wvzP/ANysq5keAM1sty92VpL2RU6vRSEDIFvJ7j5OJCoWPQOp36jt4u1w2OHH/halVzaxVE9ITB0Ubt4fq9zmE/6VOm182myNta5d6KTLJdbL6K60ks/vKex7XRPAHk56xNz1p/omqiZaVt//AKx3Bl/iU8JG0IQhAAhCEACh9LMMNRSyNaLvA6Rg4ubnYcxcd6mELjW1o6np7MIZWr01qsPpA0MfDI6ogaXRPJc9rRcxuOZdYfUJz7CqP0vas2UXF6Y/GXMtokn1d0hV1mWo3vKZ9IdyGtUTpa/Ro61cO2OUd/VPyWxBYTgdQ+CVkrBdzDe3EWsR3gkLXcC0qgqgA06kls435O93c4do8k1RbH0b6il61JHul1cYqSQtNnOtEDwLzqkjtAue5V7BacMYLcFLaewl1Lf7EkTzy1tX4uCjMOkuwLz3HpS54rxoaxEtNkmwqN0RZesrXHc4M/MfkAn7HJnokNWSsPGoI8Nb9UtwFauk/t+SOV0SLQWDamUrrm67nnytxTYvRx/Lc5qiPZdX8+P0X7ldEOnMIYg+zDzZ/OEm1yTxd/7J3ZqnwcCoYVhO9XcFeqJf3fhDTiTMlUAmM9QSmvTJN8y2G9nUkj2aRVPTOiknjYyMXPSXO4ABjsydwz81YJplH1Eu1Si+V7IyXMtFAr9FZYoy/WY4NFyG3uPEZq3ehZhfWM4Rw1Mh998bB8SmGN1oZFJfexzeZOQ81e/Qjo46CkdUSCzqjV1L7RCy+qfec5x5aqfpm5LqI2xUX0NJQhCuKgQhCABNq/EI4GGSVwa0bzvO4AbSewL3EK9kEbpJDZrRc/IAbyTl3rOaiqkrpeklyYPUj3MHzcd5SWZmRxo7ffwRb0P8S0pqKq7Ybwxcf7Vw5/U7s+1UjEaNjXlrRm3afvHO39cVdngRscdzWl3gLqCgwB8tM2Zub3mRxH2gXG1jxWNh225c5WSfYtx2lPcirOp0tDSqYjwKdxt0bhz6o8SpSHR3o7a5u7bYeq0fMpy2bqg5y7D0pwh12NcIw7eQnlXhLXZjIjMEZEHiCpSKDVC5eF5qeRKc+cy7ZOctsZx6TzRxuhqgZoXtLC7+1aCLXB+vbbnnltSOD4mG9UuDh9Vw2OF9tjmO0HMHJL1EQcM1BVEIhfrauswnrMB1SRxafqvG49xuE67f4qKhY+vhkqMl1Pr2LzFMCMkjgR1XVHbO4+LGn5pkzDJ2RtlgP0iBwD2luUgB+0zeRsy8F5hddrGU7LuaSDkQeja03G71VbgY9mLdLnXRr8oeybIzrTj7lgfLcrkvTNlU07Cu+kXnrm7LJTfl7HIV6SR5XDWjeOLXDyVSiqsla3SKkYkOime3dfWb7JzH6dy2eES05QfyE46WyQ+krh9Sov6Wk31a39FOx7NUJpUTWYTxNk2M+sbBN8QqL2aNg2/og5sltENCDikvSzG1LE+xZmHTPAvb7rM9u0524rao4w0ANAAAAAAsAALAAbgqP6KZL00g4SnzY0q9LSq9CELPUwQhCsIAhCEAULTvEDLOymHqsAlf2ud6oPIZ+92JKnjDQAmOIm+IVN90gHcI22T+MrxfE7HO578FDfUb6QS6tNJ2gN8XBWvAqACkgbwiYfEX+ap+kZ/8d3tM/mV9pOrGxvBjG+DQFq8FWqZP7/hFq7CM1KyNpcd3mdwUG9tySdpzUji9XdwaNgzPNRrnLJ4vlu676a7R/fz/AKO7OHJu9LPcm7ysuKKpCEiZVcesCE8kKaylNwKJEr6NMSLXS0zjkP20fYCbPA7y0+8eKutXhsUoIewG+V9h/EM1lmCVPQ4jTu3OeYT2iQFo/MWnuWuL2GFP6lKUvgYqe4lTqNAwP3M72djwJB4ixUfNo7Xx7AyQfdfqnvDwB5q+IUbOG49neOvgcjfOPkzl4rG5OppfdbrDxbdQmPUc8wDhBKHNv/ZuzbvGzvWwrmSUNBLiAALkk2AHElUw4TVXJSg2WvLm1po+eBUlHSEq56WYdTVUpfTMLTe75B1Y38SGcfvZX4HaqZJSW33CvtplV6grtjZ6Tv6QGizc3HadwSAF10I05p6dUNlyWy0aBY+yje4Sm0clrusTquGwm26xIPILVoJ2vaHMcHNOYLSCCOwhY5S4WXiwG34KbwqgqKTrRSFt8yz1mH2m/MZrYx8eTrT8mXkXxVjXg0xCrmF6YscQyob0LzkDe8bj2O+qew+JVjRKLi9MIyUltAhCFEkZvpjTGCu6S3VmaHX3a7eq4c7ap711DLcK7Y3gsdXEY5Paa4esxw2OaePxuVnVdRT0DtWYXjvZsrfUdwv9k9h815vieFLmdkV0KJxaexbHBeEj70f8wV2fU2BPC5VDqqpskTrH7J8HAqy1tV1SOJsoYNv0cab9m/2R1PoIPluSTtOa4L0j0i5Mi8/rb2w5hRz0g9yHPSL3qyMSts5kcmsjkpI9NpHJmESmTI6un1JYn/Zlid4PBW2rA8dqLFvtM/mC3sL03DekGX4/ZnqEIWoMiNXVsiY57yGtaLkn+tqpNVWy17usCyEHqx8eDn8T2bB5pTSGvNVUdE0/sojY8HSDb3N2c79ifU0IaLBO01aXMxO23b5URGPxiKncG5F2rEObzq/C6plRTFpLXCxBsRwIV20jbrPpY/tztP4bf7k/xfRdkzrkZ8Rke/ikc2t2Na8DuFYq09+TMxAp3CMCc8guFm7QDtP/AArXQ6JRR9bVuRnd3W8NyfsprZqnHxNy3MtyMvUdQGtPSBgyC6kanLgkHrdiYkiPqqRrwQ4XBXGDY++heIpiXU7jZrzmYuFzvZ8OWSdSJpW0olYWlWTgpx0yEZuD2i+gr1VTQLFi5jqeQ9eG2rfaYjkPwnLlqq1rInBwk4s1oSUltAuJYmuBa4BzSLEEAgjgQdq7QoEio4p6O4n3dTvMJP1fXjPu3u3uPco7SChqYbEROe3rEujGvbZa4GfHcr+hJ24ddia1rfsQcEzJoscaTY5EbQciOY3Jw3EGnetGrcKhn/exMf7TQ4jkSLhQtR6PaJ2xjmexI4eRJWVPg39Mit1vwVM1Q4pJ9QOKscvowhPqzzN72O+LUl/2tYdtTL3NjHyKq/8AKtRB1yKxLVtG9RtZi7RkMycgBmSeAG8rQIfRdSj13zP5vDR+UBT2F6NUtLnDCxrvtW1n/jdd3mmquGNepkVQ33M40X9Hc1VI2asBjhaQ8RnKSQg3GsNrG+Z7Nq1pCFsV1RrWojMIKK0gTPGK3oYJZN7GOcOdsvOyeKE0zaTRTW+y09wkaT5Aq6K20jsnpNlZwGDVZc7TmTxJ2lTTConCH9QKTY5azRlJkfiLb1tEPvud4WPyV0sFT523raM9s3ky6tnSLMu9bNKr0IRrZN3eUycUSS3JPFJucmoQ0tCs5cz2cvKQeUo9yQeUxFFEmIyFIh2aUkKbOdmmIopkxvTzfR6+B+xsh6F3v5D82qtGWY6TNPRa42sIeOYNx5gLSqeYPa1w2OAcORFx8VnZkeqkP4kujQohCEiOghCEACEIQAIQhAAhCEACEIQAJGspRLG+N2x7XMPJwslkIAzPB5jGXRSZPYSwg8Rv79vep5j0+0k0XFR+0iIZMBa/1XgbGv8AkdyrEWIPid0c7Sx43O39rTsI7QtWq1WL7mZZU4P7ElL/AO1Sng6YeMJ/RT9TNZvPJVwTh0kDhnaXydE9vzClaubYO9LThu7QxGeqdhrrgvSWuuS9NqIpzHbnJF7l456Se9WxiVtnMjk2kcu5HpvI5MQRTJnWMM1qd/skq5aNSa1HTn+5iHgwD5KmYxUNZA65Au0gc7K16G3+g097/um7e+3ks3M9K+R/E7sm0IQs00QQhCABCEIAEIQgAQhCABCEIAEIQgATauw6KdurKwPHaNnaDtB7QnKEdgKo7QgxyNdDKdUOa4skzyB+q8Z9xHemeNyTQPF43lmqOs1pc2+d7kbO9XdCujdJS5n1KpVRceVGdQ4/G7eE4GIMO9XCswaCb95ExxO8tGt+LaouXQWkdsa5nsSPHldNxy4+UKvFfhkIapvFIvqRxUpNoJBfKSYe+0/Fi4boFATnLOffZ8mK5ZdZU8WZBzYg0b1HPxUvdqRNL3nY1gLie4K9Qej+ibmWOf7b3OHgCApyiw+KEasTGsHBjQ2/O21RlnpelEo4TfqZSsE0GkmcJa71RYtgBvf/ABCMrfdG3edyvjW2yHJeoWdZbKx7kPQrjBaR/9k="/>
          <p:cNvSpPr>
            <a:spLocks noChangeAspect="1" noChangeArrowheads="1"/>
          </p:cNvSpPr>
          <p:nvPr/>
        </p:nvSpPr>
        <p:spPr bwMode="auto">
          <a:xfrm>
            <a:off x="98425" y="-941388"/>
            <a:ext cx="1943100" cy="194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Helvetica 45 Light" pitchFamily="2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Helvetica 45 Light" pitchFamily="2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Helvetica 45 Light" pitchFamily="2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Helvetica 45 Light" pitchFamily="2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Helvetica 45 Light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Helvetica 45 Light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Helvetica 45 Light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Helvetica 45 Light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Helvetica 45 Light" pitchFamily="2" charset="0"/>
              </a:defRPr>
            </a:lvl9pPr>
          </a:lstStyle>
          <a:p>
            <a:pPr eaLnBrk="1" hangingPunct="1"/>
            <a:endParaRPr lang="fr-FR" altLang="en-US"/>
          </a:p>
        </p:txBody>
      </p:sp>
      <p:sp>
        <p:nvSpPr>
          <p:cNvPr id="9231" name="AutoShape 13" descr="data:image/jpeg;base64,/9j/4AAQSkZJRgABAQAAAQABAAD/2wCEAAkGBhAQDw0OEA4QEBAQDw8QEA8QDw8OEg8VFBAVFRQQFRIXGyceFxkjGRIUHy8gIycpLCwsFR8xNTAqNScrLCkBCQoKDgwOGg8PGSwkHyUpLiosLCksNSkwKikuLC0uLC0vLCwsLCwsKiwtLCwsLS8sKSoqKi0sLywsLCwsKSwpLv/AABEIALgBEQMBIgACEQEDEQH/xAAbAAEAAQUBAAAAAAAAAAAAAAAAAgEDBAYHBf/EAEIQAAIBAgEHCAYHBwUBAAAAAAABAgMRBAUGEiExQVETImFxgZGS0RQyUlOhsRUjM2Jyk8EHQkNzorLwFmOCwuEk/8QAGwEBAAIDAQEAAAAAAAAAAAAAAAUGAgMEAQf/xAA1EQACAQMBBAcIAgEFAAAAAAAAAQIDBBEFEiExURNBYXGBodEVIjJSkbHB4SPw8QYUM2KS/9oADAMBAAIRAxEAPwDuIAAAAAAAAAAAAAAAAAAAAAAAAAAAAAAAAAAAAAAAAAAAAAAAAAAAAAAAAAAAAAAABg43LVGlqlO8vZjzpdvDtMJzjBZk8IGcDX5Z3wvqoya6ZRXmXKOdlJ+tCcenVJeZzK+t28bZjtI9wFnDYynUWlCakt9tq61uLx1pqSyjIAA9AAAAAAAAAAAAAAKSkkm20ktrepIAqDx8VnTQg2k5VH9xavE9XcYf+s4+4l415HHO+t4PDmvv9jpjaVpLKj+DZAeNhc6qE2lLSpv7y1d6/U9eE00mmmnsad0+03061OqswkmaqlKdP4lgkADaawAAAAAAAAAAAAAAAAeXnFj3RoPRdpzehF8L7X3GFSapxcn1HjeDy8vZxO8qNGVktU6i2t74xe7rNeRFE0VGvXnWltS/waM5KpE0iiJJHMzJFzD15Qkpwk4yW9fLpRt2R8rKvGzsqkfWW5/eXQaekX8HiXSnGov3Xs4rejrs7uVCf/XrX5M1uN6BGE1JKS2NJrqZIt5mAYmVMq0sNTlVrTUYrZvcnujFb2c2y3+0PE1m40P/AJ6e7Rs6j65buzvZ00LWpX+HhzOK6vaVsvfe/kuJ1GpWjFXlJRXGTS+ZCnjKcnaNSEnwjOL+TOE1qsptynKU5Pa5Scm+1kEiRWlbt8/L9kQ9c37qfn+jv4OL5LzrxeGa0K0pRX8Oo3Ug+iz2dljo2bOedLGfVtclXS+zbup8XB7+rb8zjr2NSitriiRtdTo3D2eD5M2IAHCSZbxGIjThKc3aMVds0jK2WamIbTvGmnzYX+MuLPQzsx7c40E9UUpS6ZPYuxfM8CxWNUvXKbpRe5ce1k7Y2yjFVJcXw7ClhYlYrYg8knkhYzsl5XqYeXNd4N86m3qfSuD6TDsUsbKdWVOSlF4ZjKMZrZkso6JhMXGrCNSDvGS7VxT6S8ajmrj3Cq6LfNqbOiSX6pfBG3F0s7lXFJT6+D7ys3NHoajj1dQAB1nOAAAAAAAAAAAADVM8qvPow3KEpd7t/wBTazVM8af1lGXGEl3O/wD2ODUc9A/D7mE+B4CJogiaKszUjMwmTKtVXhBtLfqS6rshWw8oS0ZxcWtz+ZueStHkKOja2hHZxtr7b3PPzlpwlySc4xneVtK+tb9aTtrttJWtp0YUOkUt+7uNuNxraRKxfWAqbUlNcYSjU+Cdy04tammnwepkNKMo8Ueo23Ik74el0Jruk0vgZWIrxpwnUm9GMIuUpPckrtmLkWNsPS6U33ybNe/aVlJ08NCinZ15878MLNrvcS9WFN1Y04c0vsarisqNKVR9SNFzky/PGV3UldQjdUqe6EfN7X/4eVYqkSsXOEVCKjHgUGpUlUk5yeWyNhYloldEyNeSFitOpKMoyi3GUWnGSdmmtjTK2KWB6ng69mfnF6ZQvK3LU7RqrZfVqmlwfzTPeORZi5RdHHUlfm1r0pL8XqvxJd7OulYvaKpVcLg95d9NuXcUU5cVuZoGVJ6Veu/9yXwdl8EY6RlZSp6Nesv9yfxldfMpSwNSSuqcrcbWXieo+aVVKVWSSy8svkJJQXcY9jOp5FryjpqlK1rrYm+pN3J4PCRjUpupUpJKcbx0tNvXs5qaXazdSRsNOjcKTqPGOpcfE4rq8dJpRWTnUo2umrNamnuItHrZw6PpE9HhHSt7Vtf6HmNEXWh0VSUM5w8HbTntxUuZXB1NGrSkt04P+pHQzn2Fp6VSnHjOC/qR0EseiN7E+9EVqeMx8QACfIkAAAAAAAAAAAAHh524bSoxmv4c1fqlqfxse4W8TQVSE6ctkouL7TTXp9JTcOaPGsrBzlE0VxGHlTnKnLbFtPzIop0k08M0IzMLlCrTuoVHFPdqa67MjVrym3KUnJve3csImjGU5NbLbxyM0XIsyqWMq6oqTldpKMrTWvZqlcw0evm7g9Opptc2nr65bvPuM7eE6lRQg8ZM0bNShoxjHVqSWpWWpcDRv2i06U62HjUrTpNU5OL5LlIO8td2pXXqrYmb4aB+1ChzsJU4qrB9ji182fQrBYrRXD/BH6putpPGeH3NVWRHL7KtQrdEaqpy8FTRb7LlnE5MrUvtKNSC4yhJJ9UtjMdIy8Ljq1L7OrUh0RnKKfWtjLF7668/3+9RTs05cU13b/J+pXJWR6uJqcnRjpO1227RiuLe49DK+ZuKw0OVnGEoL1pU5OWj1ppO3SbTmBlblHXhUcOVejJNQpwlOKTTu4paTT48TY8u4uFLDV51NG3JySUkpKTaaUbPU7vcRlW8qwrbCX7Ju302hUtukcnnfv5Y7P2cZp0JSejGLk+EU5PuRmf6frrXOMaK416kKH9MmpPuLlXLGIa0eWlGPsU7UY+GCSPPkiT998l5+hCfxrm/L1PSwGDoU61GUsWpSjVptRoUp1NammrznortVzsZxXIWH08XhYca9LuU038EztRDalulHfksuivMJtLG9f3eavnDUnTrXg1FTipaUYxUm1qfOtfcjx51JS1yk5PjJuXzNszhwPKUtJLnU+culfvL9ew1JI+batCdOu028Pevz5l+s5xlTXNbhYzKeVK0Y6CqyS2LZq6ntMVIlokRGtOm/cbXc8HTKKlxWSD4kWi40RaPFLJmjOzew2niIPdBOb+S+LRuR5GbmB0KTm1zqln1RWz9X2nrl50ug6Vus8Xv9PIr97V6Sq8dW4AAkzjAAAAAAAAAAAAAAAPEziyK6q5WmvrIqzXtrzRqSOkGuZzZIVniIKzVuUXG7tpdZDahZ7SdWHj6muUes1xMmmW0y5Ti5NRW1tJdbdkV/GTFGRg8LKrNQgrt9yXF9BumCwcaUIwju2vi97LWTMmxoQUVrk9c5cX5GYWexslQW1L4n5dhtSBref8AgOVwUpJa6M41Oz1ZfCV+w2QhWpKcZQkrxlFxkuKas0S1KfRzUuRqr0lVpypvrRw6MS9GBlZTyXLD16lCX7ktT9qL1xl2otwiWnbTWUURU3GTjLihTummm01rTTaa6Uy7iMRUqW5SpOdtmnOU7dV2VjAq4GGVnJvUXjBiSgWpxMycCxOJmmaJwPe/Z7k/lMZytubRg5X+9LmxXc5PsOnHgZl5H9HwyclapVfKT4pW5sexfFs98rt5V6Sq2uC3Fx02g6Fuk+L3vx/QNVy1kh0pOpBfVyfgb3dRtRScE000mmrNPWmQ97Zwu6ey+PU+RL0K7oyyvE0RIrYzcrZP5GpZerJXj0cUYZ87uKc6NR058UWCM1OKkuBFo9DI2SXVlpSX1cXr++/ZX6lvJmB5aoo7IpaUn0cEbdTpqKUYpJJWSW4nNH07p301T4V1c36HHd3PRrYjx+xJIAF1IQAAAAAAAAAAAAAFnF4yFKDqVJKMVve/oS3s8bSWWC8W62IhBXnOMVxlJR+Zp+Us76k240fq4e1qc3+i/wA1niTqyk9KUnJvfJuT72RlXUoR3QWTS6q6jfKucmGj/F0vwxlL4pWPEy5nEq0eSppqLacpS1OVndJLhc165JMja1/VqRcdyT5GLqNlxMnCbTTWpppp8LFpMkmRwybbhM6qbiuUUoy32WlF9K3mdRy1h5bKseqV4fM0W4uScNUrR3NJme2zo8ZJ607riipz7DY6pSd6c5R6E9T61sZsOS86FJqFZKL3TXqvrW75dRI0NSp1HiW5+X1MlNFM7s3fSYKpTX11NOy95Ha4de9dvE59GDTaas07NPU0+FjsSZrOdWbaqKWIpRtUirziv4iW/wDEviWW0utn+OXDqIq/sdt9LDj1rn+zSoQJOBWmXJEnkhktxiVInuZpZtuvUVeovqYO6T/iSW78K393Epm9kH0mo3K6pQa03s0nugv1Og0qUYxUYpRjFJJJWSS3JHFdXWwtiPH7EhZWPSPpJ8Ort/RMGBlPLNOgtfOm9kFt63wRrGMy9Wq352hH2Yau97WVe61Glb7nvfJfktlCzqVd/Bczb6+OpQ9epGPQ5K/dtMOpnFQWyTl+GL/WxpyZNMg6uuVn8EUvP0JCOnQXxNsz8pZRdaelayStFcF09JjXLaZW5Xa0pVZuc3ls7YwUVsrgZeAx7ozU0rq1pLij36ecdB7ZSj1xf6XNUuRbJCz1Cvax2IYa5M01bWFV5lxN5oZQpT9WpFvhdX7tpkHO2zMweWq1K1puUfYlzl5rsJyhrabxVj4r0/Zxz018YP6m8A83JeXKdfV6tS2uD39MXvR6RPU6sKsdqDyiMnCUHsyWGAAbDAAAAAAAtYrExpQnUm7Rirt/5vOd5WyvPE1HOWqK9SF9UV58WbNnxWaoU4rZOor9Notpd9u40pMhdQrNy6NcDlrT37JNMkmQRJMiGaUXEyqZBMkmYszTJpkrlsrcxwZZLlxchcrc8we5JXKXMHFZWhDV60uC3dbMCplipLZaK6Fd97Jm10O7uVtKOyuct3lx8jgrajQpPDeX2G+5t5ccXGhUd4vVTk/3Xuj1fI9vLGWqWHpylKS07PQhdaUnu1cOk5GsTJ7ZN9rLsJlrtNJnRio1Z5xyXlk5XrGY4hHxbMyMyTmY0ZlXMmdkjVM3DMzLVOCnh6klBuenBt2UrpJxvx1fE97LeWFQp3VnOd1BbV0yfQjls5lmVVrY2up2I+60+VZN05bLfZkk7XVlQxGpDaS7cfhmxVKrlJyk3KTd23tZVM1yGUqkdkr9EtZm4fLsdk426VrXdtKVd/6avaSco4n3cfo/xktlr/qaxrNRk3B9vD6r84PZTJJlmlVUknFpp7GtZcTKxODi8SWGWNNSWVwLiYuQuVuatkYJXItlLlGz1IYDZBsq2QbNiRkVjUcWpJtNO6admnxN0yBlnl4OMtVSFtL7y9pGkNmdm/idDE0uEnoP/lqXxsSun3EqNVLqe5nLd0FVpt9a3o34AFwK0AAAAAAaxn39lQ/mP+xmmJm5Z+fZUP5j/sZpaZX77/mfgcNb4y4mSTIJkkzgZrTJpkky2mSTMcGWSaZW5C5W55gyySbPDyhldyvCDtHY3vl5Iu5cxjSVJP1leXVuR46LroOkw2FdVllv4Vy7e/l9e6C1G8lnooePoTTLkWWkycWXAgS9GRejMxkyakYNGUZYMtTGmY6mV0zDZNvSFyUy1ORRzINmSRhKWSkmW5Mq2QbM0ay/hMdOlK8Xq3xexmzYPGxqxUo9q3xfA1BsyMm410qid+a9Ul0f+Fe1vRoXtN1ILFRLd29j/HoWXQ9ZnZ1FSqPNNv8A89q/Pqbfcrct3K3PlWD6mTuRbKXKXGAVbItlGyLZmkZBsvZOf19D+bT/AL0Y7Zeyd9vQ/m0/70b6S99d55P4X3HSgAXop4AAAAAB42dOSZYiilDXOnLTUfa1NNdZz2pBxbjJOLWppqzXWmdbLVXC056504S/FGMvmcNxZqtLaTwzRUpbbycpTKpnUfo2j7il+XDyH0bR9zS/Lh5HJ7Nl83ka/wDbvmcwTK3On/R1H3NL8uHkPo6j7ml+XDyPPZkvm8jLoHzOZaRXSOmfR1H3NL8uHkPo6j7mn+XDyHsyXzeQ6F8ziGVZ3rT6LLuSMZM9bPCCjj8WkkkqiskrJcyO48dM+i2kNihCPKKXkUq5X80+9/cuJkky2mSTOk5Wi4mSUi0mSTPDwu6Q0i3pDSPMAm5EWyNylxgBsi2VbItnp6kUZFsq2UPTJG34KrelTfGEfkX9I2/NTB03gcG3Tg26MLtwi29XGx63oFL3VPwR8j5dcaM3Vm1JYy+rtPrVvqa6KGY78L7HOtIppHRfQKXuqfgj5D0Cl7qn4I+Rp9iy+dfQ3+04/L5nOXIi2dI+j6Xuqfgj5D6Po+5p/lw8j32NL519D32pH5fM5q2e9mvkac6ka8otU4PSi3q05brdC236DbVgKS1qlTX/AAj5F86aGlKnNSnLODTW1Jzg4wWMgAEyRIAAAAAAAAAAAAAAAAABxbPVWyjjP5if9ETxUzpWf+Z868li8PHSqKKjVpr1ppbJx4tLVboVjm1SnKLcZRcWtqknFrrTLVaVY1KSw+CwUm/oTpVpbS3N5TKplUyCZW51HBgncrcjcXBjgncXI3Fzw8wSuUuRuLnp7grci2Gylwe4DIhs9/NnM+ti6kW4ShQTTnVknG63xhfa33IwnUjTjtSe430qU6slGCyzp+acWsBgk/cU33q6+Z6xGlTUYxjFWjFKKXBJWSJFQnLak3zL5COzFR5IAAxMwAAAAAAAAAAAAAAAAAAAAAAAAAAARlTi9sU+tJgAEfR4exHwoejw9iPhQB7lnmB6PD2I+FD0eHsR8KAGWMD0eHsR8KHo8PYj4UAMsYHo8PYj4UPR4exHwoAZYwPR4exHwoejw9iPhQAyxgchH2Y+FFwA8PQAAAAAAAAAAAAAAAAAD//Z"/>
          <p:cNvSpPr>
            <a:spLocks noChangeAspect="1" noChangeArrowheads="1"/>
          </p:cNvSpPr>
          <p:nvPr/>
        </p:nvSpPr>
        <p:spPr bwMode="auto">
          <a:xfrm>
            <a:off x="98425" y="-849313"/>
            <a:ext cx="2600325" cy="175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Helvetica 45 Light" pitchFamily="2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Helvetica 45 Light" pitchFamily="2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Helvetica 45 Light" pitchFamily="2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Helvetica 45 Light" pitchFamily="2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Helvetica 45 Light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Helvetica 45 Light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Helvetica 45 Light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Helvetica 45 Light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Helvetica 45 Light" pitchFamily="2" charset="0"/>
              </a:defRPr>
            </a:lvl9pPr>
          </a:lstStyle>
          <a:p>
            <a:pPr eaLnBrk="1" hangingPunct="1"/>
            <a:endParaRPr lang="fr-FR" altLang="en-US"/>
          </a:p>
        </p:txBody>
      </p:sp>
      <p:sp>
        <p:nvSpPr>
          <p:cNvPr id="9234" name="AutoShape 16" descr="data:image/jpeg;base64,/9j/4AAQSkZJRgABAQAAAQABAAD/2wCEAAkGBhAQDxUUDxQQFA8PEBQUEBQVDxAUFBQUFBUVFBQUFRUXHCYeFxkkGRQUHy8gIycpLCwsFR4xNTAqNSYrLCkBCQoKDgwOGg8PGiwdHyQqKTQtKSwpKSwsLCwpKSwpKSksKiwpLCwtKSksKSwsKSwpLCksLCkpLCksLCwsKSwqLP/AABEIANAA0AMBIgACEQEDEQH/xAAcAAABBQEBAQAAAAAAAAAAAAAAAQIDBAUHBgj/xABAEAACAQICBQkGBQIEBwAAAAABAgADEQQFEiExQXEGBxMiUWGBkbEyM0JSocEjYnKC0RThU7Lw8QgkQ2NzkqL/xAAaAQEAAwEBAQAAAAAAAAAAAAAAAQMEBQIG/8QALBEAAgICAQIDBwUBAAAAAAAAAAECAwQRIRIxIjJRBRRBQmGBsVJxkaHwE//aAAwDAQACEQMRAD8A7jCEIAQhCAEIQgBCEY1UDaYA+EZ0ogKoMAfCEIAQhCAEIQgBCEIAQhCAEIQgBCEIAQhCAEIQgBCEIAQhCARYpiEYjaFJ+kw+nJnoCLzy9tEkH4SR5G0A0sNVuJNpfSUsI+uWiYBpgxZHQa6jhJIAQhCAEIQgBCEIAQhCAEIQgBCEIAQhCAEIQgBCEIAQhCAE83nY6OtfdUGkOI1Eeh8Z6OU80wNKsmjVFxe4sSGB7QRrEAwcNihca5cqYxRtImAnITE6/wDnqq6zohcPRNhfUCWuTqtr1XnmuV+WZrhcM5Y4fE0AD0jjDkVVTeSpYrbvGsQDruEBFNb6jbWOy8mmDkOY9Lg6FQ30qtCmxuSTcqLzTo4u5sYBbhEBiwAhEvCALCJCALCJC8AWESLACEIQAhCEAIQhACJFhAEhFlHMMVoggbtv8QCSrixulc4mYrZvpMEpqz1DsUep7B3mJmdTE4cIzrTKu2i2izdQ2uLkjXv2dkA3lrXnlOc7NugyytY9esvQpxqaj/8AOkZt0MTdNLunKeXOdnMMwo4amb0qVVU1b6jMAx8B94B07L16PDUU+ShSXyRRGPSxNK1S3S0m63VHXQHXYrvA7R5SauezZsHDYJsZW96Kfpt5avtAKeAzhHHVYHxl6njkZio9oC54GR4rJ6FQ3ZBp/Mt1bzG3xmFm2VPhiK1KuQFIUrUQPcHcGBX6wDA54eXdXB4WmuAqotetVGmylGdKYUtcKb20jYXI2XnjuTf/ABAYqlZcworXXfUp2p1eJU9RvDRmFzg4elTWktJLBnqu1W12qsSNLScamsTaw9kECeHZTfVI2elHaPrHkry2wWZoWwlTSZLdJTZStRL7NJTu7xcTdnxphsW9Jw9J3pVV9l0ZlI4MDcTrHNrzs5lVxdHCV1XFJWcL0h6tWmu9yyizgDXrAJ7ZJDTR3OEIQQEWJCALeESEAWESLAFhEheALEvCJAFvMbMqtkLHYbmaeJqaK8dXnKNYK6qdRCVFv4MNRgD8my4UkuQOkqdZzbX3LwA+8lzTC9JRZd9rjiusS3CAeSHumA+Un6TmnNhyeepiBinBFGlpFGPx1DcDR7bXJJ7bTqTUtFnU7AWFu0f7GZ9TFMlkpUyQAAoVQAANwGwCAX6zTWyKpelb5XI89f3nnNGva7U2HCx9JucmQeiY9tQ28AB6wDYgRCEA+fOeTI6OFxyrQDKtdGxDppEolR20WNNfhDFbkds56ac+puVXIfB5ko/qFIqoLU6qHRqINtr7CL7iCJyrlBzHYqimlhKi4kD2kKilU/aLlW1d4kEpnKmpTq3/AA/5FfEVsQRqpoEQ97bbeHpOb4vBPScpVVkdfaVlKsOIOsT6F5n8m/p8rplhZ8QTVPBtkaPTlwe2jalRVUsxAVQSxJAAA1kknYJDj8fSw9JqtZlSlTF2YnUB9zutvnDeXnOJVzBjTo6VPBg6l2NVtsapbd2L569mrHx5XS0u3qZrro1LbO44PM6FYXo1aVQdqVEf/KZZnympINxqPaNR85t4HltmNH3eKr2G5n6QeT3m2fsyXyyMkc+PzI+kYTiGA55swT3q0Kw1XujI3mpt9DPR4HnwoH3+HrId5pulQfXRMyzwro/Df7GiOVVL4nTISjkuc0sZQWtQJNKpfRupU6iQbg94l6ZGmnpmlPYsSEJACEIQCnmY6gO4OpbhfbKuCwWlTJUgGpVYve+wNYW7wFmrEVQBYAADYALCAOhEhAMbOENOoKoF1bqvx2A+I9I3C4ime4mS5jjVsQ1tA7u2eWrZmiMdpXcd4gHtkpDdFXq7Nm8f63zz+UZ2CLo2kl7HuI2jjrnoA4YXGwwCdHBFxFlA1+jN/h+Ifcd8zeVPLbD4CmC16lWot6NJdrD5ifhW+/6GeoxcnpEOSits2MxzKjh6TVa7rTpILszGw4DtPcNZnPk588J0zK1DEdCDZKgKFiPmNM2KjxJ7hOa8quU+Kx9XSxL9Ue7prcU6f6V3nvOuYejOtVgLp3Puc6zMe/Ad1xme5Bm6hMQ9AsRZelvRqL3K5tbgDPcYZUCKKdujCgJokEaIFgBbdafKNpawGb18Ob4erVpH8lRlHiAbHxE8z9nL5Zfyeo5v6kdA53M0epjugLE0aNOmQlyF02BJbVtNiBrnhDh17x5H+DLOIzCtiGNXEOXqvbSZrXNhojZq2ASObaU64KKMlr65Nlc4Y7iD429Yx6TDaCPD7y5FGrZq4aperGUuCKEuZXgelfX7C62/iOKg7Qp4j7i09NyZywO9GkB72oul4kFjr/LKr7+iHHcspp6pcnZOTWC6HB0UtbRpKSOwsNIjzM04WhPm29ndCEISAESF5hcpOWmDwA/He9S11pJZqh7Or8I7zYT1GLk9JbIbSW2bt4l5xyrz14o19JKFH+nGroyWLcTUGw+FuMocp+djF4oFMPfDUSNei16rdt6mrRH6bcZsjgXN6a0Znl1JdzsFXlLg1r9C1egK/wAhqKG4HcD3bZdxOISmheqypTUXZmYKoHaSdQny0NZ17zx/3lnE4nENSFJqlRqKG6UzUcop2XCE2Evl7OS0lL+imObvvE6LmHL3BNWdErMyJ7FRkKq3aFO+3bYXmNh+W2Bevo4pcT0HzUwt2O/SF9IL+nXPFJQFuO3+ItKnZh428o9zgn9Cfem125Oq8oedHB0qKUcupCoo0Tcq1NEG0qB7TPtuTqudd56vk5n9OtSWpTN6VTzU71PYROCtQBmtyY5Q1cBWuAXoVLCtTB8nS+rTH1GrhXbiJR8Hc9V5DcvEd8xgutxsM4zzgV9LFKt79HTIAv7OkxY8L7Zs51zwU6VIrhVarUYatNGREv8ANfWT3DznOcLmVTENUqVTpVHqXY+G4bh3Txi1yU+p8HrInFw0idhfbr46/rtkTYZT2jhrHkf5ksWddNo5rSKj4M7rHxsfIyPAURUroh9kt1u8AEkfSaCytkXvyflpOfpb7zPlWONb0X4talYtlljrPeT6wiKIs0JaWihvb2LEhCSQOprcgdpt5zpPN3gtPGht1GmzeJsg/wAx8pz7Lad6g7tfl/edg5ssFajVqHbUcIOCC/qx8pz82XGjbix+J7OEW0S05J0RIhMQmMZoB5DnQzfFYbBq2Ffo9OroVXAGmAVJXRJ9nWLX2zh1dHLFmJZmN2Yklid5JOsmd/5a5ccVgatJbFyoanc2GmjBhr3bCPGcMxmFqUX0KqMjjcwseI7R3idTCtUE0u5gyq3JlLDHWe+SPRBlOsSMQp12ItwuCPWX7zY7G5bXBmUEo6ZRxTdHrOvst3dsvShm6XQdx9RLeHe6Ke1R6SHNyfIUUlwPImbWqkV1Hwhx9ZpzJx+qsp/Mh+siT4CXJqxYGAns8lPNB1P3faR5H7Dfr+0kzT2P3faR5H7Dfr+wnl+dHpeVmlCEJaVg56p4H0kORj3zdlIAeJ/sI/EHqNwhlItQqn5qiL5WMyZXPTH1a/JqxeHKXon+CUCEITaYxDARYWgGpktP2jwH3P2nc+SWD6LBUVIsSmm3F+t9xOO8nMCahpoNtaoB4MQPS87wqgCw1ACwnFy5bmdTGjqIsIQmM1EBkbmPMjaAVa6XmPmeTUq66NVFdTuYbO8HaDwm8yyF0gHNcRzU0DU0hUqBADoobGx3dfbbu+s8DjcHUoPoVlZHG5ha/eDsI4Tv1VJmZhldOshWqiuh3ML+I3g94mmvIlF7fJTOlSWlwcGx4vTPdYxMtb8Je648iZ0HO+bO9zhHtf8A6dQ6v2v9iPGeXznk22AKI50jUUsTaw0r2IXwtNsL4zkkjJKmUYtsoXmVnA6wPcPoZpzNzoahwMvl5WUrujVJiRqNqHAekdLEeSpmnu/GR5H7tv1n0EkzT3fjI8j92f8AyH0E8vzoleVmjFiRZaVkWMPUPh6yXAi2FX89Vj5CwlfHnqeP8y3SFqFEfkLf+xmS7m2C/wBxs1U8VTf0/LQgixBFmwxhFESTYOnpVFH5vTXDelslLb0dB5vcv0sWnZQplzxACj6tOrTw/NphLJWqn4mVF/aNI/Vh5T3E+ete5HZrWohCEJWWFcxhjzGGAMaRMJM0jIgFd1kLUpcKyJlgFNqcz8fl1OspWqiuh3MLjiOw94ms6SFqcEnOc55t9rYR7f8AbqHV+193A+c8Rj+T+I6RaTUnFW+oEGxHaCNRHfed4ajI3oi2uXrJmouL5Kv+EOpSOE1aLUyUb2kOieIiAzoHKPkAarvVwzgO5LNTf2SfysNnA6p4bHZfVoPoVkZG7CNR/Sdh8J0qbYziknyYbq5Rk2zNzT3fiI3JR+Ef1n7STHLdPGGWoRT1i1ySOGy/0Msb8aRUl4GXICJCXFRVzI9UePpNKsLBB8tNRMzHC7KO0j6kTTxLdc91h5D+8yvnIX0TNS4x39WiOLEhNhjFmhk9O7k/Kvr/AKMz5t5DhywsNtRwo8bKPWVXS1BltS3JHZORmF6PA0hvcGof3m4+lpugyvh6QRVUbEUKOCgD7ScGfPt7ezspaHQhCAVzGmPjTAGERpEeREIgEZEjYSUiNIgkgKyMpLJWNKyAVWSROktssjZIJKbU5VxmX06qFaqK6H4WAI/sZpMkYacEnhMVzZYdqgZGcUr3akesD3BtoHdPLcscuNDEhdGymmuibWU2vqG7V2TsbU5TxeBp1VK1VV0O1WAImivIlGSlLkpnQpR6VwcMBjp73OubVTdsI2if8NySv7X2jxvPE4/La2HfRroyNuuNR/S2w+E6tV8LOz+xzbKZw7ozK5/FB+UXHGXUYkXO0yTLMrNaqWt1EtfvPyyMm54kyuvm+T9Foss4oivVtjosaDHTaYxZ7nkHgdPE0QRqT8Rv2gt6kTxFJNJgO0gTq3NvhOtVqblVaY4k6R+gExZktR0asWO5bPeqZIpkSyQTjHVJBFjY6SeSCJFhAGGJaPIiQBhEbaSRpEEkZEaRJSI0iQCErGlZMVjSsEkJSNKScrGlYJKzJGMktFY0pIJKbU5XxWBSqpSoquh2qwBE0TTidFBJ5tuS1GnRKUFC6m0RcnrHZcnXttOT4/La2HbRroyNuuNR71bYfCd5enKuLy9KqFKqq6HarAEfWaaMh1NvW9me6hWJLetHCAY4GdAzvmzU3bBton/DckrwVtq+N54fMMsrYd9GujI2641H9LbDOtVfCzs/scyyidfdD8vS9QW122cdg9Z2vkxl/wDT0FT4iNKp3udv8eE5tzd5Qa2I0yPw6NidWot8K+evwnWqKTnZs9z6fQ3YkNQ6vUvI0mErpJ1mI1EgiiNEcJJ5IokWEASJFhAG2iER8QiCRlo20ktEtIAzRiaMktEtBJEREKyW0TRgEJWJoSbRhowSQaECkm0YFZBJWKRvRS1oQ6OAVOhkWIyinWUrVVXQ7QygiaQpx6pJGzLyjk7QwiFMOuipYsRctdj3ngJoilJgI4CG9vbPK44RGqyRRFtHWgAI4RIoknk//9k="/>
          <p:cNvSpPr>
            <a:spLocks noChangeAspect="1" noChangeArrowheads="1"/>
          </p:cNvSpPr>
          <p:nvPr/>
        </p:nvSpPr>
        <p:spPr bwMode="auto">
          <a:xfrm>
            <a:off x="98425" y="-955675"/>
            <a:ext cx="19812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Helvetica 45 Light" pitchFamily="2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Helvetica 45 Light" pitchFamily="2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Helvetica 45 Light" pitchFamily="2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Helvetica 45 Light" pitchFamily="2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Helvetica 45 Light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Helvetica 45 Light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Helvetica 45 Light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Helvetica 45 Light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Helvetica 45 Light" pitchFamily="2" charset="0"/>
              </a:defRPr>
            </a:lvl9pPr>
          </a:lstStyle>
          <a:p>
            <a:pPr eaLnBrk="1" hangingPunct="1"/>
            <a:endParaRPr lang="fr-FR" altLang="en-US"/>
          </a:p>
        </p:txBody>
      </p:sp>
      <p:sp>
        <p:nvSpPr>
          <p:cNvPr id="9236" name="Title 1"/>
          <p:cNvSpPr txBox="1">
            <a:spLocks noChangeArrowheads="1"/>
          </p:cNvSpPr>
          <p:nvPr/>
        </p:nvSpPr>
        <p:spPr bwMode="auto">
          <a:xfrm>
            <a:off x="551771" y="387351"/>
            <a:ext cx="739140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Helvetica 45 Light" pitchFamily="2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Helvetica 45 Light" pitchFamily="2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Helvetica 45 Light" pitchFamily="2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Helvetica 45 Light" pitchFamily="2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Helvetica 45 Light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Helvetica 45 Light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Helvetica 45 Light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Helvetica 45 Light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Helvetica 45 Light" pitchFamily="2" charset="0"/>
              </a:defRPr>
            </a:lvl9pPr>
          </a:lstStyle>
          <a:p>
            <a:pPr eaLnBrk="1" hangingPunct="1">
              <a:lnSpc>
                <a:spcPct val="90000"/>
              </a:lnSpc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 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react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8425" y="5692876"/>
            <a:ext cx="3097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124" y="1380609"/>
            <a:ext cx="8113291" cy="428845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7933" y="1635065"/>
            <a:ext cx="7590476" cy="20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61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淡雅墨绿">
  <a:themeElements>
    <a:clrScheme name="淡雅墨绿 1">
      <a:dk1>
        <a:srgbClr val="1D4940"/>
      </a:dk1>
      <a:lt1>
        <a:srgbClr val="FFFFFF"/>
      </a:lt1>
      <a:dk2>
        <a:srgbClr val="3F716F"/>
      </a:dk2>
      <a:lt2>
        <a:srgbClr val="C0C0C0"/>
      </a:lt2>
      <a:accent1>
        <a:srgbClr val="669E86"/>
      </a:accent1>
      <a:accent2>
        <a:srgbClr val="A2CAB4"/>
      </a:accent2>
      <a:accent3>
        <a:srgbClr val="FFFFFF"/>
      </a:accent3>
      <a:accent4>
        <a:srgbClr val="173D35"/>
      </a:accent4>
      <a:accent5>
        <a:srgbClr val="B8CCC3"/>
      </a:accent5>
      <a:accent6>
        <a:srgbClr val="92B7A3"/>
      </a:accent6>
      <a:hlink>
        <a:srgbClr val="8CA35F"/>
      </a:hlink>
      <a:folHlink>
        <a:srgbClr val="C1B05D"/>
      </a:folHlink>
    </a:clrScheme>
    <a:fontScheme name="淡雅墨绿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6600"/>
          </a:solidFill>
          <a:prstDash val="solid"/>
          <a:round/>
          <a:headEnd type="none" w="med" len="med"/>
          <a:tailEnd type="triangl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Char char="•"/>
          <a:tabLst/>
          <a:defRPr kumimoji="0" lang="en-GB" altLang="zh-CN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 45 Light" pitchFamily="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6600"/>
          </a:solidFill>
          <a:prstDash val="solid"/>
          <a:round/>
          <a:headEnd type="none" w="med" len="med"/>
          <a:tailEnd type="triangl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Char char="•"/>
          <a:tabLst/>
          <a:defRPr kumimoji="0" lang="en-GB" altLang="zh-CN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 45 Light" pitchFamily="2" charset="0"/>
          </a:defRPr>
        </a:defPPr>
      </a:lstStyle>
    </a:lnDef>
  </a:objectDefaults>
  <a:extraClrSchemeLst>
    <a:extraClrScheme>
      <a:clrScheme name="淡雅墨绿 1">
        <a:dk1>
          <a:srgbClr val="1D4940"/>
        </a:dk1>
        <a:lt1>
          <a:srgbClr val="FFFFFF"/>
        </a:lt1>
        <a:dk2>
          <a:srgbClr val="3F716F"/>
        </a:dk2>
        <a:lt2>
          <a:srgbClr val="C0C0C0"/>
        </a:lt2>
        <a:accent1>
          <a:srgbClr val="669E86"/>
        </a:accent1>
        <a:accent2>
          <a:srgbClr val="A2CAB4"/>
        </a:accent2>
        <a:accent3>
          <a:srgbClr val="FFFFFF"/>
        </a:accent3>
        <a:accent4>
          <a:srgbClr val="173D35"/>
        </a:accent4>
        <a:accent5>
          <a:srgbClr val="B8CCC3"/>
        </a:accent5>
        <a:accent6>
          <a:srgbClr val="92B7A3"/>
        </a:accent6>
        <a:hlink>
          <a:srgbClr val="8CA35F"/>
        </a:hlink>
        <a:folHlink>
          <a:srgbClr val="C1B05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淡雅墨绿 2">
        <a:dk1>
          <a:srgbClr val="093575"/>
        </a:dk1>
        <a:lt1>
          <a:srgbClr val="FFFFFF"/>
        </a:lt1>
        <a:dk2>
          <a:srgbClr val="000066"/>
        </a:dk2>
        <a:lt2>
          <a:srgbClr val="808080"/>
        </a:lt2>
        <a:accent1>
          <a:srgbClr val="4B92E1"/>
        </a:accent1>
        <a:accent2>
          <a:srgbClr val="99CCFF"/>
        </a:accent2>
        <a:accent3>
          <a:srgbClr val="FFFFFF"/>
        </a:accent3>
        <a:accent4>
          <a:srgbClr val="062C63"/>
        </a:accent4>
        <a:accent5>
          <a:srgbClr val="B1C7EE"/>
        </a:accent5>
        <a:accent6>
          <a:srgbClr val="8AB9E7"/>
        </a:accent6>
        <a:hlink>
          <a:srgbClr val="0066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淡雅墨绿 3">
        <a:dk1>
          <a:srgbClr val="0B4C5B"/>
        </a:dk1>
        <a:lt1>
          <a:srgbClr val="FFFFFF"/>
        </a:lt1>
        <a:dk2>
          <a:srgbClr val="000000"/>
        </a:dk2>
        <a:lt2>
          <a:srgbClr val="969696"/>
        </a:lt2>
        <a:accent1>
          <a:srgbClr val="E3BE05"/>
        </a:accent1>
        <a:accent2>
          <a:srgbClr val="81C200"/>
        </a:accent2>
        <a:accent3>
          <a:srgbClr val="FFFFFF"/>
        </a:accent3>
        <a:accent4>
          <a:srgbClr val="08404C"/>
        </a:accent4>
        <a:accent5>
          <a:srgbClr val="EFDBAA"/>
        </a:accent5>
        <a:accent6>
          <a:srgbClr val="74B00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淡雅墨绿">
  <a:themeElements>
    <a:clrScheme name="1_淡雅墨绿 1">
      <a:dk1>
        <a:srgbClr val="1D4940"/>
      </a:dk1>
      <a:lt1>
        <a:srgbClr val="FFFFFF"/>
      </a:lt1>
      <a:dk2>
        <a:srgbClr val="3F716F"/>
      </a:dk2>
      <a:lt2>
        <a:srgbClr val="C0C0C0"/>
      </a:lt2>
      <a:accent1>
        <a:srgbClr val="669E86"/>
      </a:accent1>
      <a:accent2>
        <a:srgbClr val="A2CAB4"/>
      </a:accent2>
      <a:accent3>
        <a:srgbClr val="FFFFFF"/>
      </a:accent3>
      <a:accent4>
        <a:srgbClr val="173D35"/>
      </a:accent4>
      <a:accent5>
        <a:srgbClr val="B8CCC3"/>
      </a:accent5>
      <a:accent6>
        <a:srgbClr val="92B7A3"/>
      </a:accent6>
      <a:hlink>
        <a:srgbClr val="8CA35F"/>
      </a:hlink>
      <a:folHlink>
        <a:srgbClr val="C1B05D"/>
      </a:folHlink>
    </a:clrScheme>
    <a:fontScheme name="1_淡雅墨绿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6600"/>
          </a:solidFill>
          <a:prstDash val="solid"/>
          <a:round/>
          <a:headEnd type="none" w="med" len="med"/>
          <a:tailEnd type="triangl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Char char="•"/>
          <a:tabLst/>
          <a:defRPr kumimoji="0" lang="en-GB" altLang="zh-CN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 45 Light" pitchFamily="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6600"/>
          </a:solidFill>
          <a:prstDash val="solid"/>
          <a:round/>
          <a:headEnd type="none" w="med" len="med"/>
          <a:tailEnd type="triangl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Char char="•"/>
          <a:tabLst/>
          <a:defRPr kumimoji="0" lang="en-GB" altLang="zh-CN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 45 Light" pitchFamily="2" charset="0"/>
          </a:defRPr>
        </a:defPPr>
      </a:lstStyle>
    </a:lnDef>
  </a:objectDefaults>
  <a:extraClrSchemeLst>
    <a:extraClrScheme>
      <a:clrScheme name="1_淡雅墨绿 1">
        <a:dk1>
          <a:srgbClr val="1D4940"/>
        </a:dk1>
        <a:lt1>
          <a:srgbClr val="FFFFFF"/>
        </a:lt1>
        <a:dk2>
          <a:srgbClr val="3F716F"/>
        </a:dk2>
        <a:lt2>
          <a:srgbClr val="C0C0C0"/>
        </a:lt2>
        <a:accent1>
          <a:srgbClr val="669E86"/>
        </a:accent1>
        <a:accent2>
          <a:srgbClr val="A2CAB4"/>
        </a:accent2>
        <a:accent3>
          <a:srgbClr val="FFFFFF"/>
        </a:accent3>
        <a:accent4>
          <a:srgbClr val="173D35"/>
        </a:accent4>
        <a:accent5>
          <a:srgbClr val="B8CCC3"/>
        </a:accent5>
        <a:accent6>
          <a:srgbClr val="92B7A3"/>
        </a:accent6>
        <a:hlink>
          <a:srgbClr val="8CA35F"/>
        </a:hlink>
        <a:folHlink>
          <a:srgbClr val="C1B05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淡雅墨绿 2">
        <a:dk1>
          <a:srgbClr val="093575"/>
        </a:dk1>
        <a:lt1>
          <a:srgbClr val="FFFFFF"/>
        </a:lt1>
        <a:dk2>
          <a:srgbClr val="000066"/>
        </a:dk2>
        <a:lt2>
          <a:srgbClr val="808080"/>
        </a:lt2>
        <a:accent1>
          <a:srgbClr val="4B92E1"/>
        </a:accent1>
        <a:accent2>
          <a:srgbClr val="99CCFF"/>
        </a:accent2>
        <a:accent3>
          <a:srgbClr val="FFFFFF"/>
        </a:accent3>
        <a:accent4>
          <a:srgbClr val="062C63"/>
        </a:accent4>
        <a:accent5>
          <a:srgbClr val="B1C7EE"/>
        </a:accent5>
        <a:accent6>
          <a:srgbClr val="8AB9E7"/>
        </a:accent6>
        <a:hlink>
          <a:srgbClr val="0066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淡雅墨绿 3">
        <a:dk1>
          <a:srgbClr val="0B4C5B"/>
        </a:dk1>
        <a:lt1>
          <a:srgbClr val="FFFFFF"/>
        </a:lt1>
        <a:dk2>
          <a:srgbClr val="000000"/>
        </a:dk2>
        <a:lt2>
          <a:srgbClr val="969696"/>
        </a:lt2>
        <a:accent1>
          <a:srgbClr val="E3BE05"/>
        </a:accent1>
        <a:accent2>
          <a:srgbClr val="81C200"/>
        </a:accent2>
        <a:accent3>
          <a:srgbClr val="FFFFFF"/>
        </a:accent3>
        <a:accent4>
          <a:srgbClr val="08404C"/>
        </a:accent4>
        <a:accent5>
          <a:srgbClr val="EFDBAA"/>
        </a:accent5>
        <a:accent6>
          <a:srgbClr val="74B00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淡雅墨绿">
  <a:themeElements>
    <a:clrScheme name="2_淡雅墨绿 1">
      <a:dk1>
        <a:srgbClr val="1D4940"/>
      </a:dk1>
      <a:lt1>
        <a:srgbClr val="FFFFFF"/>
      </a:lt1>
      <a:dk2>
        <a:srgbClr val="3F716F"/>
      </a:dk2>
      <a:lt2>
        <a:srgbClr val="C0C0C0"/>
      </a:lt2>
      <a:accent1>
        <a:srgbClr val="669E86"/>
      </a:accent1>
      <a:accent2>
        <a:srgbClr val="A2CAB4"/>
      </a:accent2>
      <a:accent3>
        <a:srgbClr val="FFFFFF"/>
      </a:accent3>
      <a:accent4>
        <a:srgbClr val="173D35"/>
      </a:accent4>
      <a:accent5>
        <a:srgbClr val="B8CCC3"/>
      </a:accent5>
      <a:accent6>
        <a:srgbClr val="92B7A3"/>
      </a:accent6>
      <a:hlink>
        <a:srgbClr val="8CA35F"/>
      </a:hlink>
      <a:folHlink>
        <a:srgbClr val="C1B05D"/>
      </a:folHlink>
    </a:clrScheme>
    <a:fontScheme name="2_淡雅墨绿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6600"/>
          </a:solidFill>
          <a:prstDash val="solid"/>
          <a:round/>
          <a:headEnd type="none" w="med" len="med"/>
          <a:tailEnd type="triangl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Char char="•"/>
          <a:tabLst/>
          <a:defRPr kumimoji="0" lang="en-GB" altLang="zh-CN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 45 Light" pitchFamily="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6600"/>
          </a:solidFill>
          <a:prstDash val="solid"/>
          <a:round/>
          <a:headEnd type="none" w="med" len="med"/>
          <a:tailEnd type="triangl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Char char="•"/>
          <a:tabLst/>
          <a:defRPr kumimoji="0" lang="en-GB" altLang="zh-CN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 45 Light" pitchFamily="2" charset="0"/>
          </a:defRPr>
        </a:defPPr>
      </a:lstStyle>
    </a:lnDef>
  </a:objectDefaults>
  <a:extraClrSchemeLst>
    <a:extraClrScheme>
      <a:clrScheme name="2_淡雅墨绿 1">
        <a:dk1>
          <a:srgbClr val="1D4940"/>
        </a:dk1>
        <a:lt1>
          <a:srgbClr val="FFFFFF"/>
        </a:lt1>
        <a:dk2>
          <a:srgbClr val="3F716F"/>
        </a:dk2>
        <a:lt2>
          <a:srgbClr val="C0C0C0"/>
        </a:lt2>
        <a:accent1>
          <a:srgbClr val="669E86"/>
        </a:accent1>
        <a:accent2>
          <a:srgbClr val="A2CAB4"/>
        </a:accent2>
        <a:accent3>
          <a:srgbClr val="FFFFFF"/>
        </a:accent3>
        <a:accent4>
          <a:srgbClr val="173D35"/>
        </a:accent4>
        <a:accent5>
          <a:srgbClr val="B8CCC3"/>
        </a:accent5>
        <a:accent6>
          <a:srgbClr val="92B7A3"/>
        </a:accent6>
        <a:hlink>
          <a:srgbClr val="8CA35F"/>
        </a:hlink>
        <a:folHlink>
          <a:srgbClr val="C1B05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淡雅墨绿 2">
        <a:dk1>
          <a:srgbClr val="093575"/>
        </a:dk1>
        <a:lt1>
          <a:srgbClr val="FFFFFF"/>
        </a:lt1>
        <a:dk2>
          <a:srgbClr val="000066"/>
        </a:dk2>
        <a:lt2>
          <a:srgbClr val="808080"/>
        </a:lt2>
        <a:accent1>
          <a:srgbClr val="4B92E1"/>
        </a:accent1>
        <a:accent2>
          <a:srgbClr val="99CCFF"/>
        </a:accent2>
        <a:accent3>
          <a:srgbClr val="FFFFFF"/>
        </a:accent3>
        <a:accent4>
          <a:srgbClr val="062C63"/>
        </a:accent4>
        <a:accent5>
          <a:srgbClr val="B1C7EE"/>
        </a:accent5>
        <a:accent6>
          <a:srgbClr val="8AB9E7"/>
        </a:accent6>
        <a:hlink>
          <a:srgbClr val="0066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淡雅墨绿 3">
        <a:dk1>
          <a:srgbClr val="0B4C5B"/>
        </a:dk1>
        <a:lt1>
          <a:srgbClr val="FFFFFF"/>
        </a:lt1>
        <a:dk2>
          <a:srgbClr val="000000"/>
        </a:dk2>
        <a:lt2>
          <a:srgbClr val="969696"/>
        </a:lt2>
        <a:accent1>
          <a:srgbClr val="E3BE05"/>
        </a:accent1>
        <a:accent2>
          <a:srgbClr val="81C200"/>
        </a:accent2>
        <a:accent3>
          <a:srgbClr val="FFFFFF"/>
        </a:accent3>
        <a:accent4>
          <a:srgbClr val="08404C"/>
        </a:accent4>
        <a:accent5>
          <a:srgbClr val="EFDBAA"/>
        </a:accent5>
        <a:accent6>
          <a:srgbClr val="74B00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淡雅墨绿">
  <a:themeElements>
    <a:clrScheme name="3_淡雅墨绿 1">
      <a:dk1>
        <a:srgbClr val="1D4940"/>
      </a:dk1>
      <a:lt1>
        <a:srgbClr val="FFFFFF"/>
      </a:lt1>
      <a:dk2>
        <a:srgbClr val="3F716F"/>
      </a:dk2>
      <a:lt2>
        <a:srgbClr val="C0C0C0"/>
      </a:lt2>
      <a:accent1>
        <a:srgbClr val="669E86"/>
      </a:accent1>
      <a:accent2>
        <a:srgbClr val="A2CAB4"/>
      </a:accent2>
      <a:accent3>
        <a:srgbClr val="FFFFFF"/>
      </a:accent3>
      <a:accent4>
        <a:srgbClr val="173D35"/>
      </a:accent4>
      <a:accent5>
        <a:srgbClr val="B8CCC3"/>
      </a:accent5>
      <a:accent6>
        <a:srgbClr val="92B7A3"/>
      </a:accent6>
      <a:hlink>
        <a:srgbClr val="8CA35F"/>
      </a:hlink>
      <a:folHlink>
        <a:srgbClr val="C1B05D"/>
      </a:folHlink>
    </a:clrScheme>
    <a:fontScheme name="3_淡雅墨绿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6600"/>
          </a:solidFill>
          <a:prstDash val="solid"/>
          <a:round/>
          <a:headEnd type="none" w="med" len="med"/>
          <a:tailEnd type="triangl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Char char="•"/>
          <a:tabLst/>
          <a:defRPr kumimoji="0" lang="en-GB" altLang="zh-CN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 45 Light" pitchFamily="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6600"/>
          </a:solidFill>
          <a:prstDash val="solid"/>
          <a:round/>
          <a:headEnd type="none" w="med" len="med"/>
          <a:tailEnd type="triangl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Char char="•"/>
          <a:tabLst/>
          <a:defRPr kumimoji="0" lang="en-GB" altLang="zh-CN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 45 Light" pitchFamily="2" charset="0"/>
          </a:defRPr>
        </a:defPPr>
      </a:lstStyle>
    </a:lnDef>
  </a:objectDefaults>
  <a:extraClrSchemeLst>
    <a:extraClrScheme>
      <a:clrScheme name="3_淡雅墨绿 1">
        <a:dk1>
          <a:srgbClr val="1D4940"/>
        </a:dk1>
        <a:lt1>
          <a:srgbClr val="FFFFFF"/>
        </a:lt1>
        <a:dk2>
          <a:srgbClr val="3F716F"/>
        </a:dk2>
        <a:lt2>
          <a:srgbClr val="C0C0C0"/>
        </a:lt2>
        <a:accent1>
          <a:srgbClr val="669E86"/>
        </a:accent1>
        <a:accent2>
          <a:srgbClr val="A2CAB4"/>
        </a:accent2>
        <a:accent3>
          <a:srgbClr val="FFFFFF"/>
        </a:accent3>
        <a:accent4>
          <a:srgbClr val="173D35"/>
        </a:accent4>
        <a:accent5>
          <a:srgbClr val="B8CCC3"/>
        </a:accent5>
        <a:accent6>
          <a:srgbClr val="92B7A3"/>
        </a:accent6>
        <a:hlink>
          <a:srgbClr val="8CA35F"/>
        </a:hlink>
        <a:folHlink>
          <a:srgbClr val="C1B05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淡雅墨绿 2">
        <a:dk1>
          <a:srgbClr val="093575"/>
        </a:dk1>
        <a:lt1>
          <a:srgbClr val="FFFFFF"/>
        </a:lt1>
        <a:dk2>
          <a:srgbClr val="000066"/>
        </a:dk2>
        <a:lt2>
          <a:srgbClr val="808080"/>
        </a:lt2>
        <a:accent1>
          <a:srgbClr val="4B92E1"/>
        </a:accent1>
        <a:accent2>
          <a:srgbClr val="99CCFF"/>
        </a:accent2>
        <a:accent3>
          <a:srgbClr val="FFFFFF"/>
        </a:accent3>
        <a:accent4>
          <a:srgbClr val="062C63"/>
        </a:accent4>
        <a:accent5>
          <a:srgbClr val="B1C7EE"/>
        </a:accent5>
        <a:accent6>
          <a:srgbClr val="8AB9E7"/>
        </a:accent6>
        <a:hlink>
          <a:srgbClr val="0066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淡雅墨绿 3">
        <a:dk1>
          <a:srgbClr val="0B4C5B"/>
        </a:dk1>
        <a:lt1>
          <a:srgbClr val="FFFFFF"/>
        </a:lt1>
        <a:dk2>
          <a:srgbClr val="000000"/>
        </a:dk2>
        <a:lt2>
          <a:srgbClr val="969696"/>
        </a:lt2>
        <a:accent1>
          <a:srgbClr val="E3BE05"/>
        </a:accent1>
        <a:accent2>
          <a:srgbClr val="81C200"/>
        </a:accent2>
        <a:accent3>
          <a:srgbClr val="FFFFFF"/>
        </a:accent3>
        <a:accent4>
          <a:srgbClr val="08404C"/>
        </a:accent4>
        <a:accent5>
          <a:srgbClr val="EFDBAA"/>
        </a:accent5>
        <a:accent6>
          <a:srgbClr val="74B00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淡雅墨绿">
  <a:themeElements>
    <a:clrScheme name="4_淡雅墨绿 1">
      <a:dk1>
        <a:srgbClr val="1D4940"/>
      </a:dk1>
      <a:lt1>
        <a:srgbClr val="FFFFFF"/>
      </a:lt1>
      <a:dk2>
        <a:srgbClr val="3F716F"/>
      </a:dk2>
      <a:lt2>
        <a:srgbClr val="C0C0C0"/>
      </a:lt2>
      <a:accent1>
        <a:srgbClr val="669E86"/>
      </a:accent1>
      <a:accent2>
        <a:srgbClr val="A2CAB4"/>
      </a:accent2>
      <a:accent3>
        <a:srgbClr val="FFFFFF"/>
      </a:accent3>
      <a:accent4>
        <a:srgbClr val="173D35"/>
      </a:accent4>
      <a:accent5>
        <a:srgbClr val="B8CCC3"/>
      </a:accent5>
      <a:accent6>
        <a:srgbClr val="92B7A3"/>
      </a:accent6>
      <a:hlink>
        <a:srgbClr val="8CA35F"/>
      </a:hlink>
      <a:folHlink>
        <a:srgbClr val="C1B05D"/>
      </a:folHlink>
    </a:clrScheme>
    <a:fontScheme name="4_淡雅墨绿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6600"/>
          </a:solidFill>
          <a:prstDash val="solid"/>
          <a:round/>
          <a:headEnd type="none" w="med" len="med"/>
          <a:tailEnd type="triangl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Char char="•"/>
          <a:tabLst/>
          <a:defRPr kumimoji="0" lang="en-GB" altLang="zh-CN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 45 Light" pitchFamily="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6600"/>
          </a:solidFill>
          <a:prstDash val="solid"/>
          <a:round/>
          <a:headEnd type="none" w="med" len="med"/>
          <a:tailEnd type="triangl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Char char="•"/>
          <a:tabLst/>
          <a:defRPr kumimoji="0" lang="en-GB" altLang="zh-CN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 45 Light" pitchFamily="2" charset="0"/>
          </a:defRPr>
        </a:defPPr>
      </a:lstStyle>
    </a:lnDef>
  </a:objectDefaults>
  <a:extraClrSchemeLst>
    <a:extraClrScheme>
      <a:clrScheme name="4_淡雅墨绿 1">
        <a:dk1>
          <a:srgbClr val="1D4940"/>
        </a:dk1>
        <a:lt1>
          <a:srgbClr val="FFFFFF"/>
        </a:lt1>
        <a:dk2>
          <a:srgbClr val="3F716F"/>
        </a:dk2>
        <a:lt2>
          <a:srgbClr val="C0C0C0"/>
        </a:lt2>
        <a:accent1>
          <a:srgbClr val="669E86"/>
        </a:accent1>
        <a:accent2>
          <a:srgbClr val="A2CAB4"/>
        </a:accent2>
        <a:accent3>
          <a:srgbClr val="FFFFFF"/>
        </a:accent3>
        <a:accent4>
          <a:srgbClr val="173D35"/>
        </a:accent4>
        <a:accent5>
          <a:srgbClr val="B8CCC3"/>
        </a:accent5>
        <a:accent6>
          <a:srgbClr val="92B7A3"/>
        </a:accent6>
        <a:hlink>
          <a:srgbClr val="8CA35F"/>
        </a:hlink>
        <a:folHlink>
          <a:srgbClr val="C1B05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淡雅墨绿 2">
        <a:dk1>
          <a:srgbClr val="093575"/>
        </a:dk1>
        <a:lt1>
          <a:srgbClr val="FFFFFF"/>
        </a:lt1>
        <a:dk2>
          <a:srgbClr val="000066"/>
        </a:dk2>
        <a:lt2>
          <a:srgbClr val="808080"/>
        </a:lt2>
        <a:accent1>
          <a:srgbClr val="4B92E1"/>
        </a:accent1>
        <a:accent2>
          <a:srgbClr val="99CCFF"/>
        </a:accent2>
        <a:accent3>
          <a:srgbClr val="FFFFFF"/>
        </a:accent3>
        <a:accent4>
          <a:srgbClr val="062C63"/>
        </a:accent4>
        <a:accent5>
          <a:srgbClr val="B1C7EE"/>
        </a:accent5>
        <a:accent6>
          <a:srgbClr val="8AB9E7"/>
        </a:accent6>
        <a:hlink>
          <a:srgbClr val="0066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淡雅墨绿 3">
        <a:dk1>
          <a:srgbClr val="0B4C5B"/>
        </a:dk1>
        <a:lt1>
          <a:srgbClr val="FFFFFF"/>
        </a:lt1>
        <a:dk2>
          <a:srgbClr val="000000"/>
        </a:dk2>
        <a:lt2>
          <a:srgbClr val="969696"/>
        </a:lt2>
        <a:accent1>
          <a:srgbClr val="E3BE05"/>
        </a:accent1>
        <a:accent2>
          <a:srgbClr val="81C200"/>
        </a:accent2>
        <a:accent3>
          <a:srgbClr val="FFFFFF"/>
        </a:accent3>
        <a:accent4>
          <a:srgbClr val="08404C"/>
        </a:accent4>
        <a:accent5>
          <a:srgbClr val="EFDBAA"/>
        </a:accent5>
        <a:accent6>
          <a:srgbClr val="74B00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淡雅墨绿">
  <a:themeElements>
    <a:clrScheme name="5_淡雅墨绿 1">
      <a:dk1>
        <a:srgbClr val="1D4940"/>
      </a:dk1>
      <a:lt1>
        <a:srgbClr val="FFFFFF"/>
      </a:lt1>
      <a:dk2>
        <a:srgbClr val="3F716F"/>
      </a:dk2>
      <a:lt2>
        <a:srgbClr val="C0C0C0"/>
      </a:lt2>
      <a:accent1>
        <a:srgbClr val="669E86"/>
      </a:accent1>
      <a:accent2>
        <a:srgbClr val="A2CAB4"/>
      </a:accent2>
      <a:accent3>
        <a:srgbClr val="FFFFFF"/>
      </a:accent3>
      <a:accent4>
        <a:srgbClr val="173D35"/>
      </a:accent4>
      <a:accent5>
        <a:srgbClr val="B8CCC3"/>
      </a:accent5>
      <a:accent6>
        <a:srgbClr val="92B7A3"/>
      </a:accent6>
      <a:hlink>
        <a:srgbClr val="8CA35F"/>
      </a:hlink>
      <a:folHlink>
        <a:srgbClr val="C1B05D"/>
      </a:folHlink>
    </a:clrScheme>
    <a:fontScheme name="5_淡雅墨绿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6600"/>
          </a:solidFill>
          <a:prstDash val="solid"/>
          <a:round/>
          <a:headEnd type="none" w="med" len="med"/>
          <a:tailEnd type="triangl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Char char="•"/>
          <a:tabLst/>
          <a:defRPr kumimoji="0" lang="en-GB" altLang="zh-CN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 45 Light" pitchFamily="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6600"/>
          </a:solidFill>
          <a:prstDash val="solid"/>
          <a:round/>
          <a:headEnd type="none" w="med" len="med"/>
          <a:tailEnd type="triangl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Char char="•"/>
          <a:tabLst/>
          <a:defRPr kumimoji="0" lang="en-GB" altLang="zh-CN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 45 Light" pitchFamily="2" charset="0"/>
          </a:defRPr>
        </a:defPPr>
      </a:lstStyle>
    </a:lnDef>
  </a:objectDefaults>
  <a:extraClrSchemeLst>
    <a:extraClrScheme>
      <a:clrScheme name="5_淡雅墨绿 1">
        <a:dk1>
          <a:srgbClr val="1D4940"/>
        </a:dk1>
        <a:lt1>
          <a:srgbClr val="FFFFFF"/>
        </a:lt1>
        <a:dk2>
          <a:srgbClr val="3F716F"/>
        </a:dk2>
        <a:lt2>
          <a:srgbClr val="C0C0C0"/>
        </a:lt2>
        <a:accent1>
          <a:srgbClr val="669E86"/>
        </a:accent1>
        <a:accent2>
          <a:srgbClr val="A2CAB4"/>
        </a:accent2>
        <a:accent3>
          <a:srgbClr val="FFFFFF"/>
        </a:accent3>
        <a:accent4>
          <a:srgbClr val="173D35"/>
        </a:accent4>
        <a:accent5>
          <a:srgbClr val="B8CCC3"/>
        </a:accent5>
        <a:accent6>
          <a:srgbClr val="92B7A3"/>
        </a:accent6>
        <a:hlink>
          <a:srgbClr val="8CA35F"/>
        </a:hlink>
        <a:folHlink>
          <a:srgbClr val="C1B05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淡雅墨绿 2">
        <a:dk1>
          <a:srgbClr val="093575"/>
        </a:dk1>
        <a:lt1>
          <a:srgbClr val="FFFFFF"/>
        </a:lt1>
        <a:dk2>
          <a:srgbClr val="000066"/>
        </a:dk2>
        <a:lt2>
          <a:srgbClr val="808080"/>
        </a:lt2>
        <a:accent1>
          <a:srgbClr val="4B92E1"/>
        </a:accent1>
        <a:accent2>
          <a:srgbClr val="99CCFF"/>
        </a:accent2>
        <a:accent3>
          <a:srgbClr val="FFFFFF"/>
        </a:accent3>
        <a:accent4>
          <a:srgbClr val="062C63"/>
        </a:accent4>
        <a:accent5>
          <a:srgbClr val="B1C7EE"/>
        </a:accent5>
        <a:accent6>
          <a:srgbClr val="8AB9E7"/>
        </a:accent6>
        <a:hlink>
          <a:srgbClr val="0066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淡雅墨绿 3">
        <a:dk1>
          <a:srgbClr val="0B4C5B"/>
        </a:dk1>
        <a:lt1>
          <a:srgbClr val="FFFFFF"/>
        </a:lt1>
        <a:dk2>
          <a:srgbClr val="000000"/>
        </a:dk2>
        <a:lt2>
          <a:srgbClr val="969696"/>
        </a:lt2>
        <a:accent1>
          <a:srgbClr val="E3BE05"/>
        </a:accent1>
        <a:accent2>
          <a:srgbClr val="81C200"/>
        </a:accent2>
        <a:accent3>
          <a:srgbClr val="FFFFFF"/>
        </a:accent3>
        <a:accent4>
          <a:srgbClr val="08404C"/>
        </a:accent4>
        <a:accent5>
          <a:srgbClr val="EFDBAA"/>
        </a:accent5>
        <a:accent6>
          <a:srgbClr val="74B00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</TotalTime>
  <Words>353</Words>
  <Application>Microsoft Office PowerPoint</Application>
  <PresentationFormat>全屏显示(4:3)</PresentationFormat>
  <Paragraphs>103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6</vt:i4>
      </vt:variant>
      <vt:variant>
        <vt:lpstr>幻灯片标题</vt:lpstr>
      </vt:variant>
      <vt:variant>
        <vt:i4>16</vt:i4>
      </vt:variant>
    </vt:vector>
  </HeadingPairs>
  <TitlesOfParts>
    <vt:vector size="32" baseType="lpstr">
      <vt:lpstr>Arial Unicode MS</vt:lpstr>
      <vt:lpstr>Helvetica 45 Light</vt:lpstr>
      <vt:lpstr>PingFang SC</vt:lpstr>
      <vt:lpstr>宋体</vt:lpstr>
      <vt:lpstr>微软雅黑</vt:lpstr>
      <vt:lpstr>Arial</vt:lpstr>
      <vt:lpstr>Consolas</vt:lpstr>
      <vt:lpstr>Gill Sans Ultra Bold</vt:lpstr>
      <vt:lpstr>Verdana</vt:lpstr>
      <vt:lpstr>Wingdings</vt:lpstr>
      <vt:lpstr>淡雅墨绿</vt:lpstr>
      <vt:lpstr>1_淡雅墨绿</vt:lpstr>
      <vt:lpstr>2_淡雅墨绿</vt:lpstr>
      <vt:lpstr>3_淡雅墨绿</vt:lpstr>
      <vt:lpstr>4_淡雅墨绿</vt:lpstr>
      <vt:lpstr>5_淡雅墨绿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ZhuJianMin(搜索事业部)</dc:creator>
  <cp:lastModifiedBy>ZhuJianMin(搜索事业部)</cp:lastModifiedBy>
  <cp:revision>226</cp:revision>
  <dcterms:modified xsi:type="dcterms:W3CDTF">2017-03-10T10:49:16Z</dcterms:modified>
</cp:coreProperties>
</file>