
<file path=[Content_Types].xml><?xml version="1.0" encoding="utf-8"?>
<Types xmlns="http://schemas.openxmlformats.org/package/2006/content-types">
  <Default Extension="jpeg" ContentType="image/jpe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60" r:id="rId3"/>
    <p:sldId id="391" r:id="rId4"/>
    <p:sldId id="261" r:id="rId5"/>
    <p:sldId id="286" r:id="rId6"/>
    <p:sldId id="367" r:id="rId7"/>
    <p:sldId id="368" r:id="rId8"/>
    <p:sldId id="390" r:id="rId9"/>
    <p:sldId id="455" r:id="rId10"/>
    <p:sldId id="415" r:id="rId11"/>
    <p:sldId id="457" r:id="rId12"/>
    <p:sldId id="416" r:id="rId13"/>
    <p:sldId id="456" r:id="rId14"/>
    <p:sldId id="454" r:id="rId15"/>
    <p:sldId id="458" r:id="rId16"/>
    <p:sldId id="448" r:id="rId17"/>
    <p:sldId id="465" r:id="rId18"/>
    <p:sldId id="429" r:id="rId19"/>
    <p:sldId id="421" r:id="rId21"/>
  </p:sldIdLst>
  <p:sldSz cx="12192000" cy="6858000"/>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defRPr kern="1200" baseline="0">
        <a:solidFill>
          <a:schemeClr val="tx1"/>
        </a:solidFill>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9" d="100"/>
          <a:sy n="69" d="100"/>
        </p:scale>
        <p:origin x="-138" y="-102"/>
      </p:cViewPr>
      <p:guideLst>
        <p:guide orient="horz" pos="2415"/>
        <p:guide pos="3756"/>
      </p:guideLst>
    </p:cSldViewPr>
  </p:slideViewPr>
  <p:gridSpacing cx="69849" cy="6984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2050" name="页眉占位符 1"/>
          <p:cNvSpPr>
            <a:spLocks noGrp="1"/>
          </p:cNvSpPr>
          <p:nvPr>
            <p:ph type="hdr" sz="quarter"/>
          </p:nvPr>
        </p:nvSpPr>
        <p:spPr>
          <a:xfrm>
            <a:off x="0" y="0"/>
            <a:ext cx="2971800" cy="458788"/>
          </a:xfrm>
          <a:prstGeom prst="rect">
            <a:avLst/>
          </a:prstGeom>
          <a:noFill/>
          <a:ln w="9525">
            <a:noFill/>
          </a:ln>
        </p:spPr>
        <p:txBody>
          <a:bodyPr vert="horz"/>
          <a:p>
            <a:pPr lvl="0" algn="l"/>
            <a:endParaRPr sz="1200">
              <a:ea typeface="宋体" panose="02010600030101010101" pitchFamily="2" charset="-122"/>
            </a:endParaRPr>
          </a:p>
        </p:txBody>
      </p:sp>
      <p:sp>
        <p:nvSpPr>
          <p:cNvPr id="2051" name="日期占位符 2"/>
          <p:cNvSpPr>
            <a:spLocks noGrp="1"/>
          </p:cNvSpPr>
          <p:nvPr>
            <p:ph type="dt" idx="1"/>
          </p:nvPr>
        </p:nvSpPr>
        <p:spPr>
          <a:xfrm>
            <a:off x="3884613" y="0"/>
            <a:ext cx="2971800" cy="458788"/>
          </a:xfrm>
          <a:prstGeom prst="rect">
            <a:avLst/>
          </a:prstGeom>
          <a:noFill/>
          <a:ln w="9525">
            <a:noFill/>
          </a:ln>
        </p:spPr>
        <p:txBody>
          <a:bodyPr vert="horz"/>
          <a:p>
            <a:pPr lvl="0" algn="r"/>
            <a:fld id="{BB962C8B-B14F-4D97-AF65-F5344CB8AC3E}" type="datetime1">
              <a:rPr lang="zh-CN" altLang="en-US" dirty="0">
                <a:ea typeface="宋体" panose="02010600030101010101" pitchFamily="2" charset="-122"/>
              </a:rPr>
            </a:fld>
            <a:endParaRPr lang="zh-CN" altLang="en-US" sz="1200" dirty="0">
              <a:ea typeface="宋体" panose="02010600030101010101" pitchFamily="2" charset="-122"/>
            </a:endParaRPr>
          </a:p>
        </p:txBody>
      </p:sp>
      <p:sp>
        <p:nvSpPr>
          <p:cNvPr id="2052" name="幻灯片图像占位符 3"/>
          <p:cNvSpPr>
            <a:spLocks noGrp="1" noRot="1" noChangeAspect="1"/>
          </p:cNvSpPr>
          <p:nvPr>
            <p:ph type="sldImg" idx="2"/>
          </p:nvPr>
        </p:nvSpPr>
        <p:spPr>
          <a:xfrm>
            <a:off x="685800" y="1143000"/>
            <a:ext cx="5486400" cy="3086100"/>
          </a:xfrm>
          <a:prstGeom prst="rect">
            <a:avLst/>
          </a:prstGeom>
          <a:noFill/>
          <a:ln w="9525">
            <a:noFill/>
          </a:ln>
        </p:spPr>
      </p:sp>
      <p:sp>
        <p:nvSpPr>
          <p:cNvPr id="2053" name="备注占位符 4"/>
          <p:cNvSpPr>
            <a:spLocks noGrp="1" noRot="1" noChangeAspect="1"/>
          </p:cNvSpPr>
          <p:nvPr/>
        </p:nvSpPr>
        <p:spPr>
          <a:xfrm>
            <a:off x="685800" y="4400550"/>
            <a:ext cx="5486400" cy="3600450"/>
          </a:xfrm>
          <a:prstGeom prst="rect">
            <a:avLst/>
          </a:prstGeom>
          <a:noFill/>
          <a:ln w="9525">
            <a:noFill/>
          </a:ln>
        </p:spPr>
        <p:txBody>
          <a:bodyPr vert="horz" anchor="ct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4" name="页脚占位符 5"/>
          <p:cNvSpPr>
            <a:spLocks noGrp="1"/>
          </p:cNvSpPr>
          <p:nvPr>
            <p:ph type="ftr" sz="quarter" idx="4"/>
          </p:nvPr>
        </p:nvSpPr>
        <p:spPr>
          <a:xfrm>
            <a:off x="0" y="8685213"/>
            <a:ext cx="2971800" cy="458787"/>
          </a:xfrm>
          <a:prstGeom prst="rect">
            <a:avLst/>
          </a:prstGeom>
          <a:noFill/>
          <a:ln w="9525">
            <a:noFill/>
          </a:ln>
        </p:spPr>
        <p:txBody>
          <a:bodyPr vert="horz" anchor="b"/>
          <a:p>
            <a:pPr lvl="0" algn="l"/>
            <a:endParaRPr sz="1200">
              <a:ea typeface="宋体" panose="02010600030101010101" pitchFamily="2" charset="-122"/>
            </a:endParaRPr>
          </a:p>
        </p:txBody>
      </p:sp>
      <p:sp>
        <p:nvSpPr>
          <p:cNvPr id="2055" name="灯片编号占位符 6"/>
          <p:cNvSpPr>
            <a:spLocks noGrp="1"/>
          </p:cNvSpPr>
          <p:nvPr>
            <p:ph type="sldNum" sz="quarter" idx="5"/>
          </p:nvPr>
        </p:nvSpPr>
        <p:spPr>
          <a:xfrm>
            <a:off x="3884613" y="8685213"/>
            <a:ext cx="2971800" cy="458787"/>
          </a:xfrm>
          <a:prstGeom prst="rect">
            <a:avLst/>
          </a:prstGeom>
          <a:noFill/>
          <a:ln w="9525">
            <a:noFill/>
          </a:ln>
        </p:spPr>
        <p:txBody>
          <a:bodyPr vert="horz" anchor="b"/>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lvl="0" defTabSz="0" fontAlgn="base">
      <a:defRPr sz="1200" kern="1200"/>
    </a:lvl1pPr>
    <a:lvl2pPr marL="0" lvl="1" indent="0" defTabSz="0" fontAlgn="base">
      <a:defRPr sz="1200" kern="1200"/>
    </a:lvl2pPr>
    <a:lvl3pPr marL="0" lvl="2" indent="0" defTabSz="0" fontAlgn="base">
      <a:defRPr sz="1200" kern="1200"/>
    </a:lvl3pPr>
    <a:lvl4pPr marL="0" lvl="3" indent="0" defTabSz="0" fontAlgn="base">
      <a:defRPr sz="1200" kern="1200"/>
    </a:lvl4pPr>
    <a:lvl5pPr marL="0" lvl="4" indent="0" defTabSz="0" fontAlgn="base">
      <a:defRPr sz="1200" kern="1200"/>
    </a:lvl5pPr>
    <a:lvl6pPr marL="2286000" lvl="5" indent="0" defTabSz="0" fontAlgn="base">
      <a:defRPr sz="1200" kern="1200"/>
    </a:lvl6pPr>
    <a:lvl7pPr marL="2743200" lvl="6" indent="0" defTabSz="0" fontAlgn="base">
      <a:defRPr sz="1200" kern="1200"/>
    </a:lvl7pPr>
    <a:lvl8pPr marL="3200400" lvl="7" indent="0" defTabSz="0" fontAlgn="base">
      <a:defRPr sz="1200" kern="1200"/>
    </a:lvl8pPr>
    <a:lvl9pPr marL="3657600" lvl="8" indent="0" defTabSz="0" fontAlgn="base">
      <a:defRPr sz="1200" kern="1200"/>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sz="quarter" idx="5"/>
          </p:nvPr>
        </p:nvSpPr>
        <p:spPr/>
        <p:txBody>
          <a:bodyPr/>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p>
            <a:r>
              <a:rPr lang="zh-CN" altLang="en-US"/>
              <a:t>每个步骤产生一个虚拟表，该虚拟表被用作下一个步骤的输入。只有最后一步生成的表返回给调用者。如果没有某一子句，则跳过相应的步骤。 </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vert="horz" anchor="ctr">
            <a:normAutofit/>
          </a:bodyPr>
          <a:p>
            <a:pPr lvl="0"/>
            <a:r>
              <a:rPr lang="zh-CN" altLang="en-US"/>
              <a:t>单击此处编辑母版标题样式</a:t>
            </a:r>
            <a:endParaRPr lang="zh-CN" altLang="en-US"/>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vert="horz">
            <a:normAutofit/>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3"/>
          <p:cNvSpPr>
            <a:spLocks noGrp="1"/>
          </p:cNvSpPr>
          <p:nvPr>
            <p:ph type="dt" sz="half" idx="2"/>
          </p:nvPr>
        </p:nvSpPr>
        <p:spPr>
          <a:xfrm>
            <a:off x="838200" y="6356350"/>
            <a:ext cx="2743200" cy="365125"/>
          </a:xfrm>
          <a:prstGeom prst="rect">
            <a:avLst/>
          </a:prstGeom>
          <a:noFill/>
          <a:ln w="9525">
            <a:noFill/>
          </a:ln>
        </p:spPr>
        <p:txBody>
          <a:bodyPr vert="horz" anchor="ctr"/>
          <a:lstStyle>
            <a:lvl1pPr algn="l">
              <a:defRPr sz="1200">
                <a:solidFill>
                  <a:srgbClr val="898989"/>
                </a:solidFill>
                <a:ea typeface="宋体" panose="02010600030101010101" pitchFamily="2" charset="-122"/>
              </a:defRPr>
            </a:lvl1pPr>
          </a:lstStyle>
          <a:p>
            <a:pPr lvl="0"/>
            <a:fld id="{BB962C8B-B14F-4D97-AF65-F5344CB8AC3E}" type="datetime1">
              <a:rPr lang="zh-CN" altLang="en-US" dirty="0"/>
            </a:fld>
            <a:endParaRPr lang="zh-CN" altLang="en-US" dirty="0">
              <a:ea typeface="宋体" panose="02010600030101010101" pitchFamily="2" charset="-122"/>
            </a:endParaRPr>
          </a:p>
        </p:txBody>
      </p:sp>
      <p:sp>
        <p:nvSpPr>
          <p:cNvPr id="1029" name="页脚占位符 4"/>
          <p:cNvSpPr>
            <a:spLocks noGrp="1"/>
          </p:cNvSpPr>
          <p:nvPr>
            <p:ph type="ftr" sz="quarter" idx="3"/>
          </p:nvPr>
        </p:nvSpPr>
        <p:spPr>
          <a:xfrm>
            <a:off x="4038600" y="6356350"/>
            <a:ext cx="4114800" cy="365125"/>
          </a:xfrm>
          <a:prstGeom prst="rect">
            <a:avLst/>
          </a:prstGeom>
          <a:noFill/>
          <a:ln w="9525">
            <a:noFill/>
          </a:ln>
        </p:spPr>
        <p:txBody>
          <a:bodyPr vert="horz" anchor="ctr"/>
          <a:lstStyle>
            <a:lvl1pPr algn="ctr">
              <a:defRPr sz="1200">
                <a:solidFill>
                  <a:srgbClr val="898989"/>
                </a:solidFill>
                <a:ea typeface="宋体" panose="02010600030101010101" pitchFamily="2" charset="-122"/>
              </a:defRPr>
            </a:lvl1pPr>
          </a:lstStyle>
          <a:p>
            <a:pPr lvl="0"/>
          </a:p>
        </p:txBody>
      </p:sp>
      <p:sp>
        <p:nvSpPr>
          <p:cNvPr id="1030" name="灯片编号占位符 5"/>
          <p:cNvSpPr>
            <a:spLocks noGrp="1"/>
          </p:cNvSpPr>
          <p:nvPr>
            <p:ph type="sldNum" sz="quarter" idx="4"/>
          </p:nvPr>
        </p:nvSpPr>
        <p:spPr>
          <a:xfrm>
            <a:off x="8610600" y="6356350"/>
            <a:ext cx="2743200" cy="365125"/>
          </a:xfrm>
          <a:prstGeom prst="rect">
            <a:avLst/>
          </a:prstGeom>
          <a:noFill/>
          <a:ln w="9525">
            <a:noFill/>
          </a:ln>
        </p:spPr>
        <p:txBody>
          <a:bodyPr vert="horz" anchor="ctr"/>
          <a:lstStyle>
            <a:lvl1pPr algn="r">
              <a:defRPr sz="1200">
                <a:solidFill>
                  <a:srgbClr val="898989"/>
                </a:solidFill>
                <a:ea typeface="宋体" panose="02010600030101010101" pitchFamily="2" charset="-122"/>
              </a:defRPr>
            </a:lvl1pPr>
          </a:lstStyle>
          <a:p>
            <a:pPr lvl="0"/>
            <a:fld id="{9A0DB2DC-4C9A-4742-B13C-FB6460FD3503}" type="slidenum">
              <a:rPr lang="zh-CN" altLang="en-US" dirty="0"/>
            </a:fld>
            <a:endParaRPr lang="zh-CN" altLang="en-US" dirty="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hf sldNum="0" hdr="0" ftr="0" dt="0"/>
  <p:txStyles>
    <p:titleStyle>
      <a:lvl1pPr marL="914400" lvl="0" indent="-914400" algn="l" eaLnBrk="1" latinLnBrk="0" hangingPunct="1">
        <a:lnSpc>
          <a:spcPct val="90000"/>
        </a:lnSpc>
        <a:spcBef>
          <a:spcPct val="0"/>
        </a:spcBef>
        <a:buNone/>
        <a:defRPr sz="4400" kern="1200">
          <a:solidFill>
            <a:schemeClr val="tx1"/>
          </a:solidFill>
          <a:latin typeface="+mj-lt"/>
          <a:ea typeface="+mj-ea"/>
          <a:cs typeface="+mj-cs"/>
          <a:sym typeface="Calibri Light" panose="020F0302020204030204" charset="0"/>
        </a:defRPr>
      </a:lvl1pPr>
    </p:titleStyle>
    <p:bodyStyle>
      <a:lvl1pPr marL="228600" lvl="0" indent="-228600" algn="l" defTabSz="914400" eaLnBrk="1" fontAlgn="base"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lvl="1" indent="-228600" algn="l" defTabSz="914400" eaLnBrk="1" fontAlgn="base"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charset="0"/>
          <a:ea typeface="+mn-ea"/>
          <a:cs typeface="+mn-cs"/>
          <a:sym typeface="Calibri" panose="020F0502020204030204" charset="0"/>
        </a:defRPr>
      </a:lvl2pPr>
      <a:lvl3pPr marL="1143000" lvl="2" indent="-228600" algn="l" defTabSz="914400" eaLnBrk="1" fontAlgn="base"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charset="0"/>
          <a:ea typeface="+mn-ea"/>
          <a:cs typeface="+mn-cs"/>
          <a:sym typeface="Calibri" panose="020F0502020204030204" charset="0"/>
        </a:defRPr>
      </a:lvl3pPr>
      <a:lvl4pPr marL="1600200" lvl="3"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mn-ea"/>
          <a:cs typeface="+mn-cs"/>
          <a:sym typeface="Calibri" panose="020F0502020204030204" charset="0"/>
        </a:defRPr>
      </a:lvl4pPr>
      <a:lvl5pPr marL="2057400" lvl="4"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mn-ea"/>
          <a:cs typeface="+mn-cs"/>
          <a:sym typeface="Calibri" panose="020F0502020204030204" charset="0"/>
        </a:defRPr>
      </a:lvl5pPr>
      <a:lvl6pPr marL="2514600" lvl="5"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mn-ea"/>
          <a:cs typeface="+mn-cs"/>
          <a:sym typeface="Calibri" panose="020F0502020204030204" charset="0"/>
        </a:defRPr>
      </a:lvl6pPr>
      <a:lvl7pPr marL="2971800" lvl="6"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mn-ea"/>
          <a:cs typeface="+mn-cs"/>
          <a:sym typeface="Calibri" panose="020F0502020204030204" charset="0"/>
        </a:defRPr>
      </a:lvl7pPr>
      <a:lvl8pPr marL="3429000" lvl="7"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mn-ea"/>
          <a:cs typeface="+mn-cs"/>
          <a:sym typeface="Calibri" panose="020F0502020204030204" charset="0"/>
        </a:defRPr>
      </a:lvl8pPr>
      <a:lvl9pPr marL="3886200" lvl="8"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mn-ea"/>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9" Type="http://schemas.microsoft.com/office/2007/relationships/media" Target="file:///C:\Documents%20and%20Settings\Administrator\&#26700;&#38754;\&#23436;&#25104;&#31295;2\&#23436;&#25104;&#31295;\IdeaPPT&#23459;&#20256;&#29255;.mp3" TargetMode="External"/><Relationship Id="rId8" Type="http://schemas.openxmlformats.org/officeDocument/2006/relationships/audio" Target="file:///C:\Documents%20and%20Settings\Administrator\&#26700;&#38754;\&#23436;&#25104;&#31295;2\&#23436;&#25104;&#31295;\IdeaPPT&#23459;&#20256;&#29255;.mp3" TargetMode="Externa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1" Type="http://schemas.openxmlformats.org/officeDocument/2006/relationships/slideLayout" Target="../slideLayouts/slideLayout1.xml"/><Relationship Id="rId10" Type="http://schemas.openxmlformats.org/officeDocument/2006/relationships/image" Target="../media/image12.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w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p:grpSp>
        <p:nvGrpSpPr>
          <p:cNvPr id="4098" name="组合 208"/>
          <p:cNvGrpSpPr/>
          <p:nvPr/>
        </p:nvGrpSpPr>
        <p:grpSpPr>
          <a:xfrm>
            <a:off x="3848100" y="4216400"/>
            <a:ext cx="184150" cy="644525"/>
            <a:chOff x="0" y="0"/>
            <a:chExt cx="184150" cy="644525"/>
          </a:xfrm>
        </p:grpSpPr>
        <p:sp>
          <p:nvSpPr>
            <p:cNvPr id="4099" name="Freeform 101"/>
            <p:cNvSpPr/>
            <p:nvPr/>
          </p:nvSpPr>
          <p:spPr>
            <a:xfrm>
              <a:off x="9525" y="82550"/>
              <a:ext cx="174625" cy="519113"/>
            </a:xfrm>
            <a:custGeom>
              <a:avLst/>
              <a:gdLst>
                <a:gd name="txL" fmla="*/ 0 w 110"/>
                <a:gd name="txT" fmla="*/ 0 h 327"/>
                <a:gd name="txR" fmla="*/ 110 w 110"/>
                <a:gd name="txB" fmla="*/ 327 h 327"/>
              </a:gdLst>
              <a:ahLst/>
              <a:cxnLst>
                <a:cxn ang="0">
                  <a:pos x="34" y="267"/>
                </a:cxn>
                <a:cxn ang="0">
                  <a:pos x="67" y="327"/>
                </a:cxn>
                <a:cxn ang="0">
                  <a:pos x="95" y="323"/>
                </a:cxn>
                <a:cxn ang="0">
                  <a:pos x="110" y="256"/>
                </a:cxn>
                <a:cxn ang="0">
                  <a:pos x="76" y="0"/>
                </a:cxn>
                <a:cxn ang="0">
                  <a:pos x="0" y="10"/>
                </a:cxn>
                <a:cxn ang="0">
                  <a:pos x="34" y="267"/>
                </a:cxn>
              </a:cxnLst>
              <a:rect l="txL" t="txT" r="txR" b="txB"/>
              <a:pathLst>
                <a:path w="110" h="327">
                  <a:moveTo>
                    <a:pt x="34" y="267"/>
                  </a:moveTo>
                  <a:lnTo>
                    <a:pt x="67" y="327"/>
                  </a:lnTo>
                  <a:lnTo>
                    <a:pt x="95" y="323"/>
                  </a:lnTo>
                  <a:lnTo>
                    <a:pt x="110" y="256"/>
                  </a:lnTo>
                  <a:lnTo>
                    <a:pt x="76" y="0"/>
                  </a:lnTo>
                  <a:lnTo>
                    <a:pt x="0" y="10"/>
                  </a:lnTo>
                  <a:lnTo>
                    <a:pt x="34" y="267"/>
                  </a:lnTo>
                  <a:close/>
                </a:path>
              </a:pathLst>
            </a:custGeom>
            <a:solidFill>
              <a:srgbClr val="EDCD2D"/>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00" name="Freeform 102"/>
            <p:cNvSpPr/>
            <p:nvPr/>
          </p:nvSpPr>
          <p:spPr>
            <a:xfrm>
              <a:off x="1587" y="0"/>
              <a:ext cx="128588" cy="146050"/>
            </a:xfrm>
            <a:custGeom>
              <a:avLst/>
              <a:gdLst>
                <a:gd name="txL" fmla="*/ 0 w 81"/>
                <a:gd name="txT" fmla="*/ 0 h 92"/>
                <a:gd name="txR" fmla="*/ 81 w 81"/>
                <a:gd name="txB" fmla="*/ 92 h 92"/>
              </a:gdLst>
              <a:ahLst/>
              <a:cxnLst>
                <a:cxn ang="0">
                  <a:pos x="5" y="58"/>
                </a:cxn>
                <a:cxn ang="0">
                  <a:pos x="5" y="58"/>
                </a:cxn>
                <a:cxn ang="0">
                  <a:pos x="7" y="66"/>
                </a:cxn>
                <a:cxn ang="0">
                  <a:pos x="10" y="73"/>
                </a:cxn>
                <a:cxn ang="0">
                  <a:pos x="15" y="78"/>
                </a:cxn>
                <a:cxn ang="0">
                  <a:pos x="20" y="84"/>
                </a:cxn>
                <a:cxn ang="0">
                  <a:pos x="26" y="88"/>
                </a:cxn>
                <a:cxn ang="0">
                  <a:pos x="33" y="90"/>
                </a:cxn>
                <a:cxn ang="0">
                  <a:pos x="39" y="92"/>
                </a:cxn>
                <a:cxn ang="0">
                  <a:pos x="47" y="90"/>
                </a:cxn>
                <a:cxn ang="0">
                  <a:pos x="49" y="90"/>
                </a:cxn>
                <a:cxn ang="0">
                  <a:pos x="49" y="90"/>
                </a:cxn>
                <a:cxn ang="0">
                  <a:pos x="56" y="89"/>
                </a:cxn>
                <a:cxn ang="0">
                  <a:pos x="62" y="86"/>
                </a:cxn>
                <a:cxn ang="0">
                  <a:pos x="69" y="81"/>
                </a:cxn>
                <a:cxn ang="0">
                  <a:pos x="73" y="77"/>
                </a:cxn>
                <a:cxn ang="0">
                  <a:pos x="77" y="70"/>
                </a:cxn>
                <a:cxn ang="0">
                  <a:pos x="80" y="63"/>
                </a:cxn>
                <a:cxn ang="0">
                  <a:pos x="81" y="56"/>
                </a:cxn>
                <a:cxn ang="0">
                  <a:pos x="81" y="48"/>
                </a:cxn>
                <a:cxn ang="0">
                  <a:pos x="76" y="13"/>
                </a:cxn>
                <a:cxn ang="0">
                  <a:pos x="76" y="13"/>
                </a:cxn>
                <a:cxn ang="0">
                  <a:pos x="75" y="8"/>
                </a:cxn>
                <a:cxn ang="0">
                  <a:pos x="72" y="2"/>
                </a:cxn>
                <a:cxn ang="0">
                  <a:pos x="68" y="1"/>
                </a:cxn>
                <a:cxn ang="0">
                  <a:pos x="64" y="0"/>
                </a:cxn>
                <a:cxn ang="0">
                  <a:pos x="51" y="0"/>
                </a:cxn>
                <a:cxn ang="0">
                  <a:pos x="37" y="2"/>
                </a:cxn>
                <a:cxn ang="0">
                  <a:pos x="35" y="2"/>
                </a:cxn>
                <a:cxn ang="0">
                  <a:pos x="35" y="2"/>
                </a:cxn>
                <a:cxn ang="0">
                  <a:pos x="22" y="4"/>
                </a:cxn>
                <a:cxn ang="0">
                  <a:pos x="10" y="6"/>
                </a:cxn>
                <a:cxn ang="0">
                  <a:pos x="5" y="9"/>
                </a:cxn>
                <a:cxn ang="0">
                  <a:pos x="3" y="12"/>
                </a:cxn>
                <a:cxn ang="0">
                  <a:pos x="0" y="17"/>
                </a:cxn>
                <a:cxn ang="0">
                  <a:pos x="0" y="24"/>
                </a:cxn>
                <a:cxn ang="0">
                  <a:pos x="5" y="58"/>
                </a:cxn>
              </a:cxnLst>
              <a:rect l="txL" t="txT" r="txR" b="txB"/>
              <a:pathLst>
                <a:path w="81" h="92">
                  <a:moveTo>
                    <a:pt x="5" y="58"/>
                  </a:moveTo>
                  <a:lnTo>
                    <a:pt x="5" y="58"/>
                  </a:lnTo>
                  <a:lnTo>
                    <a:pt x="7" y="66"/>
                  </a:lnTo>
                  <a:lnTo>
                    <a:pt x="10" y="73"/>
                  </a:lnTo>
                  <a:lnTo>
                    <a:pt x="15" y="78"/>
                  </a:lnTo>
                  <a:lnTo>
                    <a:pt x="20" y="84"/>
                  </a:lnTo>
                  <a:lnTo>
                    <a:pt x="26" y="88"/>
                  </a:lnTo>
                  <a:lnTo>
                    <a:pt x="33" y="90"/>
                  </a:lnTo>
                  <a:lnTo>
                    <a:pt x="39" y="92"/>
                  </a:lnTo>
                  <a:lnTo>
                    <a:pt x="47" y="90"/>
                  </a:lnTo>
                  <a:lnTo>
                    <a:pt x="49" y="90"/>
                  </a:lnTo>
                  <a:lnTo>
                    <a:pt x="49" y="90"/>
                  </a:lnTo>
                  <a:lnTo>
                    <a:pt x="56" y="89"/>
                  </a:lnTo>
                  <a:lnTo>
                    <a:pt x="62" y="86"/>
                  </a:lnTo>
                  <a:lnTo>
                    <a:pt x="69" y="81"/>
                  </a:lnTo>
                  <a:lnTo>
                    <a:pt x="73" y="77"/>
                  </a:lnTo>
                  <a:lnTo>
                    <a:pt x="77" y="70"/>
                  </a:lnTo>
                  <a:lnTo>
                    <a:pt x="80" y="63"/>
                  </a:lnTo>
                  <a:lnTo>
                    <a:pt x="81" y="56"/>
                  </a:lnTo>
                  <a:lnTo>
                    <a:pt x="81" y="48"/>
                  </a:lnTo>
                  <a:lnTo>
                    <a:pt x="76" y="13"/>
                  </a:lnTo>
                  <a:lnTo>
                    <a:pt x="76" y="13"/>
                  </a:lnTo>
                  <a:lnTo>
                    <a:pt x="75" y="8"/>
                  </a:lnTo>
                  <a:lnTo>
                    <a:pt x="72" y="2"/>
                  </a:lnTo>
                  <a:lnTo>
                    <a:pt x="68" y="1"/>
                  </a:lnTo>
                  <a:lnTo>
                    <a:pt x="64" y="0"/>
                  </a:lnTo>
                  <a:lnTo>
                    <a:pt x="51" y="0"/>
                  </a:lnTo>
                  <a:lnTo>
                    <a:pt x="37" y="2"/>
                  </a:lnTo>
                  <a:lnTo>
                    <a:pt x="35" y="2"/>
                  </a:lnTo>
                  <a:lnTo>
                    <a:pt x="35" y="2"/>
                  </a:lnTo>
                  <a:lnTo>
                    <a:pt x="22" y="4"/>
                  </a:lnTo>
                  <a:lnTo>
                    <a:pt x="10" y="6"/>
                  </a:lnTo>
                  <a:lnTo>
                    <a:pt x="5" y="9"/>
                  </a:lnTo>
                  <a:lnTo>
                    <a:pt x="3" y="12"/>
                  </a:lnTo>
                  <a:lnTo>
                    <a:pt x="0" y="17"/>
                  </a:lnTo>
                  <a:lnTo>
                    <a:pt x="0" y="24"/>
                  </a:lnTo>
                  <a:lnTo>
                    <a:pt x="5" y="58"/>
                  </a:lnTo>
                  <a:close/>
                </a:path>
              </a:pathLst>
            </a:custGeom>
            <a:solidFill>
              <a:srgbClr val="EDCD2D"/>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01" name="Freeform 103"/>
            <p:cNvSpPr/>
            <p:nvPr/>
          </p:nvSpPr>
          <p:spPr>
            <a:xfrm>
              <a:off x="0" y="49212"/>
              <a:ext cx="149225" cy="142875"/>
            </a:xfrm>
            <a:custGeom>
              <a:avLst/>
              <a:gdLst>
                <a:gd name="txL" fmla="*/ 0 w 94"/>
                <a:gd name="txT" fmla="*/ 0 h 90"/>
                <a:gd name="txR" fmla="*/ 94 w 94"/>
                <a:gd name="txB" fmla="*/ 90 h 90"/>
              </a:gdLst>
              <a:ahLst/>
              <a:cxnLst>
                <a:cxn ang="0">
                  <a:pos x="11" y="90"/>
                </a:cxn>
                <a:cxn ang="0">
                  <a:pos x="94" y="80"/>
                </a:cxn>
                <a:cxn ang="0">
                  <a:pos x="84" y="0"/>
                </a:cxn>
                <a:cxn ang="0">
                  <a:pos x="0" y="11"/>
                </a:cxn>
                <a:cxn ang="0">
                  <a:pos x="11" y="90"/>
                </a:cxn>
              </a:cxnLst>
              <a:rect l="txL" t="txT" r="txR" b="txB"/>
              <a:pathLst>
                <a:path w="94" h="90">
                  <a:moveTo>
                    <a:pt x="11" y="90"/>
                  </a:moveTo>
                  <a:lnTo>
                    <a:pt x="94" y="80"/>
                  </a:lnTo>
                  <a:lnTo>
                    <a:pt x="84" y="0"/>
                  </a:lnTo>
                  <a:lnTo>
                    <a:pt x="0" y="11"/>
                  </a:lnTo>
                  <a:lnTo>
                    <a:pt x="11" y="90"/>
                  </a:lnTo>
                  <a:close/>
                </a:path>
              </a:pathLst>
            </a:custGeom>
            <a:solidFill>
              <a:srgbClr val="EDCD2D"/>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02" name="Freeform 104"/>
            <p:cNvSpPr/>
            <p:nvPr/>
          </p:nvSpPr>
          <p:spPr>
            <a:xfrm>
              <a:off x="115887" y="588962"/>
              <a:ext cx="44450" cy="55563"/>
            </a:xfrm>
            <a:custGeom>
              <a:avLst/>
              <a:gdLst>
                <a:gd name="txL" fmla="*/ 0 w 28"/>
                <a:gd name="txT" fmla="*/ 0 h 35"/>
                <a:gd name="txR" fmla="*/ 28 w 28"/>
                <a:gd name="txB" fmla="*/ 35 h 35"/>
              </a:gdLst>
              <a:ahLst/>
              <a:cxnLst>
                <a:cxn ang="0">
                  <a:pos x="28" y="2"/>
                </a:cxn>
                <a:cxn ang="0">
                  <a:pos x="28" y="2"/>
                </a:cxn>
                <a:cxn ang="0">
                  <a:pos x="27" y="14"/>
                </a:cxn>
                <a:cxn ang="0">
                  <a:pos x="21" y="31"/>
                </a:cxn>
                <a:cxn ang="0">
                  <a:pos x="21" y="31"/>
                </a:cxn>
                <a:cxn ang="0">
                  <a:pos x="20" y="35"/>
                </a:cxn>
                <a:cxn ang="0">
                  <a:pos x="19" y="35"/>
                </a:cxn>
                <a:cxn ang="0">
                  <a:pos x="16" y="35"/>
                </a:cxn>
                <a:cxn ang="0">
                  <a:pos x="13" y="32"/>
                </a:cxn>
                <a:cxn ang="0">
                  <a:pos x="11" y="27"/>
                </a:cxn>
                <a:cxn ang="0">
                  <a:pos x="0" y="8"/>
                </a:cxn>
                <a:cxn ang="0">
                  <a:pos x="0" y="8"/>
                </a:cxn>
                <a:cxn ang="0">
                  <a:pos x="3" y="5"/>
                </a:cxn>
                <a:cxn ang="0">
                  <a:pos x="8" y="2"/>
                </a:cxn>
                <a:cxn ang="0">
                  <a:pos x="12" y="1"/>
                </a:cxn>
                <a:cxn ang="0">
                  <a:pos x="16" y="0"/>
                </a:cxn>
                <a:cxn ang="0">
                  <a:pos x="23" y="0"/>
                </a:cxn>
                <a:cxn ang="0">
                  <a:pos x="28" y="2"/>
                </a:cxn>
                <a:cxn ang="0">
                  <a:pos x="28" y="2"/>
                </a:cxn>
              </a:cxnLst>
              <a:rect l="txL" t="txT" r="txR" b="txB"/>
              <a:pathLst>
                <a:path w="28" h="35">
                  <a:moveTo>
                    <a:pt x="28" y="2"/>
                  </a:moveTo>
                  <a:lnTo>
                    <a:pt x="28" y="2"/>
                  </a:lnTo>
                  <a:lnTo>
                    <a:pt x="27" y="14"/>
                  </a:lnTo>
                  <a:lnTo>
                    <a:pt x="21" y="31"/>
                  </a:lnTo>
                  <a:lnTo>
                    <a:pt x="21" y="31"/>
                  </a:lnTo>
                  <a:lnTo>
                    <a:pt x="20" y="35"/>
                  </a:lnTo>
                  <a:lnTo>
                    <a:pt x="19" y="35"/>
                  </a:lnTo>
                  <a:lnTo>
                    <a:pt x="16" y="35"/>
                  </a:lnTo>
                  <a:lnTo>
                    <a:pt x="13" y="32"/>
                  </a:lnTo>
                  <a:lnTo>
                    <a:pt x="11" y="27"/>
                  </a:lnTo>
                  <a:lnTo>
                    <a:pt x="0" y="8"/>
                  </a:lnTo>
                  <a:lnTo>
                    <a:pt x="0" y="8"/>
                  </a:lnTo>
                  <a:lnTo>
                    <a:pt x="3" y="5"/>
                  </a:lnTo>
                  <a:lnTo>
                    <a:pt x="8" y="2"/>
                  </a:lnTo>
                  <a:lnTo>
                    <a:pt x="12" y="1"/>
                  </a:lnTo>
                  <a:lnTo>
                    <a:pt x="16" y="0"/>
                  </a:lnTo>
                  <a:lnTo>
                    <a:pt x="23" y="0"/>
                  </a:lnTo>
                  <a:lnTo>
                    <a:pt x="28" y="2"/>
                  </a:lnTo>
                  <a:lnTo>
                    <a:pt x="28" y="2"/>
                  </a:lnTo>
                  <a:close/>
                </a:path>
              </a:pathLst>
            </a:custGeom>
            <a:solidFill>
              <a:srgbClr val="EDCD2D"/>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grpSp>
      <p:grpSp>
        <p:nvGrpSpPr>
          <p:cNvPr id="4103" name="组合 215"/>
          <p:cNvGrpSpPr/>
          <p:nvPr/>
        </p:nvGrpSpPr>
        <p:grpSpPr>
          <a:xfrm>
            <a:off x="3238500" y="4802188"/>
            <a:ext cx="1414463" cy="1541462"/>
            <a:chOff x="0" y="0"/>
            <a:chExt cx="1414463" cy="1541463"/>
          </a:xfrm>
        </p:grpSpPr>
        <p:sp>
          <p:nvSpPr>
            <p:cNvPr id="4104" name="Freeform 5"/>
            <p:cNvSpPr/>
            <p:nvPr/>
          </p:nvSpPr>
          <p:spPr>
            <a:xfrm>
              <a:off x="0" y="152400"/>
              <a:ext cx="1414463" cy="1257300"/>
            </a:xfrm>
            <a:custGeom>
              <a:avLst/>
              <a:gdLst>
                <a:gd name="txL" fmla="*/ 0 w 891"/>
                <a:gd name="txT" fmla="*/ 0 h 792"/>
                <a:gd name="txR" fmla="*/ 891 w 891"/>
                <a:gd name="txB" fmla="*/ 792 h 792"/>
              </a:gdLst>
              <a:ahLst/>
              <a:cxnLst>
                <a:cxn ang="0">
                  <a:pos x="334" y="790"/>
                </a:cxn>
                <a:cxn ang="0">
                  <a:pos x="228" y="775"/>
                </a:cxn>
                <a:cxn ang="0">
                  <a:pos x="212" y="764"/>
                </a:cxn>
                <a:cxn ang="0">
                  <a:pos x="190" y="734"/>
                </a:cxn>
                <a:cxn ang="0">
                  <a:pos x="110" y="683"/>
                </a:cxn>
                <a:cxn ang="0">
                  <a:pos x="65" y="631"/>
                </a:cxn>
                <a:cxn ang="0">
                  <a:pos x="56" y="597"/>
                </a:cxn>
                <a:cxn ang="0">
                  <a:pos x="61" y="560"/>
                </a:cxn>
                <a:cxn ang="0">
                  <a:pos x="45" y="545"/>
                </a:cxn>
                <a:cxn ang="0">
                  <a:pos x="26" y="528"/>
                </a:cxn>
                <a:cxn ang="0">
                  <a:pos x="48" y="513"/>
                </a:cxn>
                <a:cxn ang="0">
                  <a:pos x="61" y="501"/>
                </a:cxn>
                <a:cxn ang="0">
                  <a:pos x="56" y="465"/>
                </a:cxn>
                <a:cxn ang="0">
                  <a:pos x="65" y="442"/>
                </a:cxn>
                <a:cxn ang="0">
                  <a:pos x="48" y="435"/>
                </a:cxn>
                <a:cxn ang="0">
                  <a:pos x="23" y="425"/>
                </a:cxn>
                <a:cxn ang="0">
                  <a:pos x="34" y="405"/>
                </a:cxn>
                <a:cxn ang="0">
                  <a:pos x="56" y="393"/>
                </a:cxn>
                <a:cxn ang="0">
                  <a:pos x="55" y="365"/>
                </a:cxn>
                <a:cxn ang="0">
                  <a:pos x="56" y="343"/>
                </a:cxn>
                <a:cxn ang="0">
                  <a:pos x="53" y="320"/>
                </a:cxn>
                <a:cxn ang="0">
                  <a:pos x="32" y="310"/>
                </a:cxn>
                <a:cxn ang="0">
                  <a:pos x="36" y="291"/>
                </a:cxn>
                <a:cxn ang="0">
                  <a:pos x="60" y="281"/>
                </a:cxn>
                <a:cxn ang="0">
                  <a:pos x="64" y="262"/>
                </a:cxn>
                <a:cxn ang="0">
                  <a:pos x="61" y="245"/>
                </a:cxn>
                <a:cxn ang="0">
                  <a:pos x="71" y="218"/>
                </a:cxn>
                <a:cxn ang="0">
                  <a:pos x="59" y="214"/>
                </a:cxn>
                <a:cxn ang="0">
                  <a:pos x="34" y="203"/>
                </a:cxn>
                <a:cxn ang="0">
                  <a:pos x="0" y="0"/>
                </a:cxn>
                <a:cxn ang="0">
                  <a:pos x="873" y="147"/>
                </a:cxn>
                <a:cxn ang="0">
                  <a:pos x="854" y="164"/>
                </a:cxn>
                <a:cxn ang="0">
                  <a:pos x="835" y="168"/>
                </a:cxn>
                <a:cxn ang="0">
                  <a:pos x="832" y="180"/>
                </a:cxn>
                <a:cxn ang="0">
                  <a:pos x="839" y="205"/>
                </a:cxn>
                <a:cxn ang="0">
                  <a:pos x="832" y="228"/>
                </a:cxn>
                <a:cxn ang="0">
                  <a:pos x="848" y="237"/>
                </a:cxn>
                <a:cxn ang="0">
                  <a:pos x="871" y="254"/>
                </a:cxn>
                <a:cxn ang="0">
                  <a:pos x="854" y="271"/>
                </a:cxn>
                <a:cxn ang="0">
                  <a:pos x="841" y="281"/>
                </a:cxn>
                <a:cxn ang="0">
                  <a:pos x="845" y="310"/>
                </a:cxn>
                <a:cxn ang="0">
                  <a:pos x="841" y="336"/>
                </a:cxn>
                <a:cxn ang="0">
                  <a:pos x="856" y="355"/>
                </a:cxn>
                <a:cxn ang="0">
                  <a:pos x="877" y="369"/>
                </a:cxn>
                <a:cxn ang="0">
                  <a:pos x="863" y="386"/>
                </a:cxn>
                <a:cxn ang="0">
                  <a:pos x="836" y="390"/>
                </a:cxn>
                <a:cxn ang="0">
                  <a:pos x="843" y="411"/>
                </a:cxn>
                <a:cxn ang="0">
                  <a:pos x="841" y="435"/>
                </a:cxn>
                <a:cxn ang="0">
                  <a:pos x="844" y="463"/>
                </a:cxn>
                <a:cxn ang="0">
                  <a:pos x="867" y="474"/>
                </a:cxn>
                <a:cxn ang="0">
                  <a:pos x="870" y="490"/>
                </a:cxn>
                <a:cxn ang="0">
                  <a:pos x="845" y="503"/>
                </a:cxn>
                <a:cxn ang="0">
                  <a:pos x="841" y="535"/>
                </a:cxn>
                <a:cxn ang="0">
                  <a:pos x="844" y="554"/>
                </a:cxn>
                <a:cxn ang="0">
                  <a:pos x="858" y="572"/>
                </a:cxn>
                <a:cxn ang="0">
                  <a:pos x="856" y="595"/>
                </a:cxn>
                <a:cxn ang="0">
                  <a:pos x="820" y="653"/>
                </a:cxn>
                <a:cxn ang="0">
                  <a:pos x="776" y="695"/>
                </a:cxn>
                <a:cxn ang="0">
                  <a:pos x="711" y="742"/>
                </a:cxn>
                <a:cxn ang="0">
                  <a:pos x="695" y="764"/>
                </a:cxn>
                <a:cxn ang="0">
                  <a:pos x="675" y="775"/>
                </a:cxn>
                <a:cxn ang="0">
                  <a:pos x="548" y="790"/>
                </a:cxn>
              </a:cxnLst>
              <a:rect l="txL" t="txT" r="txR" b="txB"/>
              <a:pathLst>
                <a:path w="891" h="792">
                  <a:moveTo>
                    <a:pt x="435" y="792"/>
                  </a:moveTo>
                  <a:lnTo>
                    <a:pt x="435" y="792"/>
                  </a:lnTo>
                  <a:lnTo>
                    <a:pt x="370" y="791"/>
                  </a:lnTo>
                  <a:lnTo>
                    <a:pt x="334" y="790"/>
                  </a:lnTo>
                  <a:lnTo>
                    <a:pt x="298" y="787"/>
                  </a:lnTo>
                  <a:lnTo>
                    <a:pt x="266" y="783"/>
                  </a:lnTo>
                  <a:lnTo>
                    <a:pt x="237" y="778"/>
                  </a:lnTo>
                  <a:lnTo>
                    <a:pt x="228" y="775"/>
                  </a:lnTo>
                  <a:lnTo>
                    <a:pt x="220" y="772"/>
                  </a:lnTo>
                  <a:lnTo>
                    <a:pt x="213" y="768"/>
                  </a:lnTo>
                  <a:lnTo>
                    <a:pt x="212" y="764"/>
                  </a:lnTo>
                  <a:lnTo>
                    <a:pt x="212" y="764"/>
                  </a:lnTo>
                  <a:lnTo>
                    <a:pt x="209" y="756"/>
                  </a:lnTo>
                  <a:lnTo>
                    <a:pt x="205" y="749"/>
                  </a:lnTo>
                  <a:lnTo>
                    <a:pt x="198" y="741"/>
                  </a:lnTo>
                  <a:lnTo>
                    <a:pt x="190" y="734"/>
                  </a:lnTo>
                  <a:lnTo>
                    <a:pt x="164" y="717"/>
                  </a:lnTo>
                  <a:lnTo>
                    <a:pt x="129" y="695"/>
                  </a:lnTo>
                  <a:lnTo>
                    <a:pt x="129" y="695"/>
                  </a:lnTo>
                  <a:lnTo>
                    <a:pt x="110" y="683"/>
                  </a:lnTo>
                  <a:lnTo>
                    <a:pt x="95" y="669"/>
                  </a:lnTo>
                  <a:lnTo>
                    <a:pt x="82" y="657"/>
                  </a:lnTo>
                  <a:lnTo>
                    <a:pt x="72" y="643"/>
                  </a:lnTo>
                  <a:lnTo>
                    <a:pt x="65" y="631"/>
                  </a:lnTo>
                  <a:lnTo>
                    <a:pt x="60" y="619"/>
                  </a:lnTo>
                  <a:lnTo>
                    <a:pt x="57" y="608"/>
                  </a:lnTo>
                  <a:lnTo>
                    <a:pt x="56" y="597"/>
                  </a:lnTo>
                  <a:lnTo>
                    <a:pt x="56" y="597"/>
                  </a:lnTo>
                  <a:lnTo>
                    <a:pt x="57" y="589"/>
                  </a:lnTo>
                  <a:lnTo>
                    <a:pt x="59" y="581"/>
                  </a:lnTo>
                  <a:lnTo>
                    <a:pt x="61" y="566"/>
                  </a:lnTo>
                  <a:lnTo>
                    <a:pt x="61" y="560"/>
                  </a:lnTo>
                  <a:lnTo>
                    <a:pt x="59" y="554"/>
                  </a:lnTo>
                  <a:lnTo>
                    <a:pt x="55" y="549"/>
                  </a:lnTo>
                  <a:lnTo>
                    <a:pt x="45" y="545"/>
                  </a:lnTo>
                  <a:lnTo>
                    <a:pt x="45" y="545"/>
                  </a:lnTo>
                  <a:lnTo>
                    <a:pt x="36" y="541"/>
                  </a:lnTo>
                  <a:lnTo>
                    <a:pt x="30" y="537"/>
                  </a:lnTo>
                  <a:lnTo>
                    <a:pt x="28" y="532"/>
                  </a:lnTo>
                  <a:lnTo>
                    <a:pt x="26" y="528"/>
                  </a:lnTo>
                  <a:lnTo>
                    <a:pt x="29" y="524"/>
                  </a:lnTo>
                  <a:lnTo>
                    <a:pt x="33" y="522"/>
                  </a:lnTo>
                  <a:lnTo>
                    <a:pt x="40" y="518"/>
                  </a:lnTo>
                  <a:lnTo>
                    <a:pt x="48" y="513"/>
                  </a:lnTo>
                  <a:lnTo>
                    <a:pt x="48" y="513"/>
                  </a:lnTo>
                  <a:lnTo>
                    <a:pt x="55" y="511"/>
                  </a:lnTo>
                  <a:lnTo>
                    <a:pt x="59" y="505"/>
                  </a:lnTo>
                  <a:lnTo>
                    <a:pt x="61" y="501"/>
                  </a:lnTo>
                  <a:lnTo>
                    <a:pt x="61" y="496"/>
                  </a:lnTo>
                  <a:lnTo>
                    <a:pt x="59" y="482"/>
                  </a:lnTo>
                  <a:lnTo>
                    <a:pt x="57" y="474"/>
                  </a:lnTo>
                  <a:lnTo>
                    <a:pt x="56" y="465"/>
                  </a:lnTo>
                  <a:lnTo>
                    <a:pt x="56" y="465"/>
                  </a:lnTo>
                  <a:lnTo>
                    <a:pt x="57" y="457"/>
                  </a:lnTo>
                  <a:lnTo>
                    <a:pt x="60" y="450"/>
                  </a:lnTo>
                  <a:lnTo>
                    <a:pt x="65" y="442"/>
                  </a:lnTo>
                  <a:lnTo>
                    <a:pt x="65" y="439"/>
                  </a:lnTo>
                  <a:lnTo>
                    <a:pt x="64" y="436"/>
                  </a:lnTo>
                  <a:lnTo>
                    <a:pt x="59" y="435"/>
                  </a:lnTo>
                  <a:lnTo>
                    <a:pt x="48" y="435"/>
                  </a:lnTo>
                  <a:lnTo>
                    <a:pt x="48" y="435"/>
                  </a:lnTo>
                  <a:lnTo>
                    <a:pt x="36" y="432"/>
                  </a:lnTo>
                  <a:lnTo>
                    <a:pt x="28" y="430"/>
                  </a:lnTo>
                  <a:lnTo>
                    <a:pt x="23" y="425"/>
                  </a:lnTo>
                  <a:lnTo>
                    <a:pt x="22" y="420"/>
                  </a:lnTo>
                  <a:lnTo>
                    <a:pt x="23" y="415"/>
                  </a:lnTo>
                  <a:lnTo>
                    <a:pt x="28" y="409"/>
                  </a:lnTo>
                  <a:lnTo>
                    <a:pt x="34" y="405"/>
                  </a:lnTo>
                  <a:lnTo>
                    <a:pt x="42" y="401"/>
                  </a:lnTo>
                  <a:lnTo>
                    <a:pt x="42" y="401"/>
                  </a:lnTo>
                  <a:lnTo>
                    <a:pt x="51" y="397"/>
                  </a:lnTo>
                  <a:lnTo>
                    <a:pt x="56" y="393"/>
                  </a:lnTo>
                  <a:lnTo>
                    <a:pt x="59" y="389"/>
                  </a:lnTo>
                  <a:lnTo>
                    <a:pt x="59" y="384"/>
                  </a:lnTo>
                  <a:lnTo>
                    <a:pt x="56" y="371"/>
                  </a:lnTo>
                  <a:lnTo>
                    <a:pt x="55" y="365"/>
                  </a:lnTo>
                  <a:lnTo>
                    <a:pt x="55" y="356"/>
                  </a:lnTo>
                  <a:lnTo>
                    <a:pt x="55" y="356"/>
                  </a:lnTo>
                  <a:lnTo>
                    <a:pt x="55" y="350"/>
                  </a:lnTo>
                  <a:lnTo>
                    <a:pt x="56" y="343"/>
                  </a:lnTo>
                  <a:lnTo>
                    <a:pt x="59" y="332"/>
                  </a:lnTo>
                  <a:lnTo>
                    <a:pt x="59" y="328"/>
                  </a:lnTo>
                  <a:lnTo>
                    <a:pt x="57" y="324"/>
                  </a:lnTo>
                  <a:lnTo>
                    <a:pt x="53" y="320"/>
                  </a:lnTo>
                  <a:lnTo>
                    <a:pt x="45" y="317"/>
                  </a:lnTo>
                  <a:lnTo>
                    <a:pt x="45" y="317"/>
                  </a:lnTo>
                  <a:lnTo>
                    <a:pt x="37" y="314"/>
                  </a:lnTo>
                  <a:lnTo>
                    <a:pt x="32" y="310"/>
                  </a:lnTo>
                  <a:lnTo>
                    <a:pt x="29" y="305"/>
                  </a:lnTo>
                  <a:lnTo>
                    <a:pt x="29" y="301"/>
                  </a:lnTo>
                  <a:lnTo>
                    <a:pt x="30" y="296"/>
                  </a:lnTo>
                  <a:lnTo>
                    <a:pt x="36" y="291"/>
                  </a:lnTo>
                  <a:lnTo>
                    <a:pt x="42" y="287"/>
                  </a:lnTo>
                  <a:lnTo>
                    <a:pt x="52" y="283"/>
                  </a:lnTo>
                  <a:lnTo>
                    <a:pt x="52" y="283"/>
                  </a:lnTo>
                  <a:lnTo>
                    <a:pt x="60" y="281"/>
                  </a:lnTo>
                  <a:lnTo>
                    <a:pt x="65" y="278"/>
                  </a:lnTo>
                  <a:lnTo>
                    <a:pt x="68" y="275"/>
                  </a:lnTo>
                  <a:lnTo>
                    <a:pt x="68" y="271"/>
                  </a:lnTo>
                  <a:lnTo>
                    <a:pt x="64" y="262"/>
                  </a:lnTo>
                  <a:lnTo>
                    <a:pt x="63" y="256"/>
                  </a:lnTo>
                  <a:lnTo>
                    <a:pt x="61" y="251"/>
                  </a:lnTo>
                  <a:lnTo>
                    <a:pt x="61" y="251"/>
                  </a:lnTo>
                  <a:lnTo>
                    <a:pt x="61" y="245"/>
                  </a:lnTo>
                  <a:lnTo>
                    <a:pt x="63" y="239"/>
                  </a:lnTo>
                  <a:lnTo>
                    <a:pt x="68" y="228"/>
                  </a:lnTo>
                  <a:lnTo>
                    <a:pt x="70" y="222"/>
                  </a:lnTo>
                  <a:lnTo>
                    <a:pt x="71" y="218"/>
                  </a:lnTo>
                  <a:lnTo>
                    <a:pt x="70" y="216"/>
                  </a:lnTo>
                  <a:lnTo>
                    <a:pt x="65" y="216"/>
                  </a:lnTo>
                  <a:lnTo>
                    <a:pt x="65" y="216"/>
                  </a:lnTo>
                  <a:lnTo>
                    <a:pt x="59" y="214"/>
                  </a:lnTo>
                  <a:lnTo>
                    <a:pt x="53" y="213"/>
                  </a:lnTo>
                  <a:lnTo>
                    <a:pt x="46" y="210"/>
                  </a:lnTo>
                  <a:lnTo>
                    <a:pt x="40" y="207"/>
                  </a:lnTo>
                  <a:lnTo>
                    <a:pt x="34" y="203"/>
                  </a:lnTo>
                  <a:lnTo>
                    <a:pt x="30" y="198"/>
                  </a:lnTo>
                  <a:lnTo>
                    <a:pt x="28" y="193"/>
                  </a:lnTo>
                  <a:lnTo>
                    <a:pt x="25" y="187"/>
                  </a:lnTo>
                  <a:lnTo>
                    <a:pt x="0" y="0"/>
                  </a:lnTo>
                  <a:lnTo>
                    <a:pt x="891" y="0"/>
                  </a:lnTo>
                  <a:lnTo>
                    <a:pt x="874" y="140"/>
                  </a:lnTo>
                  <a:lnTo>
                    <a:pt x="874" y="140"/>
                  </a:lnTo>
                  <a:lnTo>
                    <a:pt x="873" y="147"/>
                  </a:lnTo>
                  <a:lnTo>
                    <a:pt x="870" y="152"/>
                  </a:lnTo>
                  <a:lnTo>
                    <a:pt x="864" y="157"/>
                  </a:lnTo>
                  <a:lnTo>
                    <a:pt x="859" y="161"/>
                  </a:lnTo>
                  <a:lnTo>
                    <a:pt x="854" y="164"/>
                  </a:lnTo>
                  <a:lnTo>
                    <a:pt x="847" y="167"/>
                  </a:lnTo>
                  <a:lnTo>
                    <a:pt x="840" y="168"/>
                  </a:lnTo>
                  <a:lnTo>
                    <a:pt x="835" y="168"/>
                  </a:lnTo>
                  <a:lnTo>
                    <a:pt x="835" y="168"/>
                  </a:lnTo>
                  <a:lnTo>
                    <a:pt x="831" y="170"/>
                  </a:lnTo>
                  <a:lnTo>
                    <a:pt x="829" y="172"/>
                  </a:lnTo>
                  <a:lnTo>
                    <a:pt x="829" y="176"/>
                  </a:lnTo>
                  <a:lnTo>
                    <a:pt x="832" y="180"/>
                  </a:lnTo>
                  <a:lnTo>
                    <a:pt x="837" y="193"/>
                  </a:lnTo>
                  <a:lnTo>
                    <a:pt x="839" y="198"/>
                  </a:lnTo>
                  <a:lnTo>
                    <a:pt x="839" y="205"/>
                  </a:lnTo>
                  <a:lnTo>
                    <a:pt x="839" y="205"/>
                  </a:lnTo>
                  <a:lnTo>
                    <a:pt x="837" y="210"/>
                  </a:lnTo>
                  <a:lnTo>
                    <a:pt x="835" y="216"/>
                  </a:lnTo>
                  <a:lnTo>
                    <a:pt x="832" y="224"/>
                  </a:lnTo>
                  <a:lnTo>
                    <a:pt x="832" y="228"/>
                  </a:lnTo>
                  <a:lnTo>
                    <a:pt x="833" y="232"/>
                  </a:lnTo>
                  <a:lnTo>
                    <a:pt x="839" y="235"/>
                  </a:lnTo>
                  <a:lnTo>
                    <a:pt x="848" y="237"/>
                  </a:lnTo>
                  <a:lnTo>
                    <a:pt x="848" y="237"/>
                  </a:lnTo>
                  <a:lnTo>
                    <a:pt x="858" y="240"/>
                  </a:lnTo>
                  <a:lnTo>
                    <a:pt x="864" y="244"/>
                  </a:lnTo>
                  <a:lnTo>
                    <a:pt x="868" y="249"/>
                  </a:lnTo>
                  <a:lnTo>
                    <a:pt x="871" y="254"/>
                  </a:lnTo>
                  <a:lnTo>
                    <a:pt x="870" y="259"/>
                  </a:lnTo>
                  <a:lnTo>
                    <a:pt x="867" y="263"/>
                  </a:lnTo>
                  <a:lnTo>
                    <a:pt x="862" y="267"/>
                  </a:lnTo>
                  <a:lnTo>
                    <a:pt x="854" y="271"/>
                  </a:lnTo>
                  <a:lnTo>
                    <a:pt x="854" y="271"/>
                  </a:lnTo>
                  <a:lnTo>
                    <a:pt x="847" y="274"/>
                  </a:lnTo>
                  <a:lnTo>
                    <a:pt x="843" y="277"/>
                  </a:lnTo>
                  <a:lnTo>
                    <a:pt x="841" y="281"/>
                  </a:lnTo>
                  <a:lnTo>
                    <a:pt x="840" y="286"/>
                  </a:lnTo>
                  <a:lnTo>
                    <a:pt x="843" y="297"/>
                  </a:lnTo>
                  <a:lnTo>
                    <a:pt x="844" y="304"/>
                  </a:lnTo>
                  <a:lnTo>
                    <a:pt x="845" y="310"/>
                  </a:lnTo>
                  <a:lnTo>
                    <a:pt x="845" y="310"/>
                  </a:lnTo>
                  <a:lnTo>
                    <a:pt x="844" y="317"/>
                  </a:lnTo>
                  <a:lnTo>
                    <a:pt x="843" y="324"/>
                  </a:lnTo>
                  <a:lnTo>
                    <a:pt x="841" y="336"/>
                  </a:lnTo>
                  <a:lnTo>
                    <a:pt x="841" y="342"/>
                  </a:lnTo>
                  <a:lnTo>
                    <a:pt x="844" y="347"/>
                  </a:lnTo>
                  <a:lnTo>
                    <a:pt x="848" y="351"/>
                  </a:lnTo>
                  <a:lnTo>
                    <a:pt x="856" y="355"/>
                  </a:lnTo>
                  <a:lnTo>
                    <a:pt x="856" y="355"/>
                  </a:lnTo>
                  <a:lnTo>
                    <a:pt x="866" y="359"/>
                  </a:lnTo>
                  <a:lnTo>
                    <a:pt x="873" y="363"/>
                  </a:lnTo>
                  <a:lnTo>
                    <a:pt x="877" y="369"/>
                  </a:lnTo>
                  <a:lnTo>
                    <a:pt x="878" y="374"/>
                  </a:lnTo>
                  <a:lnTo>
                    <a:pt x="877" y="378"/>
                  </a:lnTo>
                  <a:lnTo>
                    <a:pt x="871" y="384"/>
                  </a:lnTo>
                  <a:lnTo>
                    <a:pt x="863" y="386"/>
                  </a:lnTo>
                  <a:lnTo>
                    <a:pt x="852" y="388"/>
                  </a:lnTo>
                  <a:lnTo>
                    <a:pt x="852" y="388"/>
                  </a:lnTo>
                  <a:lnTo>
                    <a:pt x="841" y="389"/>
                  </a:lnTo>
                  <a:lnTo>
                    <a:pt x="836" y="390"/>
                  </a:lnTo>
                  <a:lnTo>
                    <a:pt x="833" y="392"/>
                  </a:lnTo>
                  <a:lnTo>
                    <a:pt x="835" y="396"/>
                  </a:lnTo>
                  <a:lnTo>
                    <a:pt x="840" y="404"/>
                  </a:lnTo>
                  <a:lnTo>
                    <a:pt x="843" y="411"/>
                  </a:lnTo>
                  <a:lnTo>
                    <a:pt x="843" y="419"/>
                  </a:lnTo>
                  <a:lnTo>
                    <a:pt x="843" y="419"/>
                  </a:lnTo>
                  <a:lnTo>
                    <a:pt x="843" y="428"/>
                  </a:lnTo>
                  <a:lnTo>
                    <a:pt x="841" y="435"/>
                  </a:lnTo>
                  <a:lnTo>
                    <a:pt x="839" y="449"/>
                  </a:lnTo>
                  <a:lnTo>
                    <a:pt x="839" y="455"/>
                  </a:lnTo>
                  <a:lnTo>
                    <a:pt x="840" y="459"/>
                  </a:lnTo>
                  <a:lnTo>
                    <a:pt x="844" y="463"/>
                  </a:lnTo>
                  <a:lnTo>
                    <a:pt x="852" y="467"/>
                  </a:lnTo>
                  <a:lnTo>
                    <a:pt x="852" y="467"/>
                  </a:lnTo>
                  <a:lnTo>
                    <a:pt x="860" y="472"/>
                  </a:lnTo>
                  <a:lnTo>
                    <a:pt x="867" y="474"/>
                  </a:lnTo>
                  <a:lnTo>
                    <a:pt x="871" y="478"/>
                  </a:lnTo>
                  <a:lnTo>
                    <a:pt x="873" y="482"/>
                  </a:lnTo>
                  <a:lnTo>
                    <a:pt x="873" y="486"/>
                  </a:lnTo>
                  <a:lnTo>
                    <a:pt x="870" y="490"/>
                  </a:lnTo>
                  <a:lnTo>
                    <a:pt x="863" y="495"/>
                  </a:lnTo>
                  <a:lnTo>
                    <a:pt x="854" y="499"/>
                  </a:lnTo>
                  <a:lnTo>
                    <a:pt x="854" y="499"/>
                  </a:lnTo>
                  <a:lnTo>
                    <a:pt x="845" y="503"/>
                  </a:lnTo>
                  <a:lnTo>
                    <a:pt x="840" y="508"/>
                  </a:lnTo>
                  <a:lnTo>
                    <a:pt x="839" y="513"/>
                  </a:lnTo>
                  <a:lnTo>
                    <a:pt x="837" y="520"/>
                  </a:lnTo>
                  <a:lnTo>
                    <a:pt x="841" y="535"/>
                  </a:lnTo>
                  <a:lnTo>
                    <a:pt x="843" y="543"/>
                  </a:lnTo>
                  <a:lnTo>
                    <a:pt x="843" y="551"/>
                  </a:lnTo>
                  <a:lnTo>
                    <a:pt x="843" y="551"/>
                  </a:lnTo>
                  <a:lnTo>
                    <a:pt x="844" y="554"/>
                  </a:lnTo>
                  <a:lnTo>
                    <a:pt x="845" y="557"/>
                  </a:lnTo>
                  <a:lnTo>
                    <a:pt x="852" y="564"/>
                  </a:lnTo>
                  <a:lnTo>
                    <a:pt x="855" y="568"/>
                  </a:lnTo>
                  <a:lnTo>
                    <a:pt x="858" y="572"/>
                  </a:lnTo>
                  <a:lnTo>
                    <a:pt x="859" y="576"/>
                  </a:lnTo>
                  <a:lnTo>
                    <a:pt x="859" y="581"/>
                  </a:lnTo>
                  <a:lnTo>
                    <a:pt x="859" y="581"/>
                  </a:lnTo>
                  <a:lnTo>
                    <a:pt x="856" y="595"/>
                  </a:lnTo>
                  <a:lnTo>
                    <a:pt x="850" y="610"/>
                  </a:lnTo>
                  <a:lnTo>
                    <a:pt x="841" y="625"/>
                  </a:lnTo>
                  <a:lnTo>
                    <a:pt x="832" y="638"/>
                  </a:lnTo>
                  <a:lnTo>
                    <a:pt x="820" y="653"/>
                  </a:lnTo>
                  <a:lnTo>
                    <a:pt x="806" y="668"/>
                  </a:lnTo>
                  <a:lnTo>
                    <a:pt x="793" y="681"/>
                  </a:lnTo>
                  <a:lnTo>
                    <a:pt x="776" y="695"/>
                  </a:lnTo>
                  <a:lnTo>
                    <a:pt x="776" y="695"/>
                  </a:lnTo>
                  <a:lnTo>
                    <a:pt x="761" y="707"/>
                  </a:lnTo>
                  <a:lnTo>
                    <a:pt x="747" y="718"/>
                  </a:lnTo>
                  <a:lnTo>
                    <a:pt x="722" y="734"/>
                  </a:lnTo>
                  <a:lnTo>
                    <a:pt x="711" y="742"/>
                  </a:lnTo>
                  <a:lnTo>
                    <a:pt x="703" y="749"/>
                  </a:lnTo>
                  <a:lnTo>
                    <a:pt x="698" y="756"/>
                  </a:lnTo>
                  <a:lnTo>
                    <a:pt x="695" y="764"/>
                  </a:lnTo>
                  <a:lnTo>
                    <a:pt x="695" y="764"/>
                  </a:lnTo>
                  <a:lnTo>
                    <a:pt x="694" y="765"/>
                  </a:lnTo>
                  <a:lnTo>
                    <a:pt x="692" y="768"/>
                  </a:lnTo>
                  <a:lnTo>
                    <a:pt x="686" y="772"/>
                  </a:lnTo>
                  <a:lnTo>
                    <a:pt x="675" y="775"/>
                  </a:lnTo>
                  <a:lnTo>
                    <a:pt x="663" y="778"/>
                  </a:lnTo>
                  <a:lnTo>
                    <a:pt x="629" y="783"/>
                  </a:lnTo>
                  <a:lnTo>
                    <a:pt x="590" y="787"/>
                  </a:lnTo>
                  <a:lnTo>
                    <a:pt x="548" y="790"/>
                  </a:lnTo>
                  <a:lnTo>
                    <a:pt x="504" y="791"/>
                  </a:lnTo>
                  <a:lnTo>
                    <a:pt x="435" y="792"/>
                  </a:lnTo>
                  <a:lnTo>
                    <a:pt x="435" y="792"/>
                  </a:lnTo>
                  <a:close/>
                </a:path>
              </a:pathLst>
            </a:custGeom>
            <a:solidFill>
              <a:srgbClr val="939396"/>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05" name="Freeform 6"/>
            <p:cNvSpPr/>
            <p:nvPr/>
          </p:nvSpPr>
          <p:spPr>
            <a:xfrm>
              <a:off x="303212" y="152400"/>
              <a:ext cx="400050" cy="1257300"/>
            </a:xfrm>
            <a:custGeom>
              <a:avLst/>
              <a:gdLst>
                <a:gd name="txL" fmla="*/ 0 w 252"/>
                <a:gd name="txT" fmla="*/ 0 h 792"/>
                <a:gd name="txR" fmla="*/ 252 w 252"/>
                <a:gd name="txB" fmla="*/ 792 h 792"/>
              </a:gdLst>
              <a:ahLst/>
              <a:cxnLst>
                <a:cxn ang="0">
                  <a:pos x="92" y="790"/>
                </a:cxn>
                <a:cxn ang="0">
                  <a:pos x="59" y="772"/>
                </a:cxn>
                <a:cxn ang="0">
                  <a:pos x="55" y="749"/>
                </a:cxn>
                <a:cxn ang="0">
                  <a:pos x="33" y="695"/>
                </a:cxn>
                <a:cxn ang="0">
                  <a:pos x="14" y="619"/>
                </a:cxn>
                <a:cxn ang="0">
                  <a:pos x="14" y="566"/>
                </a:cxn>
                <a:cxn ang="0">
                  <a:pos x="10" y="545"/>
                </a:cxn>
                <a:cxn ang="0">
                  <a:pos x="10" y="513"/>
                </a:cxn>
                <a:cxn ang="0">
                  <a:pos x="14" y="496"/>
                </a:cxn>
                <a:cxn ang="0">
                  <a:pos x="14" y="450"/>
                </a:cxn>
                <a:cxn ang="0">
                  <a:pos x="13" y="435"/>
                </a:cxn>
                <a:cxn ang="0">
                  <a:pos x="4" y="430"/>
                </a:cxn>
                <a:cxn ang="0">
                  <a:pos x="6" y="405"/>
                </a:cxn>
                <a:cxn ang="0">
                  <a:pos x="13" y="393"/>
                </a:cxn>
                <a:cxn ang="0">
                  <a:pos x="13" y="332"/>
                </a:cxn>
                <a:cxn ang="0">
                  <a:pos x="10" y="317"/>
                </a:cxn>
                <a:cxn ang="0">
                  <a:pos x="6" y="291"/>
                </a:cxn>
                <a:cxn ang="0">
                  <a:pos x="14" y="281"/>
                </a:cxn>
                <a:cxn ang="0">
                  <a:pos x="14" y="251"/>
                </a:cxn>
                <a:cxn ang="0">
                  <a:pos x="17" y="216"/>
                </a:cxn>
                <a:cxn ang="0">
                  <a:pos x="7" y="207"/>
                </a:cxn>
                <a:cxn ang="0">
                  <a:pos x="4" y="174"/>
                </a:cxn>
                <a:cxn ang="0">
                  <a:pos x="7" y="133"/>
                </a:cxn>
                <a:cxn ang="0">
                  <a:pos x="7" y="65"/>
                </a:cxn>
                <a:cxn ang="0">
                  <a:pos x="252" y="0"/>
                </a:cxn>
                <a:cxn ang="0">
                  <a:pos x="250" y="34"/>
                </a:cxn>
                <a:cxn ang="0">
                  <a:pos x="244" y="87"/>
                </a:cxn>
                <a:cxn ang="0">
                  <a:pos x="247" y="140"/>
                </a:cxn>
                <a:cxn ang="0">
                  <a:pos x="240" y="167"/>
                </a:cxn>
                <a:cxn ang="0">
                  <a:pos x="235" y="172"/>
                </a:cxn>
                <a:cxn ang="0">
                  <a:pos x="237" y="205"/>
                </a:cxn>
                <a:cxn ang="0">
                  <a:pos x="240" y="237"/>
                </a:cxn>
                <a:cxn ang="0">
                  <a:pos x="247" y="254"/>
                </a:cxn>
                <a:cxn ang="0">
                  <a:pos x="241" y="271"/>
                </a:cxn>
                <a:cxn ang="0">
                  <a:pos x="239" y="310"/>
                </a:cxn>
                <a:cxn ang="0">
                  <a:pos x="240" y="351"/>
                </a:cxn>
                <a:cxn ang="0">
                  <a:pos x="247" y="363"/>
                </a:cxn>
                <a:cxn ang="0">
                  <a:pos x="244" y="386"/>
                </a:cxn>
                <a:cxn ang="0">
                  <a:pos x="236" y="390"/>
                </a:cxn>
                <a:cxn ang="0">
                  <a:pos x="239" y="419"/>
                </a:cxn>
                <a:cxn ang="0">
                  <a:pos x="237" y="459"/>
                </a:cxn>
                <a:cxn ang="0">
                  <a:pos x="245" y="474"/>
                </a:cxn>
                <a:cxn ang="0">
                  <a:pos x="241" y="499"/>
                </a:cxn>
                <a:cxn ang="0">
                  <a:pos x="237" y="535"/>
                </a:cxn>
                <a:cxn ang="0">
                  <a:pos x="241" y="564"/>
                </a:cxn>
                <a:cxn ang="0">
                  <a:pos x="240" y="610"/>
                </a:cxn>
                <a:cxn ang="0">
                  <a:pos x="220" y="695"/>
                </a:cxn>
                <a:cxn ang="0">
                  <a:pos x="197" y="756"/>
                </a:cxn>
                <a:cxn ang="0">
                  <a:pos x="193" y="772"/>
                </a:cxn>
                <a:cxn ang="0">
                  <a:pos x="166" y="787"/>
                </a:cxn>
                <a:cxn ang="0">
                  <a:pos x="121" y="792"/>
                </a:cxn>
              </a:cxnLst>
              <a:rect l="txL" t="txT" r="txR" b="txB"/>
              <a:pathLst>
                <a:path w="252" h="792">
                  <a:moveTo>
                    <a:pt x="121" y="792"/>
                  </a:moveTo>
                  <a:lnTo>
                    <a:pt x="121" y="792"/>
                  </a:lnTo>
                  <a:lnTo>
                    <a:pt x="103" y="791"/>
                  </a:lnTo>
                  <a:lnTo>
                    <a:pt x="92" y="790"/>
                  </a:lnTo>
                  <a:lnTo>
                    <a:pt x="82" y="787"/>
                  </a:lnTo>
                  <a:lnTo>
                    <a:pt x="72" y="783"/>
                  </a:lnTo>
                  <a:lnTo>
                    <a:pt x="64" y="778"/>
                  </a:lnTo>
                  <a:lnTo>
                    <a:pt x="59" y="772"/>
                  </a:lnTo>
                  <a:lnTo>
                    <a:pt x="57" y="768"/>
                  </a:lnTo>
                  <a:lnTo>
                    <a:pt x="57" y="764"/>
                  </a:lnTo>
                  <a:lnTo>
                    <a:pt x="57" y="764"/>
                  </a:lnTo>
                  <a:lnTo>
                    <a:pt x="55" y="749"/>
                  </a:lnTo>
                  <a:lnTo>
                    <a:pt x="50" y="734"/>
                  </a:lnTo>
                  <a:lnTo>
                    <a:pt x="44" y="717"/>
                  </a:lnTo>
                  <a:lnTo>
                    <a:pt x="33" y="695"/>
                  </a:lnTo>
                  <a:lnTo>
                    <a:pt x="33" y="695"/>
                  </a:lnTo>
                  <a:lnTo>
                    <a:pt x="27" y="683"/>
                  </a:lnTo>
                  <a:lnTo>
                    <a:pt x="23" y="669"/>
                  </a:lnTo>
                  <a:lnTo>
                    <a:pt x="17" y="643"/>
                  </a:lnTo>
                  <a:lnTo>
                    <a:pt x="14" y="619"/>
                  </a:lnTo>
                  <a:lnTo>
                    <a:pt x="13" y="597"/>
                  </a:lnTo>
                  <a:lnTo>
                    <a:pt x="13" y="597"/>
                  </a:lnTo>
                  <a:lnTo>
                    <a:pt x="13" y="581"/>
                  </a:lnTo>
                  <a:lnTo>
                    <a:pt x="14" y="566"/>
                  </a:lnTo>
                  <a:lnTo>
                    <a:pt x="13" y="554"/>
                  </a:lnTo>
                  <a:lnTo>
                    <a:pt x="11" y="549"/>
                  </a:lnTo>
                  <a:lnTo>
                    <a:pt x="10" y="545"/>
                  </a:lnTo>
                  <a:lnTo>
                    <a:pt x="10" y="545"/>
                  </a:lnTo>
                  <a:lnTo>
                    <a:pt x="4" y="537"/>
                  </a:lnTo>
                  <a:lnTo>
                    <a:pt x="4" y="528"/>
                  </a:lnTo>
                  <a:lnTo>
                    <a:pt x="6" y="522"/>
                  </a:lnTo>
                  <a:lnTo>
                    <a:pt x="10" y="513"/>
                  </a:lnTo>
                  <a:lnTo>
                    <a:pt x="10" y="513"/>
                  </a:lnTo>
                  <a:lnTo>
                    <a:pt x="13" y="511"/>
                  </a:lnTo>
                  <a:lnTo>
                    <a:pt x="13" y="505"/>
                  </a:lnTo>
                  <a:lnTo>
                    <a:pt x="14" y="496"/>
                  </a:lnTo>
                  <a:lnTo>
                    <a:pt x="13" y="482"/>
                  </a:lnTo>
                  <a:lnTo>
                    <a:pt x="13" y="465"/>
                  </a:lnTo>
                  <a:lnTo>
                    <a:pt x="13" y="465"/>
                  </a:lnTo>
                  <a:lnTo>
                    <a:pt x="14" y="450"/>
                  </a:lnTo>
                  <a:lnTo>
                    <a:pt x="15" y="442"/>
                  </a:lnTo>
                  <a:lnTo>
                    <a:pt x="15" y="439"/>
                  </a:lnTo>
                  <a:lnTo>
                    <a:pt x="14" y="436"/>
                  </a:lnTo>
                  <a:lnTo>
                    <a:pt x="13" y="435"/>
                  </a:lnTo>
                  <a:lnTo>
                    <a:pt x="10" y="435"/>
                  </a:lnTo>
                  <a:lnTo>
                    <a:pt x="10" y="435"/>
                  </a:lnTo>
                  <a:lnTo>
                    <a:pt x="7" y="432"/>
                  </a:lnTo>
                  <a:lnTo>
                    <a:pt x="4" y="430"/>
                  </a:lnTo>
                  <a:lnTo>
                    <a:pt x="3" y="425"/>
                  </a:lnTo>
                  <a:lnTo>
                    <a:pt x="3" y="420"/>
                  </a:lnTo>
                  <a:lnTo>
                    <a:pt x="4" y="409"/>
                  </a:lnTo>
                  <a:lnTo>
                    <a:pt x="6" y="405"/>
                  </a:lnTo>
                  <a:lnTo>
                    <a:pt x="9" y="401"/>
                  </a:lnTo>
                  <a:lnTo>
                    <a:pt x="9" y="401"/>
                  </a:lnTo>
                  <a:lnTo>
                    <a:pt x="11" y="397"/>
                  </a:lnTo>
                  <a:lnTo>
                    <a:pt x="13" y="393"/>
                  </a:lnTo>
                  <a:lnTo>
                    <a:pt x="13" y="384"/>
                  </a:lnTo>
                  <a:lnTo>
                    <a:pt x="11" y="356"/>
                  </a:lnTo>
                  <a:lnTo>
                    <a:pt x="11" y="356"/>
                  </a:lnTo>
                  <a:lnTo>
                    <a:pt x="13" y="332"/>
                  </a:lnTo>
                  <a:lnTo>
                    <a:pt x="13" y="324"/>
                  </a:lnTo>
                  <a:lnTo>
                    <a:pt x="11" y="320"/>
                  </a:lnTo>
                  <a:lnTo>
                    <a:pt x="10" y="317"/>
                  </a:lnTo>
                  <a:lnTo>
                    <a:pt x="10" y="317"/>
                  </a:lnTo>
                  <a:lnTo>
                    <a:pt x="7" y="314"/>
                  </a:lnTo>
                  <a:lnTo>
                    <a:pt x="6" y="310"/>
                  </a:lnTo>
                  <a:lnTo>
                    <a:pt x="4" y="301"/>
                  </a:lnTo>
                  <a:lnTo>
                    <a:pt x="6" y="291"/>
                  </a:lnTo>
                  <a:lnTo>
                    <a:pt x="9" y="287"/>
                  </a:lnTo>
                  <a:lnTo>
                    <a:pt x="11" y="283"/>
                  </a:lnTo>
                  <a:lnTo>
                    <a:pt x="11" y="283"/>
                  </a:lnTo>
                  <a:lnTo>
                    <a:pt x="14" y="281"/>
                  </a:lnTo>
                  <a:lnTo>
                    <a:pt x="15" y="278"/>
                  </a:lnTo>
                  <a:lnTo>
                    <a:pt x="15" y="271"/>
                  </a:lnTo>
                  <a:lnTo>
                    <a:pt x="14" y="251"/>
                  </a:lnTo>
                  <a:lnTo>
                    <a:pt x="14" y="251"/>
                  </a:lnTo>
                  <a:lnTo>
                    <a:pt x="14" y="239"/>
                  </a:lnTo>
                  <a:lnTo>
                    <a:pt x="15" y="228"/>
                  </a:lnTo>
                  <a:lnTo>
                    <a:pt x="17" y="218"/>
                  </a:lnTo>
                  <a:lnTo>
                    <a:pt x="17" y="216"/>
                  </a:lnTo>
                  <a:lnTo>
                    <a:pt x="15" y="216"/>
                  </a:lnTo>
                  <a:lnTo>
                    <a:pt x="15" y="216"/>
                  </a:lnTo>
                  <a:lnTo>
                    <a:pt x="11" y="213"/>
                  </a:lnTo>
                  <a:lnTo>
                    <a:pt x="7" y="207"/>
                  </a:lnTo>
                  <a:lnTo>
                    <a:pt x="4" y="198"/>
                  </a:lnTo>
                  <a:lnTo>
                    <a:pt x="3" y="187"/>
                  </a:lnTo>
                  <a:lnTo>
                    <a:pt x="3" y="187"/>
                  </a:lnTo>
                  <a:lnTo>
                    <a:pt x="4" y="174"/>
                  </a:lnTo>
                  <a:lnTo>
                    <a:pt x="6" y="163"/>
                  </a:lnTo>
                  <a:lnTo>
                    <a:pt x="7" y="149"/>
                  </a:lnTo>
                  <a:lnTo>
                    <a:pt x="7" y="133"/>
                  </a:lnTo>
                  <a:lnTo>
                    <a:pt x="7" y="133"/>
                  </a:lnTo>
                  <a:lnTo>
                    <a:pt x="9" y="96"/>
                  </a:lnTo>
                  <a:lnTo>
                    <a:pt x="7" y="80"/>
                  </a:lnTo>
                  <a:lnTo>
                    <a:pt x="7" y="65"/>
                  </a:lnTo>
                  <a:lnTo>
                    <a:pt x="7" y="65"/>
                  </a:lnTo>
                  <a:lnTo>
                    <a:pt x="3" y="34"/>
                  </a:lnTo>
                  <a:lnTo>
                    <a:pt x="0" y="0"/>
                  </a:lnTo>
                  <a:lnTo>
                    <a:pt x="252" y="0"/>
                  </a:lnTo>
                  <a:lnTo>
                    <a:pt x="252" y="0"/>
                  </a:lnTo>
                  <a:lnTo>
                    <a:pt x="252" y="21"/>
                  </a:lnTo>
                  <a:lnTo>
                    <a:pt x="251" y="27"/>
                  </a:lnTo>
                  <a:lnTo>
                    <a:pt x="250" y="34"/>
                  </a:lnTo>
                  <a:lnTo>
                    <a:pt x="250" y="34"/>
                  </a:lnTo>
                  <a:lnTo>
                    <a:pt x="245" y="46"/>
                  </a:lnTo>
                  <a:lnTo>
                    <a:pt x="244" y="59"/>
                  </a:lnTo>
                  <a:lnTo>
                    <a:pt x="244" y="87"/>
                  </a:lnTo>
                  <a:lnTo>
                    <a:pt x="244" y="87"/>
                  </a:lnTo>
                  <a:lnTo>
                    <a:pt x="244" y="103"/>
                  </a:lnTo>
                  <a:lnTo>
                    <a:pt x="245" y="115"/>
                  </a:lnTo>
                  <a:lnTo>
                    <a:pt x="247" y="128"/>
                  </a:lnTo>
                  <a:lnTo>
                    <a:pt x="247" y="140"/>
                  </a:lnTo>
                  <a:lnTo>
                    <a:pt x="247" y="140"/>
                  </a:lnTo>
                  <a:lnTo>
                    <a:pt x="247" y="152"/>
                  </a:lnTo>
                  <a:lnTo>
                    <a:pt x="243" y="161"/>
                  </a:lnTo>
                  <a:lnTo>
                    <a:pt x="240" y="167"/>
                  </a:lnTo>
                  <a:lnTo>
                    <a:pt x="236" y="168"/>
                  </a:lnTo>
                  <a:lnTo>
                    <a:pt x="236" y="168"/>
                  </a:lnTo>
                  <a:lnTo>
                    <a:pt x="235" y="170"/>
                  </a:lnTo>
                  <a:lnTo>
                    <a:pt x="235" y="172"/>
                  </a:lnTo>
                  <a:lnTo>
                    <a:pt x="235" y="180"/>
                  </a:lnTo>
                  <a:lnTo>
                    <a:pt x="236" y="193"/>
                  </a:lnTo>
                  <a:lnTo>
                    <a:pt x="237" y="205"/>
                  </a:lnTo>
                  <a:lnTo>
                    <a:pt x="237" y="205"/>
                  </a:lnTo>
                  <a:lnTo>
                    <a:pt x="235" y="224"/>
                  </a:lnTo>
                  <a:lnTo>
                    <a:pt x="236" y="232"/>
                  </a:lnTo>
                  <a:lnTo>
                    <a:pt x="237" y="235"/>
                  </a:lnTo>
                  <a:lnTo>
                    <a:pt x="240" y="237"/>
                  </a:lnTo>
                  <a:lnTo>
                    <a:pt x="240" y="237"/>
                  </a:lnTo>
                  <a:lnTo>
                    <a:pt x="243" y="240"/>
                  </a:lnTo>
                  <a:lnTo>
                    <a:pt x="244" y="244"/>
                  </a:lnTo>
                  <a:lnTo>
                    <a:pt x="247" y="254"/>
                  </a:lnTo>
                  <a:lnTo>
                    <a:pt x="245" y="263"/>
                  </a:lnTo>
                  <a:lnTo>
                    <a:pt x="244" y="267"/>
                  </a:lnTo>
                  <a:lnTo>
                    <a:pt x="241" y="271"/>
                  </a:lnTo>
                  <a:lnTo>
                    <a:pt x="241" y="271"/>
                  </a:lnTo>
                  <a:lnTo>
                    <a:pt x="240" y="274"/>
                  </a:lnTo>
                  <a:lnTo>
                    <a:pt x="239" y="277"/>
                  </a:lnTo>
                  <a:lnTo>
                    <a:pt x="237" y="286"/>
                  </a:lnTo>
                  <a:lnTo>
                    <a:pt x="239" y="310"/>
                  </a:lnTo>
                  <a:lnTo>
                    <a:pt x="239" y="310"/>
                  </a:lnTo>
                  <a:lnTo>
                    <a:pt x="237" y="336"/>
                  </a:lnTo>
                  <a:lnTo>
                    <a:pt x="239" y="347"/>
                  </a:lnTo>
                  <a:lnTo>
                    <a:pt x="240" y="351"/>
                  </a:lnTo>
                  <a:lnTo>
                    <a:pt x="243" y="355"/>
                  </a:lnTo>
                  <a:lnTo>
                    <a:pt x="243" y="355"/>
                  </a:lnTo>
                  <a:lnTo>
                    <a:pt x="245" y="359"/>
                  </a:lnTo>
                  <a:lnTo>
                    <a:pt x="247" y="363"/>
                  </a:lnTo>
                  <a:lnTo>
                    <a:pt x="248" y="374"/>
                  </a:lnTo>
                  <a:lnTo>
                    <a:pt x="248" y="378"/>
                  </a:lnTo>
                  <a:lnTo>
                    <a:pt x="247" y="384"/>
                  </a:lnTo>
                  <a:lnTo>
                    <a:pt x="244" y="386"/>
                  </a:lnTo>
                  <a:lnTo>
                    <a:pt x="241" y="388"/>
                  </a:lnTo>
                  <a:lnTo>
                    <a:pt x="241" y="388"/>
                  </a:lnTo>
                  <a:lnTo>
                    <a:pt x="237" y="389"/>
                  </a:lnTo>
                  <a:lnTo>
                    <a:pt x="236" y="390"/>
                  </a:lnTo>
                  <a:lnTo>
                    <a:pt x="236" y="392"/>
                  </a:lnTo>
                  <a:lnTo>
                    <a:pt x="236" y="396"/>
                  </a:lnTo>
                  <a:lnTo>
                    <a:pt x="237" y="404"/>
                  </a:lnTo>
                  <a:lnTo>
                    <a:pt x="239" y="419"/>
                  </a:lnTo>
                  <a:lnTo>
                    <a:pt x="239" y="419"/>
                  </a:lnTo>
                  <a:lnTo>
                    <a:pt x="237" y="435"/>
                  </a:lnTo>
                  <a:lnTo>
                    <a:pt x="237" y="449"/>
                  </a:lnTo>
                  <a:lnTo>
                    <a:pt x="237" y="459"/>
                  </a:lnTo>
                  <a:lnTo>
                    <a:pt x="239" y="463"/>
                  </a:lnTo>
                  <a:lnTo>
                    <a:pt x="241" y="467"/>
                  </a:lnTo>
                  <a:lnTo>
                    <a:pt x="241" y="467"/>
                  </a:lnTo>
                  <a:lnTo>
                    <a:pt x="245" y="474"/>
                  </a:lnTo>
                  <a:lnTo>
                    <a:pt x="247" y="482"/>
                  </a:lnTo>
                  <a:lnTo>
                    <a:pt x="245" y="490"/>
                  </a:lnTo>
                  <a:lnTo>
                    <a:pt x="241" y="499"/>
                  </a:lnTo>
                  <a:lnTo>
                    <a:pt x="241" y="499"/>
                  </a:lnTo>
                  <a:lnTo>
                    <a:pt x="239" y="503"/>
                  </a:lnTo>
                  <a:lnTo>
                    <a:pt x="237" y="508"/>
                  </a:lnTo>
                  <a:lnTo>
                    <a:pt x="237" y="520"/>
                  </a:lnTo>
                  <a:lnTo>
                    <a:pt x="237" y="535"/>
                  </a:lnTo>
                  <a:lnTo>
                    <a:pt x="239" y="551"/>
                  </a:lnTo>
                  <a:lnTo>
                    <a:pt x="239" y="551"/>
                  </a:lnTo>
                  <a:lnTo>
                    <a:pt x="239" y="557"/>
                  </a:lnTo>
                  <a:lnTo>
                    <a:pt x="241" y="564"/>
                  </a:lnTo>
                  <a:lnTo>
                    <a:pt x="243" y="572"/>
                  </a:lnTo>
                  <a:lnTo>
                    <a:pt x="243" y="581"/>
                  </a:lnTo>
                  <a:lnTo>
                    <a:pt x="243" y="581"/>
                  </a:lnTo>
                  <a:lnTo>
                    <a:pt x="240" y="610"/>
                  </a:lnTo>
                  <a:lnTo>
                    <a:pt x="235" y="638"/>
                  </a:lnTo>
                  <a:lnTo>
                    <a:pt x="228" y="668"/>
                  </a:lnTo>
                  <a:lnTo>
                    <a:pt x="220" y="695"/>
                  </a:lnTo>
                  <a:lnTo>
                    <a:pt x="220" y="695"/>
                  </a:lnTo>
                  <a:lnTo>
                    <a:pt x="210" y="718"/>
                  </a:lnTo>
                  <a:lnTo>
                    <a:pt x="204" y="734"/>
                  </a:lnTo>
                  <a:lnTo>
                    <a:pt x="198" y="749"/>
                  </a:lnTo>
                  <a:lnTo>
                    <a:pt x="197" y="756"/>
                  </a:lnTo>
                  <a:lnTo>
                    <a:pt x="195" y="764"/>
                  </a:lnTo>
                  <a:lnTo>
                    <a:pt x="195" y="764"/>
                  </a:lnTo>
                  <a:lnTo>
                    <a:pt x="195" y="768"/>
                  </a:lnTo>
                  <a:lnTo>
                    <a:pt x="193" y="772"/>
                  </a:lnTo>
                  <a:lnTo>
                    <a:pt x="190" y="775"/>
                  </a:lnTo>
                  <a:lnTo>
                    <a:pt x="186" y="778"/>
                  </a:lnTo>
                  <a:lnTo>
                    <a:pt x="176" y="783"/>
                  </a:lnTo>
                  <a:lnTo>
                    <a:pt x="166" y="787"/>
                  </a:lnTo>
                  <a:lnTo>
                    <a:pt x="153" y="790"/>
                  </a:lnTo>
                  <a:lnTo>
                    <a:pt x="141" y="791"/>
                  </a:lnTo>
                  <a:lnTo>
                    <a:pt x="121" y="792"/>
                  </a:lnTo>
                  <a:lnTo>
                    <a:pt x="121" y="792"/>
                  </a:lnTo>
                  <a:close/>
                </a:path>
              </a:pathLst>
            </a:custGeom>
            <a:solidFill>
              <a:srgbClr val="B1B1B3"/>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06" name="Freeform 7"/>
            <p:cNvSpPr/>
            <p:nvPr/>
          </p:nvSpPr>
          <p:spPr>
            <a:xfrm>
              <a:off x="557212" y="1400175"/>
              <a:ext cx="322263" cy="141288"/>
            </a:xfrm>
            <a:custGeom>
              <a:avLst/>
              <a:gdLst>
                <a:gd name="txL" fmla="*/ 0 w 203"/>
                <a:gd name="txT" fmla="*/ 0 h 89"/>
                <a:gd name="txR" fmla="*/ 203 w 203"/>
                <a:gd name="txB" fmla="*/ 89 h 89"/>
              </a:gdLst>
              <a:ahLst/>
              <a:cxnLst>
                <a:cxn ang="0">
                  <a:pos x="102" y="0"/>
                </a:cxn>
                <a:cxn ang="0">
                  <a:pos x="102" y="0"/>
                </a:cxn>
                <a:cxn ang="0">
                  <a:pos x="122" y="1"/>
                </a:cxn>
                <a:cxn ang="0">
                  <a:pos x="141" y="4"/>
                </a:cxn>
                <a:cxn ang="0">
                  <a:pos x="159" y="8"/>
                </a:cxn>
                <a:cxn ang="0">
                  <a:pos x="174" y="13"/>
                </a:cxn>
                <a:cxn ang="0">
                  <a:pos x="186" y="20"/>
                </a:cxn>
                <a:cxn ang="0">
                  <a:pos x="195" y="27"/>
                </a:cxn>
                <a:cxn ang="0">
                  <a:pos x="199" y="31"/>
                </a:cxn>
                <a:cxn ang="0">
                  <a:pos x="202" y="36"/>
                </a:cxn>
                <a:cxn ang="0">
                  <a:pos x="203" y="40"/>
                </a:cxn>
                <a:cxn ang="0">
                  <a:pos x="203" y="44"/>
                </a:cxn>
                <a:cxn ang="0">
                  <a:pos x="203" y="44"/>
                </a:cxn>
                <a:cxn ang="0">
                  <a:pos x="203" y="50"/>
                </a:cxn>
                <a:cxn ang="0">
                  <a:pos x="202" y="54"/>
                </a:cxn>
                <a:cxn ang="0">
                  <a:pos x="199" y="58"/>
                </a:cxn>
                <a:cxn ang="0">
                  <a:pos x="195" y="62"/>
                </a:cxn>
                <a:cxn ang="0">
                  <a:pos x="186" y="70"/>
                </a:cxn>
                <a:cxn ang="0">
                  <a:pos x="174" y="77"/>
                </a:cxn>
                <a:cxn ang="0">
                  <a:pos x="159" y="82"/>
                </a:cxn>
                <a:cxn ang="0">
                  <a:pos x="141" y="86"/>
                </a:cxn>
                <a:cxn ang="0">
                  <a:pos x="122" y="89"/>
                </a:cxn>
                <a:cxn ang="0">
                  <a:pos x="102" y="89"/>
                </a:cxn>
                <a:cxn ang="0">
                  <a:pos x="102" y="89"/>
                </a:cxn>
                <a:cxn ang="0">
                  <a:pos x="81" y="89"/>
                </a:cxn>
                <a:cxn ang="0">
                  <a:pos x="62" y="86"/>
                </a:cxn>
                <a:cxn ang="0">
                  <a:pos x="45" y="82"/>
                </a:cxn>
                <a:cxn ang="0">
                  <a:pos x="30" y="77"/>
                </a:cxn>
                <a:cxn ang="0">
                  <a:pos x="18" y="70"/>
                </a:cxn>
                <a:cxn ang="0">
                  <a:pos x="8" y="62"/>
                </a:cxn>
                <a:cxn ang="0">
                  <a:pos x="4" y="58"/>
                </a:cxn>
                <a:cxn ang="0">
                  <a:pos x="2" y="54"/>
                </a:cxn>
                <a:cxn ang="0">
                  <a:pos x="0" y="50"/>
                </a:cxn>
                <a:cxn ang="0">
                  <a:pos x="0" y="44"/>
                </a:cxn>
                <a:cxn ang="0">
                  <a:pos x="0" y="44"/>
                </a:cxn>
                <a:cxn ang="0">
                  <a:pos x="0" y="40"/>
                </a:cxn>
                <a:cxn ang="0">
                  <a:pos x="2" y="36"/>
                </a:cxn>
                <a:cxn ang="0">
                  <a:pos x="4" y="31"/>
                </a:cxn>
                <a:cxn ang="0">
                  <a:pos x="8" y="27"/>
                </a:cxn>
                <a:cxn ang="0">
                  <a:pos x="18" y="20"/>
                </a:cxn>
                <a:cxn ang="0">
                  <a:pos x="30" y="13"/>
                </a:cxn>
                <a:cxn ang="0">
                  <a:pos x="45" y="8"/>
                </a:cxn>
                <a:cxn ang="0">
                  <a:pos x="62" y="4"/>
                </a:cxn>
                <a:cxn ang="0">
                  <a:pos x="81" y="1"/>
                </a:cxn>
                <a:cxn ang="0">
                  <a:pos x="102" y="0"/>
                </a:cxn>
                <a:cxn ang="0">
                  <a:pos x="102" y="0"/>
                </a:cxn>
              </a:cxnLst>
              <a:rect l="txL" t="txT" r="txR" b="txB"/>
              <a:pathLst>
                <a:path w="203" h="89">
                  <a:moveTo>
                    <a:pt x="102" y="0"/>
                  </a:moveTo>
                  <a:lnTo>
                    <a:pt x="102" y="0"/>
                  </a:lnTo>
                  <a:lnTo>
                    <a:pt x="122" y="1"/>
                  </a:lnTo>
                  <a:lnTo>
                    <a:pt x="141" y="4"/>
                  </a:lnTo>
                  <a:lnTo>
                    <a:pt x="159" y="8"/>
                  </a:lnTo>
                  <a:lnTo>
                    <a:pt x="174" y="13"/>
                  </a:lnTo>
                  <a:lnTo>
                    <a:pt x="186" y="20"/>
                  </a:lnTo>
                  <a:lnTo>
                    <a:pt x="195" y="27"/>
                  </a:lnTo>
                  <a:lnTo>
                    <a:pt x="199" y="31"/>
                  </a:lnTo>
                  <a:lnTo>
                    <a:pt x="202" y="36"/>
                  </a:lnTo>
                  <a:lnTo>
                    <a:pt x="203" y="40"/>
                  </a:lnTo>
                  <a:lnTo>
                    <a:pt x="203" y="44"/>
                  </a:lnTo>
                  <a:lnTo>
                    <a:pt x="203" y="44"/>
                  </a:lnTo>
                  <a:lnTo>
                    <a:pt x="203" y="50"/>
                  </a:lnTo>
                  <a:lnTo>
                    <a:pt x="202" y="54"/>
                  </a:lnTo>
                  <a:lnTo>
                    <a:pt x="199" y="58"/>
                  </a:lnTo>
                  <a:lnTo>
                    <a:pt x="195" y="62"/>
                  </a:lnTo>
                  <a:lnTo>
                    <a:pt x="186" y="70"/>
                  </a:lnTo>
                  <a:lnTo>
                    <a:pt x="174" y="77"/>
                  </a:lnTo>
                  <a:lnTo>
                    <a:pt x="159" y="82"/>
                  </a:lnTo>
                  <a:lnTo>
                    <a:pt x="141" y="86"/>
                  </a:lnTo>
                  <a:lnTo>
                    <a:pt x="122" y="89"/>
                  </a:lnTo>
                  <a:lnTo>
                    <a:pt x="102" y="89"/>
                  </a:lnTo>
                  <a:lnTo>
                    <a:pt x="102" y="89"/>
                  </a:lnTo>
                  <a:lnTo>
                    <a:pt x="81" y="89"/>
                  </a:lnTo>
                  <a:lnTo>
                    <a:pt x="62" y="86"/>
                  </a:lnTo>
                  <a:lnTo>
                    <a:pt x="45" y="82"/>
                  </a:lnTo>
                  <a:lnTo>
                    <a:pt x="30" y="77"/>
                  </a:lnTo>
                  <a:lnTo>
                    <a:pt x="18" y="70"/>
                  </a:lnTo>
                  <a:lnTo>
                    <a:pt x="8" y="62"/>
                  </a:lnTo>
                  <a:lnTo>
                    <a:pt x="4" y="58"/>
                  </a:lnTo>
                  <a:lnTo>
                    <a:pt x="2" y="54"/>
                  </a:lnTo>
                  <a:lnTo>
                    <a:pt x="0" y="50"/>
                  </a:lnTo>
                  <a:lnTo>
                    <a:pt x="0" y="44"/>
                  </a:lnTo>
                  <a:lnTo>
                    <a:pt x="0" y="44"/>
                  </a:lnTo>
                  <a:lnTo>
                    <a:pt x="0" y="40"/>
                  </a:lnTo>
                  <a:lnTo>
                    <a:pt x="2" y="36"/>
                  </a:lnTo>
                  <a:lnTo>
                    <a:pt x="4" y="31"/>
                  </a:lnTo>
                  <a:lnTo>
                    <a:pt x="8" y="27"/>
                  </a:lnTo>
                  <a:lnTo>
                    <a:pt x="18" y="20"/>
                  </a:lnTo>
                  <a:lnTo>
                    <a:pt x="30" y="13"/>
                  </a:lnTo>
                  <a:lnTo>
                    <a:pt x="45" y="8"/>
                  </a:lnTo>
                  <a:lnTo>
                    <a:pt x="62" y="4"/>
                  </a:lnTo>
                  <a:lnTo>
                    <a:pt x="81" y="1"/>
                  </a:lnTo>
                  <a:lnTo>
                    <a:pt x="102" y="0"/>
                  </a:lnTo>
                  <a:lnTo>
                    <a:pt x="102" y="0"/>
                  </a:lnTo>
                  <a:close/>
                </a:path>
              </a:pathLst>
            </a:custGeom>
            <a:solidFill>
              <a:srgbClr val="6C6C6E"/>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07" name="Freeform 8"/>
            <p:cNvSpPr/>
            <p:nvPr/>
          </p:nvSpPr>
          <p:spPr>
            <a:xfrm>
              <a:off x="436562" y="1335088"/>
              <a:ext cx="563563" cy="157163"/>
            </a:xfrm>
            <a:custGeom>
              <a:avLst/>
              <a:gdLst>
                <a:gd name="txL" fmla="*/ 0 w 355"/>
                <a:gd name="txT" fmla="*/ 0 h 99"/>
                <a:gd name="txR" fmla="*/ 355 w 355"/>
                <a:gd name="txB" fmla="*/ 99 h 99"/>
              </a:gdLst>
              <a:ahLst/>
              <a:cxnLst>
                <a:cxn ang="0">
                  <a:pos x="178" y="0"/>
                </a:cxn>
                <a:cxn ang="0">
                  <a:pos x="178" y="0"/>
                </a:cxn>
                <a:cxn ang="0">
                  <a:pos x="213" y="1"/>
                </a:cxn>
                <a:cxn ang="0">
                  <a:pos x="247" y="4"/>
                </a:cxn>
                <a:cxn ang="0">
                  <a:pos x="277" y="8"/>
                </a:cxn>
                <a:cxn ang="0">
                  <a:pos x="302" y="15"/>
                </a:cxn>
                <a:cxn ang="0">
                  <a:pos x="324" y="22"/>
                </a:cxn>
                <a:cxn ang="0">
                  <a:pos x="333" y="26"/>
                </a:cxn>
                <a:cxn ang="0">
                  <a:pos x="340" y="30"/>
                </a:cxn>
                <a:cxn ang="0">
                  <a:pos x="347" y="34"/>
                </a:cxn>
                <a:cxn ang="0">
                  <a:pos x="351" y="39"/>
                </a:cxn>
                <a:cxn ang="0">
                  <a:pos x="354" y="45"/>
                </a:cxn>
                <a:cxn ang="0">
                  <a:pos x="355" y="49"/>
                </a:cxn>
                <a:cxn ang="0">
                  <a:pos x="355" y="49"/>
                </a:cxn>
                <a:cxn ang="0">
                  <a:pos x="354" y="54"/>
                </a:cxn>
                <a:cxn ang="0">
                  <a:pos x="351" y="60"/>
                </a:cxn>
                <a:cxn ang="0">
                  <a:pos x="347" y="64"/>
                </a:cxn>
                <a:cxn ang="0">
                  <a:pos x="340" y="68"/>
                </a:cxn>
                <a:cxn ang="0">
                  <a:pos x="333" y="73"/>
                </a:cxn>
                <a:cxn ang="0">
                  <a:pos x="324" y="77"/>
                </a:cxn>
                <a:cxn ang="0">
                  <a:pos x="302" y="84"/>
                </a:cxn>
                <a:cxn ang="0">
                  <a:pos x="277" y="89"/>
                </a:cxn>
                <a:cxn ang="0">
                  <a:pos x="247" y="95"/>
                </a:cxn>
                <a:cxn ang="0">
                  <a:pos x="213" y="98"/>
                </a:cxn>
                <a:cxn ang="0">
                  <a:pos x="178" y="99"/>
                </a:cxn>
                <a:cxn ang="0">
                  <a:pos x="178" y="99"/>
                </a:cxn>
                <a:cxn ang="0">
                  <a:pos x="143" y="98"/>
                </a:cxn>
                <a:cxn ang="0">
                  <a:pos x="109" y="95"/>
                </a:cxn>
                <a:cxn ang="0">
                  <a:pos x="79" y="89"/>
                </a:cxn>
                <a:cxn ang="0">
                  <a:pos x="53" y="84"/>
                </a:cxn>
                <a:cxn ang="0">
                  <a:pos x="31" y="77"/>
                </a:cxn>
                <a:cxn ang="0">
                  <a:pos x="22" y="73"/>
                </a:cxn>
                <a:cxn ang="0">
                  <a:pos x="15" y="68"/>
                </a:cxn>
                <a:cxn ang="0">
                  <a:pos x="8" y="64"/>
                </a:cxn>
                <a:cxn ang="0">
                  <a:pos x="4" y="60"/>
                </a:cxn>
                <a:cxn ang="0">
                  <a:pos x="2" y="54"/>
                </a:cxn>
                <a:cxn ang="0">
                  <a:pos x="0" y="49"/>
                </a:cxn>
                <a:cxn ang="0">
                  <a:pos x="0" y="49"/>
                </a:cxn>
                <a:cxn ang="0">
                  <a:pos x="2" y="45"/>
                </a:cxn>
                <a:cxn ang="0">
                  <a:pos x="4" y="39"/>
                </a:cxn>
                <a:cxn ang="0">
                  <a:pos x="8" y="34"/>
                </a:cxn>
                <a:cxn ang="0">
                  <a:pos x="15" y="30"/>
                </a:cxn>
                <a:cxn ang="0">
                  <a:pos x="22" y="26"/>
                </a:cxn>
                <a:cxn ang="0">
                  <a:pos x="31" y="22"/>
                </a:cxn>
                <a:cxn ang="0">
                  <a:pos x="53" y="15"/>
                </a:cxn>
                <a:cxn ang="0">
                  <a:pos x="79" y="8"/>
                </a:cxn>
                <a:cxn ang="0">
                  <a:pos x="109" y="4"/>
                </a:cxn>
                <a:cxn ang="0">
                  <a:pos x="143" y="1"/>
                </a:cxn>
                <a:cxn ang="0">
                  <a:pos x="178" y="0"/>
                </a:cxn>
                <a:cxn ang="0">
                  <a:pos x="178" y="0"/>
                </a:cxn>
              </a:cxnLst>
              <a:rect l="txL" t="txT" r="txR" b="txB"/>
              <a:pathLst>
                <a:path w="355" h="99">
                  <a:moveTo>
                    <a:pt x="178" y="0"/>
                  </a:moveTo>
                  <a:lnTo>
                    <a:pt x="178" y="0"/>
                  </a:lnTo>
                  <a:lnTo>
                    <a:pt x="213" y="1"/>
                  </a:lnTo>
                  <a:lnTo>
                    <a:pt x="247" y="4"/>
                  </a:lnTo>
                  <a:lnTo>
                    <a:pt x="277" y="8"/>
                  </a:lnTo>
                  <a:lnTo>
                    <a:pt x="302" y="15"/>
                  </a:lnTo>
                  <a:lnTo>
                    <a:pt x="324" y="22"/>
                  </a:lnTo>
                  <a:lnTo>
                    <a:pt x="333" y="26"/>
                  </a:lnTo>
                  <a:lnTo>
                    <a:pt x="340" y="30"/>
                  </a:lnTo>
                  <a:lnTo>
                    <a:pt x="347" y="34"/>
                  </a:lnTo>
                  <a:lnTo>
                    <a:pt x="351" y="39"/>
                  </a:lnTo>
                  <a:lnTo>
                    <a:pt x="354" y="45"/>
                  </a:lnTo>
                  <a:lnTo>
                    <a:pt x="355" y="49"/>
                  </a:lnTo>
                  <a:lnTo>
                    <a:pt x="355" y="49"/>
                  </a:lnTo>
                  <a:lnTo>
                    <a:pt x="354" y="54"/>
                  </a:lnTo>
                  <a:lnTo>
                    <a:pt x="351" y="60"/>
                  </a:lnTo>
                  <a:lnTo>
                    <a:pt x="347" y="64"/>
                  </a:lnTo>
                  <a:lnTo>
                    <a:pt x="340" y="68"/>
                  </a:lnTo>
                  <a:lnTo>
                    <a:pt x="333" y="73"/>
                  </a:lnTo>
                  <a:lnTo>
                    <a:pt x="324" y="77"/>
                  </a:lnTo>
                  <a:lnTo>
                    <a:pt x="302" y="84"/>
                  </a:lnTo>
                  <a:lnTo>
                    <a:pt x="277" y="89"/>
                  </a:lnTo>
                  <a:lnTo>
                    <a:pt x="247" y="95"/>
                  </a:lnTo>
                  <a:lnTo>
                    <a:pt x="213" y="98"/>
                  </a:lnTo>
                  <a:lnTo>
                    <a:pt x="178" y="99"/>
                  </a:lnTo>
                  <a:lnTo>
                    <a:pt x="178" y="99"/>
                  </a:lnTo>
                  <a:lnTo>
                    <a:pt x="143" y="98"/>
                  </a:lnTo>
                  <a:lnTo>
                    <a:pt x="109" y="95"/>
                  </a:lnTo>
                  <a:lnTo>
                    <a:pt x="79" y="89"/>
                  </a:lnTo>
                  <a:lnTo>
                    <a:pt x="53" y="84"/>
                  </a:lnTo>
                  <a:lnTo>
                    <a:pt x="31" y="77"/>
                  </a:lnTo>
                  <a:lnTo>
                    <a:pt x="22" y="73"/>
                  </a:lnTo>
                  <a:lnTo>
                    <a:pt x="15" y="68"/>
                  </a:lnTo>
                  <a:lnTo>
                    <a:pt x="8" y="64"/>
                  </a:lnTo>
                  <a:lnTo>
                    <a:pt x="4" y="60"/>
                  </a:lnTo>
                  <a:lnTo>
                    <a:pt x="2" y="54"/>
                  </a:lnTo>
                  <a:lnTo>
                    <a:pt x="0" y="49"/>
                  </a:lnTo>
                  <a:lnTo>
                    <a:pt x="0" y="49"/>
                  </a:lnTo>
                  <a:lnTo>
                    <a:pt x="2" y="45"/>
                  </a:lnTo>
                  <a:lnTo>
                    <a:pt x="4" y="39"/>
                  </a:lnTo>
                  <a:lnTo>
                    <a:pt x="8" y="34"/>
                  </a:lnTo>
                  <a:lnTo>
                    <a:pt x="15" y="30"/>
                  </a:lnTo>
                  <a:lnTo>
                    <a:pt x="22" y="26"/>
                  </a:lnTo>
                  <a:lnTo>
                    <a:pt x="31" y="22"/>
                  </a:lnTo>
                  <a:lnTo>
                    <a:pt x="53" y="15"/>
                  </a:lnTo>
                  <a:lnTo>
                    <a:pt x="79" y="8"/>
                  </a:lnTo>
                  <a:lnTo>
                    <a:pt x="109" y="4"/>
                  </a:lnTo>
                  <a:lnTo>
                    <a:pt x="143" y="1"/>
                  </a:lnTo>
                  <a:lnTo>
                    <a:pt x="178" y="0"/>
                  </a:lnTo>
                  <a:lnTo>
                    <a:pt x="178" y="0"/>
                  </a:lnTo>
                  <a:close/>
                </a:path>
              </a:pathLst>
            </a:custGeom>
            <a:solidFill>
              <a:srgbClr val="575759"/>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08" name="Freeform 9"/>
            <p:cNvSpPr/>
            <p:nvPr/>
          </p:nvSpPr>
          <p:spPr>
            <a:xfrm>
              <a:off x="361950" y="1379538"/>
              <a:ext cx="714375" cy="58738"/>
            </a:xfrm>
            <a:custGeom>
              <a:avLst/>
              <a:gdLst>
                <a:gd name="txL" fmla="*/ 0 w 450"/>
                <a:gd name="txT" fmla="*/ 0 h 37"/>
                <a:gd name="txR" fmla="*/ 450 w 450"/>
                <a:gd name="txB" fmla="*/ 37 h 37"/>
              </a:gdLst>
              <a:ahLst/>
              <a:cxnLst>
                <a:cxn ang="0">
                  <a:pos x="207" y="37"/>
                </a:cxn>
                <a:cxn ang="0">
                  <a:pos x="207" y="37"/>
                </a:cxn>
                <a:cxn ang="0">
                  <a:pos x="149" y="37"/>
                </a:cxn>
                <a:cxn ang="0">
                  <a:pos x="115" y="34"/>
                </a:cxn>
                <a:cxn ang="0">
                  <a:pos x="83" y="32"/>
                </a:cxn>
                <a:cxn ang="0">
                  <a:pos x="53" y="29"/>
                </a:cxn>
                <a:cxn ang="0">
                  <a:pos x="27" y="23"/>
                </a:cxn>
                <a:cxn ang="0">
                  <a:pos x="18" y="21"/>
                </a:cxn>
                <a:cxn ang="0">
                  <a:pos x="9" y="18"/>
                </a:cxn>
                <a:cxn ang="0">
                  <a:pos x="5" y="15"/>
                </a:cxn>
                <a:cxn ang="0">
                  <a:pos x="3" y="11"/>
                </a:cxn>
                <a:cxn ang="0">
                  <a:pos x="3" y="11"/>
                </a:cxn>
                <a:cxn ang="0">
                  <a:pos x="0" y="2"/>
                </a:cxn>
                <a:cxn ang="0">
                  <a:pos x="0" y="2"/>
                </a:cxn>
                <a:cxn ang="0">
                  <a:pos x="19" y="7"/>
                </a:cxn>
                <a:cxn ang="0">
                  <a:pos x="42" y="10"/>
                </a:cxn>
                <a:cxn ang="0">
                  <a:pos x="69" y="14"/>
                </a:cxn>
                <a:cxn ang="0">
                  <a:pos x="97" y="15"/>
                </a:cxn>
                <a:cxn ang="0">
                  <a:pos x="156" y="19"/>
                </a:cxn>
                <a:cxn ang="0">
                  <a:pos x="206" y="19"/>
                </a:cxn>
                <a:cxn ang="0">
                  <a:pos x="206" y="19"/>
                </a:cxn>
                <a:cxn ang="0">
                  <a:pos x="263" y="18"/>
                </a:cxn>
                <a:cxn ang="0">
                  <a:pos x="332" y="15"/>
                </a:cxn>
                <a:cxn ang="0">
                  <a:pos x="367" y="13"/>
                </a:cxn>
                <a:cxn ang="0">
                  <a:pos x="399" y="10"/>
                </a:cxn>
                <a:cxn ang="0">
                  <a:pos x="428" y="6"/>
                </a:cxn>
                <a:cxn ang="0">
                  <a:pos x="450" y="0"/>
                </a:cxn>
                <a:cxn ang="0">
                  <a:pos x="450" y="0"/>
                </a:cxn>
                <a:cxn ang="0">
                  <a:pos x="447" y="11"/>
                </a:cxn>
                <a:cxn ang="0">
                  <a:pos x="447" y="11"/>
                </a:cxn>
                <a:cxn ang="0">
                  <a:pos x="444" y="15"/>
                </a:cxn>
                <a:cxn ang="0">
                  <a:pos x="437" y="18"/>
                </a:cxn>
                <a:cxn ang="0">
                  <a:pos x="429" y="21"/>
                </a:cxn>
                <a:cxn ang="0">
                  <a:pos x="417" y="23"/>
                </a:cxn>
                <a:cxn ang="0">
                  <a:pos x="386" y="29"/>
                </a:cxn>
                <a:cxn ang="0">
                  <a:pos x="351" y="32"/>
                </a:cxn>
                <a:cxn ang="0">
                  <a:pos x="311" y="34"/>
                </a:cxn>
                <a:cxn ang="0">
                  <a:pos x="272" y="37"/>
                </a:cxn>
                <a:cxn ang="0">
                  <a:pos x="207" y="37"/>
                </a:cxn>
                <a:cxn ang="0">
                  <a:pos x="207" y="37"/>
                </a:cxn>
              </a:cxnLst>
              <a:rect l="txL" t="txT" r="txR" b="txB"/>
              <a:pathLst>
                <a:path w="450" h="37">
                  <a:moveTo>
                    <a:pt x="207" y="37"/>
                  </a:moveTo>
                  <a:lnTo>
                    <a:pt x="207" y="37"/>
                  </a:lnTo>
                  <a:lnTo>
                    <a:pt x="149" y="37"/>
                  </a:lnTo>
                  <a:lnTo>
                    <a:pt x="115" y="34"/>
                  </a:lnTo>
                  <a:lnTo>
                    <a:pt x="83" y="32"/>
                  </a:lnTo>
                  <a:lnTo>
                    <a:pt x="53" y="29"/>
                  </a:lnTo>
                  <a:lnTo>
                    <a:pt x="27" y="23"/>
                  </a:lnTo>
                  <a:lnTo>
                    <a:pt x="18" y="21"/>
                  </a:lnTo>
                  <a:lnTo>
                    <a:pt x="9" y="18"/>
                  </a:lnTo>
                  <a:lnTo>
                    <a:pt x="5" y="15"/>
                  </a:lnTo>
                  <a:lnTo>
                    <a:pt x="3" y="11"/>
                  </a:lnTo>
                  <a:lnTo>
                    <a:pt x="3" y="11"/>
                  </a:lnTo>
                  <a:lnTo>
                    <a:pt x="0" y="2"/>
                  </a:lnTo>
                  <a:lnTo>
                    <a:pt x="0" y="2"/>
                  </a:lnTo>
                  <a:lnTo>
                    <a:pt x="19" y="7"/>
                  </a:lnTo>
                  <a:lnTo>
                    <a:pt x="42" y="10"/>
                  </a:lnTo>
                  <a:lnTo>
                    <a:pt x="69" y="14"/>
                  </a:lnTo>
                  <a:lnTo>
                    <a:pt x="97" y="15"/>
                  </a:lnTo>
                  <a:lnTo>
                    <a:pt x="156" y="19"/>
                  </a:lnTo>
                  <a:lnTo>
                    <a:pt x="206" y="19"/>
                  </a:lnTo>
                  <a:lnTo>
                    <a:pt x="206" y="19"/>
                  </a:lnTo>
                  <a:lnTo>
                    <a:pt x="263" y="18"/>
                  </a:lnTo>
                  <a:lnTo>
                    <a:pt x="332" y="15"/>
                  </a:lnTo>
                  <a:lnTo>
                    <a:pt x="367" y="13"/>
                  </a:lnTo>
                  <a:lnTo>
                    <a:pt x="399" y="10"/>
                  </a:lnTo>
                  <a:lnTo>
                    <a:pt x="428" y="6"/>
                  </a:lnTo>
                  <a:lnTo>
                    <a:pt x="450" y="0"/>
                  </a:lnTo>
                  <a:lnTo>
                    <a:pt x="450" y="0"/>
                  </a:lnTo>
                  <a:lnTo>
                    <a:pt x="447" y="11"/>
                  </a:lnTo>
                  <a:lnTo>
                    <a:pt x="447" y="11"/>
                  </a:lnTo>
                  <a:lnTo>
                    <a:pt x="444" y="15"/>
                  </a:lnTo>
                  <a:lnTo>
                    <a:pt x="437" y="18"/>
                  </a:lnTo>
                  <a:lnTo>
                    <a:pt x="429" y="21"/>
                  </a:lnTo>
                  <a:lnTo>
                    <a:pt x="417" y="23"/>
                  </a:lnTo>
                  <a:lnTo>
                    <a:pt x="386" y="29"/>
                  </a:lnTo>
                  <a:lnTo>
                    <a:pt x="351" y="32"/>
                  </a:lnTo>
                  <a:lnTo>
                    <a:pt x="311" y="34"/>
                  </a:lnTo>
                  <a:lnTo>
                    <a:pt x="272" y="37"/>
                  </a:lnTo>
                  <a:lnTo>
                    <a:pt x="207" y="37"/>
                  </a:lnTo>
                  <a:lnTo>
                    <a:pt x="207" y="37"/>
                  </a:lnTo>
                  <a:close/>
                </a:path>
              </a:pathLst>
            </a:custGeom>
            <a:solidFill>
              <a:srgbClr val="4B4B4D"/>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09" name="Freeform 10"/>
            <p:cNvSpPr/>
            <p:nvPr/>
          </p:nvSpPr>
          <p:spPr>
            <a:xfrm>
              <a:off x="69850" y="509588"/>
              <a:ext cx="1306513" cy="96838"/>
            </a:xfrm>
            <a:custGeom>
              <a:avLst/>
              <a:gdLst>
                <a:gd name="txL" fmla="*/ 0 w 823"/>
                <a:gd name="txT" fmla="*/ 0 h 61"/>
                <a:gd name="txR" fmla="*/ 823 w 823"/>
                <a:gd name="txB" fmla="*/ 61 h 61"/>
              </a:gdLst>
              <a:ahLst/>
              <a:cxnLst>
                <a:cxn ang="0">
                  <a:pos x="20" y="37"/>
                </a:cxn>
                <a:cxn ang="0">
                  <a:pos x="788" y="0"/>
                </a:cxn>
                <a:cxn ang="0">
                  <a:pos x="788" y="0"/>
                </a:cxn>
                <a:cxn ang="0">
                  <a:pos x="788" y="4"/>
                </a:cxn>
                <a:cxn ang="0">
                  <a:pos x="791" y="7"/>
                </a:cxn>
                <a:cxn ang="0">
                  <a:pos x="795" y="10"/>
                </a:cxn>
                <a:cxn ang="0">
                  <a:pos x="804" y="12"/>
                </a:cxn>
                <a:cxn ang="0">
                  <a:pos x="804" y="12"/>
                </a:cxn>
                <a:cxn ang="0">
                  <a:pos x="810" y="15"/>
                </a:cxn>
                <a:cxn ang="0">
                  <a:pos x="816" y="16"/>
                </a:cxn>
                <a:cxn ang="0">
                  <a:pos x="820" y="19"/>
                </a:cxn>
                <a:cxn ang="0">
                  <a:pos x="823" y="23"/>
                </a:cxn>
                <a:cxn ang="0">
                  <a:pos x="0" y="61"/>
                </a:cxn>
                <a:cxn ang="0">
                  <a:pos x="0" y="61"/>
                </a:cxn>
                <a:cxn ang="0">
                  <a:pos x="8" y="58"/>
                </a:cxn>
                <a:cxn ang="0">
                  <a:pos x="8" y="58"/>
                </a:cxn>
                <a:cxn ang="0">
                  <a:pos x="15" y="57"/>
                </a:cxn>
                <a:cxn ang="0">
                  <a:pos x="20" y="54"/>
                </a:cxn>
                <a:cxn ang="0">
                  <a:pos x="23" y="52"/>
                </a:cxn>
                <a:cxn ang="0">
                  <a:pos x="24" y="49"/>
                </a:cxn>
                <a:cxn ang="0">
                  <a:pos x="24" y="46"/>
                </a:cxn>
                <a:cxn ang="0">
                  <a:pos x="23" y="43"/>
                </a:cxn>
                <a:cxn ang="0">
                  <a:pos x="20" y="37"/>
                </a:cxn>
                <a:cxn ang="0">
                  <a:pos x="20" y="37"/>
                </a:cxn>
              </a:cxnLst>
              <a:rect l="txL" t="txT" r="txR" b="txB"/>
              <a:pathLst>
                <a:path w="823" h="61">
                  <a:moveTo>
                    <a:pt x="20" y="37"/>
                  </a:moveTo>
                  <a:lnTo>
                    <a:pt x="788" y="0"/>
                  </a:lnTo>
                  <a:lnTo>
                    <a:pt x="788" y="0"/>
                  </a:lnTo>
                  <a:lnTo>
                    <a:pt x="788" y="4"/>
                  </a:lnTo>
                  <a:lnTo>
                    <a:pt x="791" y="7"/>
                  </a:lnTo>
                  <a:lnTo>
                    <a:pt x="795" y="10"/>
                  </a:lnTo>
                  <a:lnTo>
                    <a:pt x="804" y="12"/>
                  </a:lnTo>
                  <a:lnTo>
                    <a:pt x="804" y="12"/>
                  </a:lnTo>
                  <a:lnTo>
                    <a:pt x="810" y="15"/>
                  </a:lnTo>
                  <a:lnTo>
                    <a:pt x="816" y="16"/>
                  </a:lnTo>
                  <a:lnTo>
                    <a:pt x="820" y="19"/>
                  </a:lnTo>
                  <a:lnTo>
                    <a:pt x="823" y="23"/>
                  </a:lnTo>
                  <a:lnTo>
                    <a:pt x="0" y="61"/>
                  </a:lnTo>
                  <a:lnTo>
                    <a:pt x="0" y="61"/>
                  </a:lnTo>
                  <a:lnTo>
                    <a:pt x="8" y="58"/>
                  </a:lnTo>
                  <a:lnTo>
                    <a:pt x="8" y="58"/>
                  </a:lnTo>
                  <a:lnTo>
                    <a:pt x="15" y="57"/>
                  </a:lnTo>
                  <a:lnTo>
                    <a:pt x="20" y="54"/>
                  </a:lnTo>
                  <a:lnTo>
                    <a:pt x="23" y="52"/>
                  </a:lnTo>
                  <a:lnTo>
                    <a:pt x="24" y="49"/>
                  </a:lnTo>
                  <a:lnTo>
                    <a:pt x="24" y="46"/>
                  </a:lnTo>
                  <a:lnTo>
                    <a:pt x="23" y="43"/>
                  </a:lnTo>
                  <a:lnTo>
                    <a:pt x="20" y="37"/>
                  </a:lnTo>
                  <a:lnTo>
                    <a:pt x="20" y="37"/>
                  </a:lnTo>
                  <a:close/>
                </a:path>
              </a:pathLst>
            </a:custGeom>
            <a:solidFill>
              <a:srgbClr val="6C6C6E"/>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10" name="Freeform 11"/>
            <p:cNvSpPr/>
            <p:nvPr/>
          </p:nvSpPr>
          <p:spPr>
            <a:xfrm>
              <a:off x="46037" y="401638"/>
              <a:ext cx="1325563" cy="100013"/>
            </a:xfrm>
            <a:custGeom>
              <a:avLst/>
              <a:gdLst>
                <a:gd name="txL" fmla="*/ 0 w 835"/>
                <a:gd name="txT" fmla="*/ 0 h 63"/>
                <a:gd name="txR" fmla="*/ 835 w 835"/>
                <a:gd name="txB" fmla="*/ 63 h 63"/>
              </a:gdLst>
              <a:ahLst/>
              <a:cxnLst>
                <a:cxn ang="0">
                  <a:pos x="0" y="40"/>
                </a:cxn>
                <a:cxn ang="0">
                  <a:pos x="835" y="0"/>
                </a:cxn>
                <a:cxn ang="0">
                  <a:pos x="835" y="0"/>
                </a:cxn>
                <a:cxn ang="0">
                  <a:pos x="829" y="6"/>
                </a:cxn>
                <a:cxn ang="0">
                  <a:pos x="821" y="9"/>
                </a:cxn>
                <a:cxn ang="0">
                  <a:pos x="812" y="11"/>
                </a:cxn>
                <a:cxn ang="0">
                  <a:pos x="806" y="11"/>
                </a:cxn>
                <a:cxn ang="0">
                  <a:pos x="806" y="11"/>
                </a:cxn>
                <a:cxn ang="0">
                  <a:pos x="800" y="13"/>
                </a:cxn>
                <a:cxn ang="0">
                  <a:pos x="800" y="14"/>
                </a:cxn>
                <a:cxn ang="0">
                  <a:pos x="800" y="17"/>
                </a:cxn>
                <a:cxn ang="0">
                  <a:pos x="802" y="21"/>
                </a:cxn>
                <a:cxn ang="0">
                  <a:pos x="804" y="26"/>
                </a:cxn>
                <a:cxn ang="0">
                  <a:pos x="42" y="63"/>
                </a:cxn>
                <a:cxn ang="0">
                  <a:pos x="42" y="63"/>
                </a:cxn>
                <a:cxn ang="0">
                  <a:pos x="42" y="60"/>
                </a:cxn>
                <a:cxn ang="0">
                  <a:pos x="41" y="60"/>
                </a:cxn>
                <a:cxn ang="0">
                  <a:pos x="36" y="59"/>
                </a:cxn>
                <a:cxn ang="0">
                  <a:pos x="36" y="59"/>
                </a:cxn>
                <a:cxn ang="0">
                  <a:pos x="27" y="57"/>
                </a:cxn>
                <a:cxn ang="0">
                  <a:pos x="16" y="53"/>
                </a:cxn>
                <a:cxn ang="0">
                  <a:pos x="7" y="48"/>
                </a:cxn>
                <a:cxn ang="0">
                  <a:pos x="3" y="44"/>
                </a:cxn>
                <a:cxn ang="0">
                  <a:pos x="0" y="40"/>
                </a:cxn>
                <a:cxn ang="0">
                  <a:pos x="0" y="40"/>
                </a:cxn>
              </a:cxnLst>
              <a:rect l="txL" t="txT" r="txR" b="txB"/>
              <a:pathLst>
                <a:path w="835" h="63">
                  <a:moveTo>
                    <a:pt x="0" y="40"/>
                  </a:moveTo>
                  <a:lnTo>
                    <a:pt x="835" y="0"/>
                  </a:lnTo>
                  <a:lnTo>
                    <a:pt x="835" y="0"/>
                  </a:lnTo>
                  <a:lnTo>
                    <a:pt x="829" y="6"/>
                  </a:lnTo>
                  <a:lnTo>
                    <a:pt x="821" y="9"/>
                  </a:lnTo>
                  <a:lnTo>
                    <a:pt x="812" y="11"/>
                  </a:lnTo>
                  <a:lnTo>
                    <a:pt x="806" y="11"/>
                  </a:lnTo>
                  <a:lnTo>
                    <a:pt x="806" y="11"/>
                  </a:lnTo>
                  <a:lnTo>
                    <a:pt x="800" y="13"/>
                  </a:lnTo>
                  <a:lnTo>
                    <a:pt x="800" y="14"/>
                  </a:lnTo>
                  <a:lnTo>
                    <a:pt x="800" y="17"/>
                  </a:lnTo>
                  <a:lnTo>
                    <a:pt x="802" y="21"/>
                  </a:lnTo>
                  <a:lnTo>
                    <a:pt x="804" y="26"/>
                  </a:lnTo>
                  <a:lnTo>
                    <a:pt x="42" y="63"/>
                  </a:lnTo>
                  <a:lnTo>
                    <a:pt x="42" y="63"/>
                  </a:lnTo>
                  <a:lnTo>
                    <a:pt x="42" y="60"/>
                  </a:lnTo>
                  <a:lnTo>
                    <a:pt x="41" y="60"/>
                  </a:lnTo>
                  <a:lnTo>
                    <a:pt x="36" y="59"/>
                  </a:lnTo>
                  <a:lnTo>
                    <a:pt x="36" y="59"/>
                  </a:lnTo>
                  <a:lnTo>
                    <a:pt x="27" y="57"/>
                  </a:lnTo>
                  <a:lnTo>
                    <a:pt x="16" y="53"/>
                  </a:lnTo>
                  <a:lnTo>
                    <a:pt x="7" y="48"/>
                  </a:lnTo>
                  <a:lnTo>
                    <a:pt x="3" y="44"/>
                  </a:lnTo>
                  <a:lnTo>
                    <a:pt x="0" y="40"/>
                  </a:lnTo>
                  <a:lnTo>
                    <a:pt x="0" y="40"/>
                  </a:lnTo>
                  <a:close/>
                </a:path>
              </a:pathLst>
            </a:custGeom>
            <a:solidFill>
              <a:srgbClr val="6C6C6E"/>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11" name="Freeform 12"/>
            <p:cNvSpPr/>
            <p:nvPr/>
          </p:nvSpPr>
          <p:spPr>
            <a:xfrm>
              <a:off x="73025" y="598488"/>
              <a:ext cx="1268413" cy="96838"/>
            </a:xfrm>
            <a:custGeom>
              <a:avLst/>
              <a:gdLst>
                <a:gd name="txL" fmla="*/ 0 w 799"/>
                <a:gd name="txT" fmla="*/ 0 h 61"/>
                <a:gd name="txR" fmla="*/ 799 w 799"/>
                <a:gd name="txB" fmla="*/ 61 h 61"/>
              </a:gdLst>
              <a:ahLst/>
              <a:cxnLst>
                <a:cxn ang="0">
                  <a:pos x="0" y="36"/>
                </a:cxn>
                <a:cxn ang="0">
                  <a:pos x="795" y="0"/>
                </a:cxn>
                <a:cxn ang="0">
                  <a:pos x="795" y="0"/>
                </a:cxn>
                <a:cxn ang="0">
                  <a:pos x="794" y="4"/>
                </a:cxn>
                <a:cxn ang="0">
                  <a:pos x="795" y="10"/>
                </a:cxn>
                <a:cxn ang="0">
                  <a:pos x="799" y="23"/>
                </a:cxn>
                <a:cxn ang="0">
                  <a:pos x="11" y="61"/>
                </a:cxn>
                <a:cxn ang="0">
                  <a:pos x="11" y="61"/>
                </a:cxn>
                <a:cxn ang="0">
                  <a:pos x="13" y="52"/>
                </a:cxn>
                <a:cxn ang="0">
                  <a:pos x="13" y="46"/>
                </a:cxn>
                <a:cxn ang="0">
                  <a:pos x="11" y="43"/>
                </a:cxn>
                <a:cxn ang="0">
                  <a:pos x="10" y="40"/>
                </a:cxn>
                <a:cxn ang="0">
                  <a:pos x="6" y="39"/>
                </a:cxn>
                <a:cxn ang="0">
                  <a:pos x="0" y="36"/>
                </a:cxn>
                <a:cxn ang="0">
                  <a:pos x="0" y="36"/>
                </a:cxn>
              </a:cxnLst>
              <a:rect l="txL" t="txT" r="txR" b="txB"/>
              <a:pathLst>
                <a:path w="799" h="61">
                  <a:moveTo>
                    <a:pt x="0" y="36"/>
                  </a:moveTo>
                  <a:lnTo>
                    <a:pt x="795" y="0"/>
                  </a:lnTo>
                  <a:lnTo>
                    <a:pt x="795" y="0"/>
                  </a:lnTo>
                  <a:lnTo>
                    <a:pt x="794" y="4"/>
                  </a:lnTo>
                  <a:lnTo>
                    <a:pt x="795" y="10"/>
                  </a:lnTo>
                  <a:lnTo>
                    <a:pt x="799" y="23"/>
                  </a:lnTo>
                  <a:lnTo>
                    <a:pt x="11" y="61"/>
                  </a:lnTo>
                  <a:lnTo>
                    <a:pt x="11" y="61"/>
                  </a:lnTo>
                  <a:lnTo>
                    <a:pt x="13" y="52"/>
                  </a:lnTo>
                  <a:lnTo>
                    <a:pt x="13" y="46"/>
                  </a:lnTo>
                  <a:lnTo>
                    <a:pt x="11" y="43"/>
                  </a:lnTo>
                  <a:lnTo>
                    <a:pt x="10" y="40"/>
                  </a:lnTo>
                  <a:lnTo>
                    <a:pt x="6" y="39"/>
                  </a:lnTo>
                  <a:lnTo>
                    <a:pt x="0" y="36"/>
                  </a:lnTo>
                  <a:lnTo>
                    <a:pt x="0" y="36"/>
                  </a:lnTo>
                  <a:close/>
                </a:path>
              </a:pathLst>
            </a:custGeom>
            <a:solidFill>
              <a:srgbClr val="6C6C6E"/>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12" name="Freeform 13"/>
            <p:cNvSpPr/>
            <p:nvPr/>
          </p:nvSpPr>
          <p:spPr>
            <a:xfrm>
              <a:off x="84137" y="684213"/>
              <a:ext cx="1285875" cy="96838"/>
            </a:xfrm>
            <a:custGeom>
              <a:avLst/>
              <a:gdLst>
                <a:gd name="txL" fmla="*/ 0 w 810"/>
                <a:gd name="txT" fmla="*/ 0 h 61"/>
                <a:gd name="txR" fmla="*/ 810 w 810"/>
                <a:gd name="txB" fmla="*/ 61 h 61"/>
              </a:gdLst>
              <a:ahLst/>
              <a:cxnLst>
                <a:cxn ang="0">
                  <a:pos x="3" y="36"/>
                </a:cxn>
                <a:cxn ang="0">
                  <a:pos x="788" y="0"/>
                </a:cxn>
                <a:cxn ang="0">
                  <a:pos x="788" y="0"/>
                </a:cxn>
                <a:cxn ang="0">
                  <a:pos x="788" y="5"/>
                </a:cxn>
                <a:cxn ang="0">
                  <a:pos x="790" y="11"/>
                </a:cxn>
                <a:cxn ang="0">
                  <a:pos x="795" y="16"/>
                </a:cxn>
                <a:cxn ang="0">
                  <a:pos x="803" y="20"/>
                </a:cxn>
                <a:cxn ang="0">
                  <a:pos x="803" y="20"/>
                </a:cxn>
                <a:cxn ang="0">
                  <a:pos x="810" y="23"/>
                </a:cxn>
                <a:cxn ang="0">
                  <a:pos x="0" y="61"/>
                </a:cxn>
                <a:cxn ang="0">
                  <a:pos x="0" y="61"/>
                </a:cxn>
                <a:cxn ang="0">
                  <a:pos x="4" y="55"/>
                </a:cxn>
                <a:cxn ang="0">
                  <a:pos x="6" y="50"/>
                </a:cxn>
                <a:cxn ang="0">
                  <a:pos x="4" y="43"/>
                </a:cxn>
                <a:cxn ang="0">
                  <a:pos x="3" y="36"/>
                </a:cxn>
                <a:cxn ang="0">
                  <a:pos x="3" y="36"/>
                </a:cxn>
              </a:cxnLst>
              <a:rect l="txL" t="txT" r="txR" b="txB"/>
              <a:pathLst>
                <a:path w="810" h="61">
                  <a:moveTo>
                    <a:pt x="3" y="36"/>
                  </a:moveTo>
                  <a:lnTo>
                    <a:pt x="788" y="0"/>
                  </a:lnTo>
                  <a:lnTo>
                    <a:pt x="788" y="0"/>
                  </a:lnTo>
                  <a:lnTo>
                    <a:pt x="788" y="5"/>
                  </a:lnTo>
                  <a:lnTo>
                    <a:pt x="790" y="11"/>
                  </a:lnTo>
                  <a:lnTo>
                    <a:pt x="795" y="16"/>
                  </a:lnTo>
                  <a:lnTo>
                    <a:pt x="803" y="20"/>
                  </a:lnTo>
                  <a:lnTo>
                    <a:pt x="803" y="20"/>
                  </a:lnTo>
                  <a:lnTo>
                    <a:pt x="810" y="23"/>
                  </a:lnTo>
                  <a:lnTo>
                    <a:pt x="0" y="61"/>
                  </a:lnTo>
                  <a:lnTo>
                    <a:pt x="0" y="61"/>
                  </a:lnTo>
                  <a:lnTo>
                    <a:pt x="4" y="55"/>
                  </a:lnTo>
                  <a:lnTo>
                    <a:pt x="6" y="50"/>
                  </a:lnTo>
                  <a:lnTo>
                    <a:pt x="4" y="43"/>
                  </a:lnTo>
                  <a:lnTo>
                    <a:pt x="3" y="36"/>
                  </a:lnTo>
                  <a:lnTo>
                    <a:pt x="3" y="36"/>
                  </a:lnTo>
                  <a:close/>
                </a:path>
              </a:pathLst>
            </a:custGeom>
            <a:solidFill>
              <a:srgbClr val="6C6C6E"/>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13" name="Freeform 14"/>
            <p:cNvSpPr/>
            <p:nvPr/>
          </p:nvSpPr>
          <p:spPr>
            <a:xfrm>
              <a:off x="76200" y="782638"/>
              <a:ext cx="1262063" cy="96838"/>
            </a:xfrm>
            <a:custGeom>
              <a:avLst/>
              <a:gdLst>
                <a:gd name="txL" fmla="*/ 0 w 795"/>
                <a:gd name="txT" fmla="*/ 0 h 61"/>
                <a:gd name="txR" fmla="*/ 795 w 795"/>
                <a:gd name="txB" fmla="*/ 61 h 61"/>
              </a:gdLst>
              <a:ahLst/>
              <a:cxnLst>
                <a:cxn ang="0">
                  <a:pos x="0" y="38"/>
                </a:cxn>
                <a:cxn ang="0">
                  <a:pos x="788" y="0"/>
                </a:cxn>
                <a:cxn ang="0">
                  <a:pos x="788" y="0"/>
                </a:cxn>
                <a:cxn ang="0">
                  <a:pos x="792" y="8"/>
                </a:cxn>
                <a:cxn ang="0">
                  <a:pos x="795" y="15"/>
                </a:cxn>
                <a:cxn ang="0">
                  <a:pos x="795" y="22"/>
                </a:cxn>
                <a:cxn ang="0">
                  <a:pos x="795" y="22"/>
                </a:cxn>
                <a:cxn ang="0">
                  <a:pos x="795" y="24"/>
                </a:cxn>
                <a:cxn ang="0">
                  <a:pos x="9" y="61"/>
                </a:cxn>
                <a:cxn ang="0">
                  <a:pos x="9" y="61"/>
                </a:cxn>
                <a:cxn ang="0">
                  <a:pos x="11" y="56"/>
                </a:cxn>
                <a:cxn ang="0">
                  <a:pos x="13" y="50"/>
                </a:cxn>
                <a:cxn ang="0">
                  <a:pos x="17" y="43"/>
                </a:cxn>
                <a:cxn ang="0">
                  <a:pos x="17" y="41"/>
                </a:cxn>
                <a:cxn ang="0">
                  <a:pos x="15" y="39"/>
                </a:cxn>
                <a:cxn ang="0">
                  <a:pos x="9" y="38"/>
                </a:cxn>
                <a:cxn ang="0">
                  <a:pos x="0" y="38"/>
                </a:cxn>
                <a:cxn ang="0">
                  <a:pos x="0" y="38"/>
                </a:cxn>
              </a:cxnLst>
              <a:rect l="txL" t="txT" r="txR" b="txB"/>
              <a:pathLst>
                <a:path w="795" h="61">
                  <a:moveTo>
                    <a:pt x="0" y="38"/>
                  </a:moveTo>
                  <a:lnTo>
                    <a:pt x="788" y="0"/>
                  </a:lnTo>
                  <a:lnTo>
                    <a:pt x="788" y="0"/>
                  </a:lnTo>
                  <a:lnTo>
                    <a:pt x="792" y="8"/>
                  </a:lnTo>
                  <a:lnTo>
                    <a:pt x="795" y="15"/>
                  </a:lnTo>
                  <a:lnTo>
                    <a:pt x="795" y="22"/>
                  </a:lnTo>
                  <a:lnTo>
                    <a:pt x="795" y="22"/>
                  </a:lnTo>
                  <a:lnTo>
                    <a:pt x="795" y="24"/>
                  </a:lnTo>
                  <a:lnTo>
                    <a:pt x="9" y="61"/>
                  </a:lnTo>
                  <a:lnTo>
                    <a:pt x="9" y="61"/>
                  </a:lnTo>
                  <a:lnTo>
                    <a:pt x="11" y="56"/>
                  </a:lnTo>
                  <a:lnTo>
                    <a:pt x="13" y="50"/>
                  </a:lnTo>
                  <a:lnTo>
                    <a:pt x="17" y="43"/>
                  </a:lnTo>
                  <a:lnTo>
                    <a:pt x="17" y="41"/>
                  </a:lnTo>
                  <a:lnTo>
                    <a:pt x="15" y="39"/>
                  </a:lnTo>
                  <a:lnTo>
                    <a:pt x="9" y="38"/>
                  </a:lnTo>
                  <a:lnTo>
                    <a:pt x="0" y="38"/>
                  </a:lnTo>
                  <a:lnTo>
                    <a:pt x="0" y="38"/>
                  </a:lnTo>
                  <a:close/>
                </a:path>
              </a:pathLst>
            </a:custGeom>
            <a:solidFill>
              <a:srgbClr val="6C6C6E"/>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14" name="Freeform 15"/>
            <p:cNvSpPr/>
            <p:nvPr/>
          </p:nvSpPr>
          <p:spPr>
            <a:xfrm>
              <a:off x="71437" y="873125"/>
              <a:ext cx="1306513" cy="96838"/>
            </a:xfrm>
            <a:custGeom>
              <a:avLst/>
              <a:gdLst>
                <a:gd name="txL" fmla="*/ 0 w 823"/>
                <a:gd name="txT" fmla="*/ 0 h 61"/>
                <a:gd name="txR" fmla="*/ 823 w 823"/>
                <a:gd name="txB" fmla="*/ 61 h 61"/>
              </a:gdLst>
              <a:ahLst/>
              <a:cxnLst>
                <a:cxn ang="0">
                  <a:pos x="15" y="36"/>
                </a:cxn>
                <a:cxn ang="0">
                  <a:pos x="794" y="0"/>
                </a:cxn>
                <a:cxn ang="0">
                  <a:pos x="794" y="0"/>
                </a:cxn>
                <a:cxn ang="0">
                  <a:pos x="794" y="4"/>
                </a:cxn>
                <a:cxn ang="0">
                  <a:pos x="796" y="7"/>
                </a:cxn>
                <a:cxn ang="0">
                  <a:pos x="800" y="11"/>
                </a:cxn>
                <a:cxn ang="0">
                  <a:pos x="807" y="13"/>
                </a:cxn>
                <a:cxn ang="0">
                  <a:pos x="807" y="13"/>
                </a:cxn>
                <a:cxn ang="0">
                  <a:pos x="817" y="18"/>
                </a:cxn>
                <a:cxn ang="0">
                  <a:pos x="823" y="22"/>
                </a:cxn>
                <a:cxn ang="0">
                  <a:pos x="0" y="61"/>
                </a:cxn>
                <a:cxn ang="0">
                  <a:pos x="0" y="61"/>
                </a:cxn>
                <a:cxn ang="0">
                  <a:pos x="3" y="59"/>
                </a:cxn>
                <a:cxn ang="0">
                  <a:pos x="3" y="59"/>
                </a:cxn>
                <a:cxn ang="0">
                  <a:pos x="11" y="55"/>
                </a:cxn>
                <a:cxn ang="0">
                  <a:pos x="14" y="53"/>
                </a:cxn>
                <a:cxn ang="0">
                  <a:pos x="15" y="50"/>
                </a:cxn>
                <a:cxn ang="0">
                  <a:pos x="16" y="43"/>
                </a:cxn>
                <a:cxn ang="0">
                  <a:pos x="15" y="36"/>
                </a:cxn>
                <a:cxn ang="0">
                  <a:pos x="15" y="36"/>
                </a:cxn>
              </a:cxnLst>
              <a:rect l="txL" t="txT" r="txR" b="txB"/>
              <a:pathLst>
                <a:path w="823" h="61">
                  <a:moveTo>
                    <a:pt x="15" y="36"/>
                  </a:moveTo>
                  <a:lnTo>
                    <a:pt x="794" y="0"/>
                  </a:lnTo>
                  <a:lnTo>
                    <a:pt x="794" y="0"/>
                  </a:lnTo>
                  <a:lnTo>
                    <a:pt x="794" y="4"/>
                  </a:lnTo>
                  <a:lnTo>
                    <a:pt x="796" y="7"/>
                  </a:lnTo>
                  <a:lnTo>
                    <a:pt x="800" y="11"/>
                  </a:lnTo>
                  <a:lnTo>
                    <a:pt x="807" y="13"/>
                  </a:lnTo>
                  <a:lnTo>
                    <a:pt x="807" y="13"/>
                  </a:lnTo>
                  <a:lnTo>
                    <a:pt x="817" y="18"/>
                  </a:lnTo>
                  <a:lnTo>
                    <a:pt x="823" y="22"/>
                  </a:lnTo>
                  <a:lnTo>
                    <a:pt x="0" y="61"/>
                  </a:lnTo>
                  <a:lnTo>
                    <a:pt x="0" y="61"/>
                  </a:lnTo>
                  <a:lnTo>
                    <a:pt x="3" y="59"/>
                  </a:lnTo>
                  <a:lnTo>
                    <a:pt x="3" y="59"/>
                  </a:lnTo>
                  <a:lnTo>
                    <a:pt x="11" y="55"/>
                  </a:lnTo>
                  <a:lnTo>
                    <a:pt x="14" y="53"/>
                  </a:lnTo>
                  <a:lnTo>
                    <a:pt x="15" y="50"/>
                  </a:lnTo>
                  <a:lnTo>
                    <a:pt x="16" y="43"/>
                  </a:lnTo>
                  <a:lnTo>
                    <a:pt x="15" y="36"/>
                  </a:lnTo>
                  <a:lnTo>
                    <a:pt x="15" y="36"/>
                  </a:lnTo>
                  <a:close/>
                </a:path>
              </a:pathLst>
            </a:custGeom>
            <a:solidFill>
              <a:srgbClr val="6C6C6E"/>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15" name="Freeform 16"/>
            <p:cNvSpPr/>
            <p:nvPr/>
          </p:nvSpPr>
          <p:spPr>
            <a:xfrm>
              <a:off x="84137" y="965200"/>
              <a:ext cx="1250950" cy="96838"/>
            </a:xfrm>
            <a:custGeom>
              <a:avLst/>
              <a:gdLst>
                <a:gd name="txL" fmla="*/ 0 w 788"/>
                <a:gd name="txT" fmla="*/ 0 h 61"/>
                <a:gd name="txR" fmla="*/ 788 w 788"/>
                <a:gd name="txB" fmla="*/ 61 h 61"/>
              </a:gdLst>
              <a:ahLst/>
              <a:cxnLst>
                <a:cxn ang="0">
                  <a:pos x="0" y="37"/>
                </a:cxn>
                <a:cxn ang="0">
                  <a:pos x="786" y="0"/>
                </a:cxn>
                <a:cxn ang="0">
                  <a:pos x="786" y="0"/>
                </a:cxn>
                <a:cxn ang="0">
                  <a:pos x="784" y="6"/>
                </a:cxn>
                <a:cxn ang="0">
                  <a:pos x="786" y="11"/>
                </a:cxn>
                <a:cxn ang="0">
                  <a:pos x="788" y="25"/>
                </a:cxn>
                <a:cxn ang="0">
                  <a:pos x="7" y="61"/>
                </a:cxn>
                <a:cxn ang="0">
                  <a:pos x="7" y="61"/>
                </a:cxn>
                <a:cxn ang="0">
                  <a:pos x="8" y="54"/>
                </a:cxn>
                <a:cxn ang="0">
                  <a:pos x="8" y="48"/>
                </a:cxn>
                <a:cxn ang="0">
                  <a:pos x="6" y="42"/>
                </a:cxn>
                <a:cxn ang="0">
                  <a:pos x="0" y="37"/>
                </a:cxn>
                <a:cxn ang="0">
                  <a:pos x="0" y="37"/>
                </a:cxn>
              </a:cxnLst>
              <a:rect l="txL" t="txT" r="txR" b="txB"/>
              <a:pathLst>
                <a:path w="788" h="61">
                  <a:moveTo>
                    <a:pt x="0" y="37"/>
                  </a:moveTo>
                  <a:lnTo>
                    <a:pt x="786" y="0"/>
                  </a:lnTo>
                  <a:lnTo>
                    <a:pt x="786" y="0"/>
                  </a:lnTo>
                  <a:lnTo>
                    <a:pt x="784" y="6"/>
                  </a:lnTo>
                  <a:lnTo>
                    <a:pt x="786" y="11"/>
                  </a:lnTo>
                  <a:lnTo>
                    <a:pt x="788" y="25"/>
                  </a:lnTo>
                  <a:lnTo>
                    <a:pt x="7" y="61"/>
                  </a:lnTo>
                  <a:lnTo>
                    <a:pt x="7" y="61"/>
                  </a:lnTo>
                  <a:lnTo>
                    <a:pt x="8" y="54"/>
                  </a:lnTo>
                  <a:lnTo>
                    <a:pt x="8" y="48"/>
                  </a:lnTo>
                  <a:lnTo>
                    <a:pt x="6" y="42"/>
                  </a:lnTo>
                  <a:lnTo>
                    <a:pt x="0" y="37"/>
                  </a:lnTo>
                  <a:lnTo>
                    <a:pt x="0" y="37"/>
                  </a:lnTo>
                  <a:close/>
                </a:path>
              </a:pathLst>
            </a:custGeom>
            <a:solidFill>
              <a:srgbClr val="6C6C6E"/>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16" name="Freeform 17"/>
            <p:cNvSpPr/>
            <p:nvPr/>
          </p:nvSpPr>
          <p:spPr>
            <a:xfrm>
              <a:off x="103187" y="1098550"/>
              <a:ext cx="1254125" cy="311150"/>
            </a:xfrm>
            <a:custGeom>
              <a:avLst/>
              <a:gdLst>
                <a:gd name="txL" fmla="*/ 0 w 790"/>
                <a:gd name="txT" fmla="*/ 0 h 196"/>
                <a:gd name="txR" fmla="*/ 790 w 790"/>
                <a:gd name="txB" fmla="*/ 196 h 196"/>
              </a:gdLst>
              <a:ahLst/>
              <a:cxnLst>
                <a:cxn ang="0">
                  <a:pos x="370" y="196"/>
                </a:cxn>
                <a:cxn ang="0">
                  <a:pos x="370" y="196"/>
                </a:cxn>
                <a:cxn ang="0">
                  <a:pos x="305" y="195"/>
                </a:cxn>
                <a:cxn ang="0">
                  <a:pos x="269" y="194"/>
                </a:cxn>
                <a:cxn ang="0">
                  <a:pos x="233" y="191"/>
                </a:cxn>
                <a:cxn ang="0">
                  <a:pos x="201" y="187"/>
                </a:cxn>
                <a:cxn ang="0">
                  <a:pos x="172" y="182"/>
                </a:cxn>
                <a:cxn ang="0">
                  <a:pos x="163" y="179"/>
                </a:cxn>
                <a:cxn ang="0">
                  <a:pos x="155" y="176"/>
                </a:cxn>
                <a:cxn ang="0">
                  <a:pos x="148" y="172"/>
                </a:cxn>
                <a:cxn ang="0">
                  <a:pos x="147" y="168"/>
                </a:cxn>
                <a:cxn ang="0">
                  <a:pos x="147" y="168"/>
                </a:cxn>
                <a:cxn ang="0">
                  <a:pos x="144" y="160"/>
                </a:cxn>
                <a:cxn ang="0">
                  <a:pos x="140" y="153"/>
                </a:cxn>
                <a:cxn ang="0">
                  <a:pos x="133" y="145"/>
                </a:cxn>
                <a:cxn ang="0">
                  <a:pos x="125" y="138"/>
                </a:cxn>
                <a:cxn ang="0">
                  <a:pos x="99" y="121"/>
                </a:cxn>
                <a:cxn ang="0">
                  <a:pos x="64" y="99"/>
                </a:cxn>
                <a:cxn ang="0">
                  <a:pos x="64" y="99"/>
                </a:cxn>
                <a:cxn ang="0">
                  <a:pos x="52" y="92"/>
                </a:cxn>
                <a:cxn ang="0">
                  <a:pos x="42" y="84"/>
                </a:cxn>
                <a:cxn ang="0">
                  <a:pos x="33" y="76"/>
                </a:cxn>
                <a:cxn ang="0">
                  <a:pos x="23" y="68"/>
                </a:cxn>
                <a:cxn ang="0">
                  <a:pos x="11" y="53"/>
                </a:cxn>
                <a:cxn ang="0">
                  <a:pos x="0" y="37"/>
                </a:cxn>
                <a:cxn ang="0">
                  <a:pos x="790" y="0"/>
                </a:cxn>
                <a:cxn ang="0">
                  <a:pos x="790" y="0"/>
                </a:cxn>
                <a:cxn ang="0">
                  <a:pos x="786" y="12"/>
                </a:cxn>
                <a:cxn ang="0">
                  <a:pos x="778" y="24"/>
                </a:cxn>
                <a:cxn ang="0">
                  <a:pos x="770" y="38"/>
                </a:cxn>
                <a:cxn ang="0">
                  <a:pos x="760" y="50"/>
                </a:cxn>
                <a:cxn ang="0">
                  <a:pos x="749" y="62"/>
                </a:cxn>
                <a:cxn ang="0">
                  <a:pos x="738" y="76"/>
                </a:cxn>
                <a:cxn ang="0">
                  <a:pos x="711" y="99"/>
                </a:cxn>
                <a:cxn ang="0">
                  <a:pos x="711" y="99"/>
                </a:cxn>
                <a:cxn ang="0">
                  <a:pos x="696" y="111"/>
                </a:cxn>
                <a:cxn ang="0">
                  <a:pos x="682" y="122"/>
                </a:cxn>
                <a:cxn ang="0">
                  <a:pos x="657" y="138"/>
                </a:cxn>
                <a:cxn ang="0">
                  <a:pos x="646" y="146"/>
                </a:cxn>
                <a:cxn ang="0">
                  <a:pos x="638" y="153"/>
                </a:cxn>
                <a:cxn ang="0">
                  <a:pos x="633" y="160"/>
                </a:cxn>
                <a:cxn ang="0">
                  <a:pos x="630" y="168"/>
                </a:cxn>
                <a:cxn ang="0">
                  <a:pos x="630" y="168"/>
                </a:cxn>
                <a:cxn ang="0">
                  <a:pos x="629" y="169"/>
                </a:cxn>
                <a:cxn ang="0">
                  <a:pos x="627" y="172"/>
                </a:cxn>
                <a:cxn ang="0">
                  <a:pos x="621" y="176"/>
                </a:cxn>
                <a:cxn ang="0">
                  <a:pos x="610" y="179"/>
                </a:cxn>
                <a:cxn ang="0">
                  <a:pos x="598" y="182"/>
                </a:cxn>
                <a:cxn ang="0">
                  <a:pos x="564" y="187"/>
                </a:cxn>
                <a:cxn ang="0">
                  <a:pos x="525" y="191"/>
                </a:cxn>
                <a:cxn ang="0">
                  <a:pos x="483" y="194"/>
                </a:cxn>
                <a:cxn ang="0">
                  <a:pos x="439" y="195"/>
                </a:cxn>
                <a:cxn ang="0">
                  <a:pos x="370" y="196"/>
                </a:cxn>
                <a:cxn ang="0">
                  <a:pos x="370" y="196"/>
                </a:cxn>
              </a:cxnLst>
              <a:rect l="txL" t="txT" r="txR" b="txB"/>
              <a:pathLst>
                <a:path w="790" h="196">
                  <a:moveTo>
                    <a:pt x="370" y="196"/>
                  </a:moveTo>
                  <a:lnTo>
                    <a:pt x="370" y="196"/>
                  </a:lnTo>
                  <a:lnTo>
                    <a:pt x="305" y="195"/>
                  </a:lnTo>
                  <a:lnTo>
                    <a:pt x="269" y="194"/>
                  </a:lnTo>
                  <a:lnTo>
                    <a:pt x="233" y="191"/>
                  </a:lnTo>
                  <a:lnTo>
                    <a:pt x="201" y="187"/>
                  </a:lnTo>
                  <a:lnTo>
                    <a:pt x="172" y="182"/>
                  </a:lnTo>
                  <a:lnTo>
                    <a:pt x="163" y="179"/>
                  </a:lnTo>
                  <a:lnTo>
                    <a:pt x="155" y="176"/>
                  </a:lnTo>
                  <a:lnTo>
                    <a:pt x="148" y="172"/>
                  </a:lnTo>
                  <a:lnTo>
                    <a:pt x="147" y="168"/>
                  </a:lnTo>
                  <a:lnTo>
                    <a:pt x="147" y="168"/>
                  </a:lnTo>
                  <a:lnTo>
                    <a:pt x="144" y="160"/>
                  </a:lnTo>
                  <a:lnTo>
                    <a:pt x="140" y="153"/>
                  </a:lnTo>
                  <a:lnTo>
                    <a:pt x="133" y="145"/>
                  </a:lnTo>
                  <a:lnTo>
                    <a:pt x="125" y="138"/>
                  </a:lnTo>
                  <a:lnTo>
                    <a:pt x="99" y="121"/>
                  </a:lnTo>
                  <a:lnTo>
                    <a:pt x="64" y="99"/>
                  </a:lnTo>
                  <a:lnTo>
                    <a:pt x="64" y="99"/>
                  </a:lnTo>
                  <a:lnTo>
                    <a:pt x="52" y="92"/>
                  </a:lnTo>
                  <a:lnTo>
                    <a:pt x="42" y="84"/>
                  </a:lnTo>
                  <a:lnTo>
                    <a:pt x="33" y="76"/>
                  </a:lnTo>
                  <a:lnTo>
                    <a:pt x="23" y="68"/>
                  </a:lnTo>
                  <a:lnTo>
                    <a:pt x="11" y="53"/>
                  </a:lnTo>
                  <a:lnTo>
                    <a:pt x="0" y="37"/>
                  </a:lnTo>
                  <a:lnTo>
                    <a:pt x="790" y="0"/>
                  </a:lnTo>
                  <a:lnTo>
                    <a:pt x="790" y="0"/>
                  </a:lnTo>
                  <a:lnTo>
                    <a:pt x="786" y="12"/>
                  </a:lnTo>
                  <a:lnTo>
                    <a:pt x="778" y="24"/>
                  </a:lnTo>
                  <a:lnTo>
                    <a:pt x="770" y="38"/>
                  </a:lnTo>
                  <a:lnTo>
                    <a:pt x="760" y="50"/>
                  </a:lnTo>
                  <a:lnTo>
                    <a:pt x="749" y="62"/>
                  </a:lnTo>
                  <a:lnTo>
                    <a:pt x="738" y="76"/>
                  </a:lnTo>
                  <a:lnTo>
                    <a:pt x="711" y="99"/>
                  </a:lnTo>
                  <a:lnTo>
                    <a:pt x="711" y="99"/>
                  </a:lnTo>
                  <a:lnTo>
                    <a:pt x="696" y="111"/>
                  </a:lnTo>
                  <a:lnTo>
                    <a:pt x="682" y="122"/>
                  </a:lnTo>
                  <a:lnTo>
                    <a:pt x="657" y="138"/>
                  </a:lnTo>
                  <a:lnTo>
                    <a:pt x="646" y="146"/>
                  </a:lnTo>
                  <a:lnTo>
                    <a:pt x="638" y="153"/>
                  </a:lnTo>
                  <a:lnTo>
                    <a:pt x="633" y="160"/>
                  </a:lnTo>
                  <a:lnTo>
                    <a:pt x="630" y="168"/>
                  </a:lnTo>
                  <a:lnTo>
                    <a:pt x="630" y="168"/>
                  </a:lnTo>
                  <a:lnTo>
                    <a:pt x="629" y="169"/>
                  </a:lnTo>
                  <a:lnTo>
                    <a:pt x="627" y="172"/>
                  </a:lnTo>
                  <a:lnTo>
                    <a:pt x="621" y="176"/>
                  </a:lnTo>
                  <a:lnTo>
                    <a:pt x="610" y="179"/>
                  </a:lnTo>
                  <a:lnTo>
                    <a:pt x="598" y="182"/>
                  </a:lnTo>
                  <a:lnTo>
                    <a:pt x="564" y="187"/>
                  </a:lnTo>
                  <a:lnTo>
                    <a:pt x="525" y="191"/>
                  </a:lnTo>
                  <a:lnTo>
                    <a:pt x="483" y="194"/>
                  </a:lnTo>
                  <a:lnTo>
                    <a:pt x="439" y="195"/>
                  </a:lnTo>
                  <a:lnTo>
                    <a:pt x="370" y="196"/>
                  </a:lnTo>
                  <a:lnTo>
                    <a:pt x="370" y="196"/>
                  </a:lnTo>
                  <a:close/>
                </a:path>
              </a:pathLst>
            </a:custGeom>
            <a:solidFill>
              <a:srgbClr val="6C6C6E"/>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17" name="Freeform 18"/>
            <p:cNvSpPr/>
            <p:nvPr/>
          </p:nvSpPr>
          <p:spPr>
            <a:xfrm>
              <a:off x="327025" y="1130300"/>
              <a:ext cx="361950" cy="279400"/>
            </a:xfrm>
            <a:custGeom>
              <a:avLst/>
              <a:gdLst>
                <a:gd name="txL" fmla="*/ 0 w 228"/>
                <a:gd name="txT" fmla="*/ 0 h 176"/>
                <a:gd name="txR" fmla="*/ 228 w 228"/>
                <a:gd name="txB" fmla="*/ 176 h 176"/>
              </a:gdLst>
              <a:ahLst/>
              <a:cxnLst>
                <a:cxn ang="0">
                  <a:pos x="82" y="170"/>
                </a:cxn>
                <a:cxn ang="0">
                  <a:pos x="82" y="170"/>
                </a:cxn>
                <a:cxn ang="0">
                  <a:pos x="73" y="149"/>
                </a:cxn>
                <a:cxn ang="0">
                  <a:pos x="65" y="130"/>
                </a:cxn>
                <a:cxn ang="0">
                  <a:pos x="52" y="109"/>
                </a:cxn>
                <a:cxn ang="0">
                  <a:pos x="34" y="80"/>
                </a:cxn>
                <a:cxn ang="0">
                  <a:pos x="34" y="80"/>
                </a:cxn>
                <a:cxn ang="0">
                  <a:pos x="25" y="64"/>
                </a:cxn>
                <a:cxn ang="0">
                  <a:pos x="15" y="46"/>
                </a:cxn>
                <a:cxn ang="0">
                  <a:pos x="0" y="10"/>
                </a:cxn>
                <a:cxn ang="0">
                  <a:pos x="225" y="0"/>
                </a:cxn>
                <a:cxn ang="0">
                  <a:pos x="225" y="0"/>
                </a:cxn>
                <a:cxn ang="0">
                  <a:pos x="228" y="41"/>
                </a:cxn>
                <a:cxn ang="0">
                  <a:pos x="228" y="80"/>
                </a:cxn>
                <a:cxn ang="0">
                  <a:pos x="228" y="80"/>
                </a:cxn>
                <a:cxn ang="0">
                  <a:pos x="226" y="110"/>
                </a:cxn>
                <a:cxn ang="0">
                  <a:pos x="224" y="133"/>
                </a:cxn>
                <a:cxn ang="0">
                  <a:pos x="224" y="152"/>
                </a:cxn>
                <a:cxn ang="0">
                  <a:pos x="224" y="162"/>
                </a:cxn>
                <a:cxn ang="0">
                  <a:pos x="226" y="172"/>
                </a:cxn>
                <a:cxn ang="0">
                  <a:pos x="226" y="172"/>
                </a:cxn>
                <a:cxn ang="0">
                  <a:pos x="226" y="176"/>
                </a:cxn>
                <a:cxn ang="0">
                  <a:pos x="226" y="176"/>
                </a:cxn>
                <a:cxn ang="0">
                  <a:pos x="157" y="175"/>
                </a:cxn>
                <a:cxn ang="0">
                  <a:pos x="118" y="172"/>
                </a:cxn>
                <a:cxn ang="0">
                  <a:pos x="82" y="170"/>
                </a:cxn>
                <a:cxn ang="0">
                  <a:pos x="82" y="170"/>
                </a:cxn>
              </a:cxnLst>
              <a:rect l="txL" t="txT" r="txR" b="txB"/>
              <a:pathLst>
                <a:path w="228" h="176">
                  <a:moveTo>
                    <a:pt x="82" y="170"/>
                  </a:moveTo>
                  <a:lnTo>
                    <a:pt x="82" y="170"/>
                  </a:lnTo>
                  <a:lnTo>
                    <a:pt x="73" y="149"/>
                  </a:lnTo>
                  <a:lnTo>
                    <a:pt x="65" y="130"/>
                  </a:lnTo>
                  <a:lnTo>
                    <a:pt x="52" y="109"/>
                  </a:lnTo>
                  <a:lnTo>
                    <a:pt x="34" y="80"/>
                  </a:lnTo>
                  <a:lnTo>
                    <a:pt x="34" y="80"/>
                  </a:lnTo>
                  <a:lnTo>
                    <a:pt x="25" y="64"/>
                  </a:lnTo>
                  <a:lnTo>
                    <a:pt x="15" y="46"/>
                  </a:lnTo>
                  <a:lnTo>
                    <a:pt x="0" y="10"/>
                  </a:lnTo>
                  <a:lnTo>
                    <a:pt x="225" y="0"/>
                  </a:lnTo>
                  <a:lnTo>
                    <a:pt x="225" y="0"/>
                  </a:lnTo>
                  <a:lnTo>
                    <a:pt x="228" y="41"/>
                  </a:lnTo>
                  <a:lnTo>
                    <a:pt x="228" y="80"/>
                  </a:lnTo>
                  <a:lnTo>
                    <a:pt x="228" y="80"/>
                  </a:lnTo>
                  <a:lnTo>
                    <a:pt x="226" y="110"/>
                  </a:lnTo>
                  <a:lnTo>
                    <a:pt x="224" y="133"/>
                  </a:lnTo>
                  <a:lnTo>
                    <a:pt x="224" y="152"/>
                  </a:lnTo>
                  <a:lnTo>
                    <a:pt x="224" y="162"/>
                  </a:lnTo>
                  <a:lnTo>
                    <a:pt x="226" y="172"/>
                  </a:lnTo>
                  <a:lnTo>
                    <a:pt x="226" y="172"/>
                  </a:lnTo>
                  <a:lnTo>
                    <a:pt x="226" y="176"/>
                  </a:lnTo>
                  <a:lnTo>
                    <a:pt x="226" y="176"/>
                  </a:lnTo>
                  <a:lnTo>
                    <a:pt x="157" y="175"/>
                  </a:lnTo>
                  <a:lnTo>
                    <a:pt x="118" y="172"/>
                  </a:lnTo>
                  <a:lnTo>
                    <a:pt x="82" y="170"/>
                  </a:lnTo>
                  <a:lnTo>
                    <a:pt x="82" y="170"/>
                  </a:lnTo>
                  <a:close/>
                </a:path>
              </a:pathLst>
            </a:custGeom>
            <a:solidFill>
              <a:srgbClr val="939396"/>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18" name="Freeform 19"/>
            <p:cNvSpPr/>
            <p:nvPr/>
          </p:nvSpPr>
          <p:spPr>
            <a:xfrm>
              <a:off x="901700" y="152400"/>
              <a:ext cx="512763" cy="271463"/>
            </a:xfrm>
            <a:custGeom>
              <a:avLst/>
              <a:gdLst>
                <a:gd name="txL" fmla="*/ 0 w 323"/>
                <a:gd name="txT" fmla="*/ 0 h 171"/>
                <a:gd name="txR" fmla="*/ 323 w 323"/>
                <a:gd name="txB" fmla="*/ 171 h 171"/>
              </a:gdLst>
              <a:ahLst/>
              <a:cxnLst>
                <a:cxn ang="0">
                  <a:pos x="0" y="0"/>
                </a:cxn>
                <a:cxn ang="0">
                  <a:pos x="323" y="0"/>
                </a:cxn>
                <a:cxn ang="0">
                  <a:pos x="306" y="140"/>
                </a:cxn>
                <a:cxn ang="0">
                  <a:pos x="306" y="140"/>
                </a:cxn>
                <a:cxn ang="0">
                  <a:pos x="305" y="147"/>
                </a:cxn>
                <a:cxn ang="0">
                  <a:pos x="302" y="152"/>
                </a:cxn>
                <a:cxn ang="0">
                  <a:pos x="296" y="157"/>
                </a:cxn>
                <a:cxn ang="0">
                  <a:pos x="291" y="161"/>
                </a:cxn>
                <a:cxn ang="0">
                  <a:pos x="286" y="164"/>
                </a:cxn>
                <a:cxn ang="0">
                  <a:pos x="279" y="167"/>
                </a:cxn>
                <a:cxn ang="0">
                  <a:pos x="272" y="168"/>
                </a:cxn>
                <a:cxn ang="0">
                  <a:pos x="267" y="168"/>
                </a:cxn>
                <a:cxn ang="0">
                  <a:pos x="0" y="171"/>
                </a:cxn>
                <a:cxn ang="0">
                  <a:pos x="0" y="0"/>
                </a:cxn>
              </a:cxnLst>
              <a:rect l="txL" t="txT" r="txR" b="txB"/>
              <a:pathLst>
                <a:path w="323" h="171">
                  <a:moveTo>
                    <a:pt x="0" y="0"/>
                  </a:moveTo>
                  <a:lnTo>
                    <a:pt x="323" y="0"/>
                  </a:lnTo>
                  <a:lnTo>
                    <a:pt x="306" y="140"/>
                  </a:lnTo>
                  <a:lnTo>
                    <a:pt x="306" y="140"/>
                  </a:lnTo>
                  <a:lnTo>
                    <a:pt x="305" y="147"/>
                  </a:lnTo>
                  <a:lnTo>
                    <a:pt x="302" y="152"/>
                  </a:lnTo>
                  <a:lnTo>
                    <a:pt x="296" y="157"/>
                  </a:lnTo>
                  <a:lnTo>
                    <a:pt x="291" y="161"/>
                  </a:lnTo>
                  <a:lnTo>
                    <a:pt x="286" y="164"/>
                  </a:lnTo>
                  <a:lnTo>
                    <a:pt x="279" y="167"/>
                  </a:lnTo>
                  <a:lnTo>
                    <a:pt x="272" y="168"/>
                  </a:lnTo>
                  <a:lnTo>
                    <a:pt x="267" y="168"/>
                  </a:lnTo>
                  <a:lnTo>
                    <a:pt x="0" y="171"/>
                  </a:lnTo>
                  <a:lnTo>
                    <a:pt x="0" y="0"/>
                  </a:lnTo>
                  <a:close/>
                </a:path>
              </a:pathLst>
            </a:custGeom>
            <a:solidFill>
              <a:srgbClr val="939396"/>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19" name="Freeform 20"/>
            <p:cNvSpPr/>
            <p:nvPr/>
          </p:nvSpPr>
          <p:spPr>
            <a:xfrm>
              <a:off x="906462" y="152400"/>
              <a:ext cx="508000" cy="269875"/>
            </a:xfrm>
            <a:custGeom>
              <a:avLst/>
              <a:gdLst>
                <a:gd name="txL" fmla="*/ 0 w 320"/>
                <a:gd name="txT" fmla="*/ 0 h 170"/>
                <a:gd name="txR" fmla="*/ 320 w 320"/>
                <a:gd name="txB" fmla="*/ 170 h 170"/>
              </a:gdLst>
              <a:ahLst/>
              <a:cxnLst>
                <a:cxn ang="0">
                  <a:pos x="0" y="0"/>
                </a:cxn>
                <a:cxn ang="0">
                  <a:pos x="0" y="0"/>
                </a:cxn>
                <a:cxn ang="0">
                  <a:pos x="320" y="0"/>
                </a:cxn>
                <a:cxn ang="0">
                  <a:pos x="320" y="0"/>
                </a:cxn>
                <a:cxn ang="0">
                  <a:pos x="303" y="140"/>
                </a:cxn>
                <a:cxn ang="0">
                  <a:pos x="303" y="140"/>
                </a:cxn>
                <a:cxn ang="0">
                  <a:pos x="302" y="147"/>
                </a:cxn>
                <a:cxn ang="0">
                  <a:pos x="299" y="152"/>
                </a:cxn>
                <a:cxn ang="0">
                  <a:pos x="293" y="157"/>
                </a:cxn>
                <a:cxn ang="0">
                  <a:pos x="288" y="161"/>
                </a:cxn>
                <a:cxn ang="0">
                  <a:pos x="283" y="164"/>
                </a:cxn>
                <a:cxn ang="0">
                  <a:pos x="276" y="167"/>
                </a:cxn>
                <a:cxn ang="0">
                  <a:pos x="269" y="168"/>
                </a:cxn>
                <a:cxn ang="0">
                  <a:pos x="264" y="168"/>
                </a:cxn>
                <a:cxn ang="0">
                  <a:pos x="264" y="168"/>
                </a:cxn>
                <a:cxn ang="0">
                  <a:pos x="1" y="170"/>
                </a:cxn>
                <a:cxn ang="0">
                  <a:pos x="1" y="170"/>
                </a:cxn>
                <a:cxn ang="0">
                  <a:pos x="0" y="0"/>
                </a:cxn>
                <a:cxn ang="0">
                  <a:pos x="0" y="0"/>
                </a:cxn>
              </a:cxnLst>
              <a:rect l="txL" t="txT" r="txR" b="txB"/>
              <a:pathLst>
                <a:path w="320" h="170">
                  <a:moveTo>
                    <a:pt x="0" y="0"/>
                  </a:moveTo>
                  <a:lnTo>
                    <a:pt x="0" y="0"/>
                  </a:lnTo>
                  <a:lnTo>
                    <a:pt x="320" y="0"/>
                  </a:lnTo>
                  <a:lnTo>
                    <a:pt x="320" y="0"/>
                  </a:lnTo>
                  <a:lnTo>
                    <a:pt x="303" y="140"/>
                  </a:lnTo>
                  <a:lnTo>
                    <a:pt x="303" y="140"/>
                  </a:lnTo>
                  <a:lnTo>
                    <a:pt x="302" y="147"/>
                  </a:lnTo>
                  <a:lnTo>
                    <a:pt x="299" y="152"/>
                  </a:lnTo>
                  <a:lnTo>
                    <a:pt x="293" y="157"/>
                  </a:lnTo>
                  <a:lnTo>
                    <a:pt x="288" y="161"/>
                  </a:lnTo>
                  <a:lnTo>
                    <a:pt x="283" y="164"/>
                  </a:lnTo>
                  <a:lnTo>
                    <a:pt x="276" y="167"/>
                  </a:lnTo>
                  <a:lnTo>
                    <a:pt x="269" y="168"/>
                  </a:lnTo>
                  <a:lnTo>
                    <a:pt x="264" y="168"/>
                  </a:lnTo>
                  <a:lnTo>
                    <a:pt x="264" y="168"/>
                  </a:lnTo>
                  <a:lnTo>
                    <a:pt x="1" y="170"/>
                  </a:lnTo>
                  <a:lnTo>
                    <a:pt x="1" y="170"/>
                  </a:lnTo>
                  <a:lnTo>
                    <a:pt x="0" y="0"/>
                  </a:lnTo>
                  <a:lnTo>
                    <a:pt x="0" y="0"/>
                  </a:lnTo>
                  <a:close/>
                </a:path>
              </a:pathLst>
            </a:custGeom>
            <a:solidFill>
              <a:srgbClr val="949497"/>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20" name="Freeform 21"/>
            <p:cNvSpPr/>
            <p:nvPr/>
          </p:nvSpPr>
          <p:spPr>
            <a:xfrm>
              <a:off x="912812" y="152400"/>
              <a:ext cx="501650" cy="269875"/>
            </a:xfrm>
            <a:custGeom>
              <a:avLst/>
              <a:gdLst>
                <a:gd name="txL" fmla="*/ 0 w 316"/>
                <a:gd name="txT" fmla="*/ 0 h 170"/>
                <a:gd name="txR" fmla="*/ 316 w 316"/>
                <a:gd name="txB" fmla="*/ 170 h 170"/>
              </a:gdLst>
              <a:ahLst/>
              <a:cxnLst>
                <a:cxn ang="0">
                  <a:pos x="0" y="0"/>
                </a:cxn>
                <a:cxn ang="0">
                  <a:pos x="0" y="0"/>
                </a:cxn>
                <a:cxn ang="0">
                  <a:pos x="316" y="0"/>
                </a:cxn>
                <a:cxn ang="0">
                  <a:pos x="316" y="0"/>
                </a:cxn>
                <a:cxn ang="0">
                  <a:pos x="299" y="140"/>
                </a:cxn>
                <a:cxn ang="0">
                  <a:pos x="299" y="140"/>
                </a:cxn>
                <a:cxn ang="0">
                  <a:pos x="298" y="147"/>
                </a:cxn>
                <a:cxn ang="0">
                  <a:pos x="295" y="152"/>
                </a:cxn>
                <a:cxn ang="0">
                  <a:pos x="289" y="156"/>
                </a:cxn>
                <a:cxn ang="0">
                  <a:pos x="284" y="160"/>
                </a:cxn>
                <a:cxn ang="0">
                  <a:pos x="279" y="164"/>
                </a:cxn>
                <a:cxn ang="0">
                  <a:pos x="272" y="167"/>
                </a:cxn>
                <a:cxn ang="0">
                  <a:pos x="266" y="168"/>
                </a:cxn>
                <a:cxn ang="0">
                  <a:pos x="260" y="168"/>
                </a:cxn>
                <a:cxn ang="0">
                  <a:pos x="260" y="168"/>
                </a:cxn>
                <a:cxn ang="0">
                  <a:pos x="1" y="170"/>
                </a:cxn>
                <a:cxn ang="0">
                  <a:pos x="1" y="170"/>
                </a:cxn>
                <a:cxn ang="0">
                  <a:pos x="0" y="0"/>
                </a:cxn>
                <a:cxn ang="0">
                  <a:pos x="0" y="0"/>
                </a:cxn>
              </a:cxnLst>
              <a:rect l="txL" t="txT" r="txR" b="txB"/>
              <a:pathLst>
                <a:path w="316" h="170">
                  <a:moveTo>
                    <a:pt x="0" y="0"/>
                  </a:moveTo>
                  <a:lnTo>
                    <a:pt x="0" y="0"/>
                  </a:lnTo>
                  <a:lnTo>
                    <a:pt x="316" y="0"/>
                  </a:lnTo>
                  <a:lnTo>
                    <a:pt x="316" y="0"/>
                  </a:lnTo>
                  <a:lnTo>
                    <a:pt x="299" y="140"/>
                  </a:lnTo>
                  <a:lnTo>
                    <a:pt x="299" y="140"/>
                  </a:lnTo>
                  <a:lnTo>
                    <a:pt x="298" y="147"/>
                  </a:lnTo>
                  <a:lnTo>
                    <a:pt x="295" y="152"/>
                  </a:lnTo>
                  <a:lnTo>
                    <a:pt x="289" y="156"/>
                  </a:lnTo>
                  <a:lnTo>
                    <a:pt x="284" y="160"/>
                  </a:lnTo>
                  <a:lnTo>
                    <a:pt x="279" y="164"/>
                  </a:lnTo>
                  <a:lnTo>
                    <a:pt x="272" y="167"/>
                  </a:lnTo>
                  <a:lnTo>
                    <a:pt x="266" y="168"/>
                  </a:lnTo>
                  <a:lnTo>
                    <a:pt x="260" y="168"/>
                  </a:lnTo>
                  <a:lnTo>
                    <a:pt x="260" y="168"/>
                  </a:lnTo>
                  <a:lnTo>
                    <a:pt x="1" y="170"/>
                  </a:lnTo>
                  <a:lnTo>
                    <a:pt x="1" y="170"/>
                  </a:lnTo>
                  <a:lnTo>
                    <a:pt x="0" y="0"/>
                  </a:lnTo>
                  <a:lnTo>
                    <a:pt x="0" y="0"/>
                  </a:lnTo>
                  <a:close/>
                </a:path>
              </a:pathLst>
            </a:custGeom>
            <a:solidFill>
              <a:srgbClr val="949497"/>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21" name="Freeform 22"/>
            <p:cNvSpPr/>
            <p:nvPr/>
          </p:nvSpPr>
          <p:spPr>
            <a:xfrm>
              <a:off x="919162" y="152400"/>
              <a:ext cx="495300" cy="266700"/>
            </a:xfrm>
            <a:custGeom>
              <a:avLst/>
              <a:gdLst>
                <a:gd name="txL" fmla="*/ 0 w 312"/>
                <a:gd name="txT" fmla="*/ 0 h 168"/>
                <a:gd name="txR" fmla="*/ 312 w 312"/>
                <a:gd name="txB" fmla="*/ 168 h 168"/>
              </a:gdLst>
              <a:ahLst/>
              <a:cxnLst>
                <a:cxn ang="0">
                  <a:pos x="0" y="0"/>
                </a:cxn>
                <a:cxn ang="0">
                  <a:pos x="0" y="0"/>
                </a:cxn>
                <a:cxn ang="0">
                  <a:pos x="312" y="0"/>
                </a:cxn>
                <a:cxn ang="0">
                  <a:pos x="312" y="0"/>
                </a:cxn>
                <a:cxn ang="0">
                  <a:pos x="295" y="140"/>
                </a:cxn>
                <a:cxn ang="0">
                  <a:pos x="295" y="140"/>
                </a:cxn>
                <a:cxn ang="0">
                  <a:pos x="294" y="147"/>
                </a:cxn>
                <a:cxn ang="0">
                  <a:pos x="291" y="152"/>
                </a:cxn>
                <a:cxn ang="0">
                  <a:pos x="285" y="156"/>
                </a:cxn>
                <a:cxn ang="0">
                  <a:pos x="280" y="160"/>
                </a:cxn>
                <a:cxn ang="0">
                  <a:pos x="275" y="164"/>
                </a:cxn>
                <a:cxn ang="0">
                  <a:pos x="269" y="167"/>
                </a:cxn>
                <a:cxn ang="0">
                  <a:pos x="262" y="168"/>
                </a:cxn>
                <a:cxn ang="0">
                  <a:pos x="257" y="168"/>
                </a:cxn>
                <a:cxn ang="0">
                  <a:pos x="257" y="168"/>
                </a:cxn>
                <a:cxn ang="0">
                  <a:pos x="0" y="168"/>
                </a:cxn>
                <a:cxn ang="0">
                  <a:pos x="0" y="168"/>
                </a:cxn>
                <a:cxn ang="0">
                  <a:pos x="0" y="0"/>
                </a:cxn>
                <a:cxn ang="0">
                  <a:pos x="0" y="0"/>
                </a:cxn>
              </a:cxnLst>
              <a:rect l="txL" t="txT" r="txR" b="txB"/>
              <a:pathLst>
                <a:path w="312" h="168">
                  <a:moveTo>
                    <a:pt x="0" y="0"/>
                  </a:moveTo>
                  <a:lnTo>
                    <a:pt x="0" y="0"/>
                  </a:lnTo>
                  <a:lnTo>
                    <a:pt x="312" y="0"/>
                  </a:lnTo>
                  <a:lnTo>
                    <a:pt x="312" y="0"/>
                  </a:lnTo>
                  <a:lnTo>
                    <a:pt x="295" y="140"/>
                  </a:lnTo>
                  <a:lnTo>
                    <a:pt x="295" y="140"/>
                  </a:lnTo>
                  <a:lnTo>
                    <a:pt x="294" y="147"/>
                  </a:lnTo>
                  <a:lnTo>
                    <a:pt x="291" y="152"/>
                  </a:lnTo>
                  <a:lnTo>
                    <a:pt x="285" y="156"/>
                  </a:lnTo>
                  <a:lnTo>
                    <a:pt x="280" y="160"/>
                  </a:lnTo>
                  <a:lnTo>
                    <a:pt x="275" y="164"/>
                  </a:lnTo>
                  <a:lnTo>
                    <a:pt x="269" y="167"/>
                  </a:lnTo>
                  <a:lnTo>
                    <a:pt x="262" y="168"/>
                  </a:lnTo>
                  <a:lnTo>
                    <a:pt x="257" y="168"/>
                  </a:lnTo>
                  <a:lnTo>
                    <a:pt x="257" y="168"/>
                  </a:lnTo>
                  <a:lnTo>
                    <a:pt x="0" y="168"/>
                  </a:lnTo>
                  <a:lnTo>
                    <a:pt x="0" y="168"/>
                  </a:lnTo>
                  <a:lnTo>
                    <a:pt x="0" y="0"/>
                  </a:lnTo>
                  <a:lnTo>
                    <a:pt x="0" y="0"/>
                  </a:lnTo>
                  <a:close/>
                </a:path>
              </a:pathLst>
            </a:custGeom>
            <a:solidFill>
              <a:srgbClr val="959598"/>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22" name="Freeform 23"/>
            <p:cNvSpPr/>
            <p:nvPr/>
          </p:nvSpPr>
          <p:spPr>
            <a:xfrm>
              <a:off x="925512" y="152400"/>
              <a:ext cx="488950" cy="266700"/>
            </a:xfrm>
            <a:custGeom>
              <a:avLst/>
              <a:gdLst>
                <a:gd name="txL" fmla="*/ 0 w 308"/>
                <a:gd name="txT" fmla="*/ 0 h 168"/>
                <a:gd name="txR" fmla="*/ 308 w 308"/>
                <a:gd name="txB" fmla="*/ 168 h 168"/>
              </a:gdLst>
              <a:ahLst/>
              <a:cxnLst>
                <a:cxn ang="0">
                  <a:pos x="0" y="0"/>
                </a:cxn>
                <a:cxn ang="0">
                  <a:pos x="0" y="0"/>
                </a:cxn>
                <a:cxn ang="0">
                  <a:pos x="308" y="0"/>
                </a:cxn>
                <a:cxn ang="0">
                  <a:pos x="308" y="0"/>
                </a:cxn>
                <a:cxn ang="0">
                  <a:pos x="291" y="140"/>
                </a:cxn>
                <a:cxn ang="0">
                  <a:pos x="291" y="140"/>
                </a:cxn>
                <a:cxn ang="0">
                  <a:pos x="290" y="147"/>
                </a:cxn>
                <a:cxn ang="0">
                  <a:pos x="287" y="152"/>
                </a:cxn>
                <a:cxn ang="0">
                  <a:pos x="281" y="156"/>
                </a:cxn>
                <a:cxn ang="0">
                  <a:pos x="277" y="160"/>
                </a:cxn>
                <a:cxn ang="0">
                  <a:pos x="271" y="164"/>
                </a:cxn>
                <a:cxn ang="0">
                  <a:pos x="265" y="166"/>
                </a:cxn>
                <a:cxn ang="0">
                  <a:pos x="258" y="168"/>
                </a:cxn>
                <a:cxn ang="0">
                  <a:pos x="253" y="168"/>
                </a:cxn>
                <a:cxn ang="0">
                  <a:pos x="253" y="168"/>
                </a:cxn>
                <a:cxn ang="0">
                  <a:pos x="0" y="167"/>
                </a:cxn>
                <a:cxn ang="0">
                  <a:pos x="0" y="167"/>
                </a:cxn>
                <a:cxn ang="0">
                  <a:pos x="0" y="0"/>
                </a:cxn>
                <a:cxn ang="0">
                  <a:pos x="0" y="0"/>
                </a:cxn>
              </a:cxnLst>
              <a:rect l="txL" t="txT" r="txR" b="txB"/>
              <a:pathLst>
                <a:path w="308" h="168">
                  <a:moveTo>
                    <a:pt x="0" y="0"/>
                  </a:moveTo>
                  <a:lnTo>
                    <a:pt x="0" y="0"/>
                  </a:lnTo>
                  <a:lnTo>
                    <a:pt x="308" y="0"/>
                  </a:lnTo>
                  <a:lnTo>
                    <a:pt x="308" y="0"/>
                  </a:lnTo>
                  <a:lnTo>
                    <a:pt x="291" y="140"/>
                  </a:lnTo>
                  <a:lnTo>
                    <a:pt x="291" y="140"/>
                  </a:lnTo>
                  <a:lnTo>
                    <a:pt x="290" y="147"/>
                  </a:lnTo>
                  <a:lnTo>
                    <a:pt x="287" y="152"/>
                  </a:lnTo>
                  <a:lnTo>
                    <a:pt x="281" y="156"/>
                  </a:lnTo>
                  <a:lnTo>
                    <a:pt x="277" y="160"/>
                  </a:lnTo>
                  <a:lnTo>
                    <a:pt x="271" y="164"/>
                  </a:lnTo>
                  <a:lnTo>
                    <a:pt x="265" y="166"/>
                  </a:lnTo>
                  <a:lnTo>
                    <a:pt x="258" y="168"/>
                  </a:lnTo>
                  <a:lnTo>
                    <a:pt x="253" y="168"/>
                  </a:lnTo>
                  <a:lnTo>
                    <a:pt x="253" y="168"/>
                  </a:lnTo>
                  <a:lnTo>
                    <a:pt x="0" y="167"/>
                  </a:lnTo>
                  <a:lnTo>
                    <a:pt x="0" y="167"/>
                  </a:lnTo>
                  <a:lnTo>
                    <a:pt x="0" y="0"/>
                  </a:lnTo>
                  <a:lnTo>
                    <a:pt x="0" y="0"/>
                  </a:lnTo>
                  <a:close/>
                </a:path>
              </a:pathLst>
            </a:custGeom>
            <a:solidFill>
              <a:srgbClr val="959599"/>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23" name="Freeform 24"/>
            <p:cNvSpPr/>
            <p:nvPr/>
          </p:nvSpPr>
          <p:spPr>
            <a:xfrm>
              <a:off x="931862" y="152400"/>
              <a:ext cx="482600" cy="266700"/>
            </a:xfrm>
            <a:custGeom>
              <a:avLst/>
              <a:gdLst>
                <a:gd name="txL" fmla="*/ 0 w 304"/>
                <a:gd name="txT" fmla="*/ 0 h 168"/>
                <a:gd name="txR" fmla="*/ 304 w 304"/>
                <a:gd name="txB" fmla="*/ 168 h 168"/>
              </a:gdLst>
              <a:ahLst/>
              <a:cxnLst>
                <a:cxn ang="0">
                  <a:pos x="0" y="0"/>
                </a:cxn>
                <a:cxn ang="0">
                  <a:pos x="0" y="0"/>
                </a:cxn>
                <a:cxn ang="0">
                  <a:pos x="304" y="0"/>
                </a:cxn>
                <a:cxn ang="0">
                  <a:pos x="304" y="0"/>
                </a:cxn>
                <a:cxn ang="0">
                  <a:pos x="287" y="140"/>
                </a:cxn>
                <a:cxn ang="0">
                  <a:pos x="287" y="140"/>
                </a:cxn>
                <a:cxn ang="0">
                  <a:pos x="286" y="147"/>
                </a:cxn>
                <a:cxn ang="0">
                  <a:pos x="283" y="152"/>
                </a:cxn>
                <a:cxn ang="0">
                  <a:pos x="279" y="156"/>
                </a:cxn>
                <a:cxn ang="0">
                  <a:pos x="273" y="160"/>
                </a:cxn>
                <a:cxn ang="0">
                  <a:pos x="267" y="164"/>
                </a:cxn>
                <a:cxn ang="0">
                  <a:pos x="261" y="166"/>
                </a:cxn>
                <a:cxn ang="0">
                  <a:pos x="254" y="167"/>
                </a:cxn>
                <a:cxn ang="0">
                  <a:pos x="249" y="168"/>
                </a:cxn>
                <a:cxn ang="0">
                  <a:pos x="249" y="168"/>
                </a:cxn>
                <a:cxn ang="0">
                  <a:pos x="0" y="166"/>
                </a:cxn>
                <a:cxn ang="0">
                  <a:pos x="0" y="166"/>
                </a:cxn>
                <a:cxn ang="0">
                  <a:pos x="0" y="0"/>
                </a:cxn>
                <a:cxn ang="0">
                  <a:pos x="0" y="0"/>
                </a:cxn>
              </a:cxnLst>
              <a:rect l="txL" t="txT" r="txR" b="txB"/>
              <a:pathLst>
                <a:path w="304" h="168">
                  <a:moveTo>
                    <a:pt x="0" y="0"/>
                  </a:moveTo>
                  <a:lnTo>
                    <a:pt x="0" y="0"/>
                  </a:lnTo>
                  <a:lnTo>
                    <a:pt x="304" y="0"/>
                  </a:lnTo>
                  <a:lnTo>
                    <a:pt x="304" y="0"/>
                  </a:lnTo>
                  <a:lnTo>
                    <a:pt x="287" y="140"/>
                  </a:lnTo>
                  <a:lnTo>
                    <a:pt x="287" y="140"/>
                  </a:lnTo>
                  <a:lnTo>
                    <a:pt x="286" y="147"/>
                  </a:lnTo>
                  <a:lnTo>
                    <a:pt x="283" y="152"/>
                  </a:lnTo>
                  <a:lnTo>
                    <a:pt x="279" y="156"/>
                  </a:lnTo>
                  <a:lnTo>
                    <a:pt x="273" y="160"/>
                  </a:lnTo>
                  <a:lnTo>
                    <a:pt x="267" y="164"/>
                  </a:lnTo>
                  <a:lnTo>
                    <a:pt x="261" y="166"/>
                  </a:lnTo>
                  <a:lnTo>
                    <a:pt x="254" y="167"/>
                  </a:lnTo>
                  <a:lnTo>
                    <a:pt x="249" y="168"/>
                  </a:lnTo>
                  <a:lnTo>
                    <a:pt x="249" y="168"/>
                  </a:lnTo>
                  <a:lnTo>
                    <a:pt x="0" y="166"/>
                  </a:lnTo>
                  <a:lnTo>
                    <a:pt x="0" y="166"/>
                  </a:lnTo>
                  <a:lnTo>
                    <a:pt x="0" y="0"/>
                  </a:lnTo>
                  <a:lnTo>
                    <a:pt x="0" y="0"/>
                  </a:lnTo>
                  <a:close/>
                </a:path>
              </a:pathLst>
            </a:custGeom>
            <a:solidFill>
              <a:srgbClr val="969699"/>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24" name="Freeform 25"/>
            <p:cNvSpPr/>
            <p:nvPr/>
          </p:nvSpPr>
          <p:spPr>
            <a:xfrm>
              <a:off x="938212" y="152400"/>
              <a:ext cx="476250" cy="266700"/>
            </a:xfrm>
            <a:custGeom>
              <a:avLst/>
              <a:gdLst>
                <a:gd name="txL" fmla="*/ 0 w 300"/>
                <a:gd name="txT" fmla="*/ 0 h 168"/>
                <a:gd name="txR" fmla="*/ 300 w 300"/>
                <a:gd name="txB" fmla="*/ 168 h 168"/>
              </a:gdLst>
              <a:ahLst/>
              <a:cxnLst>
                <a:cxn ang="0">
                  <a:pos x="0" y="0"/>
                </a:cxn>
                <a:cxn ang="0">
                  <a:pos x="0" y="0"/>
                </a:cxn>
                <a:cxn ang="0">
                  <a:pos x="300" y="0"/>
                </a:cxn>
                <a:cxn ang="0">
                  <a:pos x="300" y="0"/>
                </a:cxn>
                <a:cxn ang="0">
                  <a:pos x="283" y="140"/>
                </a:cxn>
                <a:cxn ang="0">
                  <a:pos x="283" y="140"/>
                </a:cxn>
                <a:cxn ang="0">
                  <a:pos x="282" y="147"/>
                </a:cxn>
                <a:cxn ang="0">
                  <a:pos x="279" y="152"/>
                </a:cxn>
                <a:cxn ang="0">
                  <a:pos x="275" y="156"/>
                </a:cxn>
                <a:cxn ang="0">
                  <a:pos x="269" y="160"/>
                </a:cxn>
                <a:cxn ang="0">
                  <a:pos x="264" y="163"/>
                </a:cxn>
                <a:cxn ang="0">
                  <a:pos x="257" y="166"/>
                </a:cxn>
                <a:cxn ang="0">
                  <a:pos x="252" y="167"/>
                </a:cxn>
                <a:cxn ang="0">
                  <a:pos x="245" y="168"/>
                </a:cxn>
                <a:cxn ang="0">
                  <a:pos x="245" y="168"/>
                </a:cxn>
                <a:cxn ang="0">
                  <a:pos x="0" y="164"/>
                </a:cxn>
                <a:cxn ang="0">
                  <a:pos x="0" y="164"/>
                </a:cxn>
                <a:cxn ang="0">
                  <a:pos x="0" y="0"/>
                </a:cxn>
                <a:cxn ang="0">
                  <a:pos x="0" y="0"/>
                </a:cxn>
              </a:cxnLst>
              <a:rect l="txL" t="txT" r="txR" b="txB"/>
              <a:pathLst>
                <a:path w="300" h="168">
                  <a:moveTo>
                    <a:pt x="0" y="0"/>
                  </a:moveTo>
                  <a:lnTo>
                    <a:pt x="0" y="0"/>
                  </a:lnTo>
                  <a:lnTo>
                    <a:pt x="300" y="0"/>
                  </a:lnTo>
                  <a:lnTo>
                    <a:pt x="300" y="0"/>
                  </a:lnTo>
                  <a:lnTo>
                    <a:pt x="283" y="140"/>
                  </a:lnTo>
                  <a:lnTo>
                    <a:pt x="283" y="140"/>
                  </a:lnTo>
                  <a:lnTo>
                    <a:pt x="282" y="147"/>
                  </a:lnTo>
                  <a:lnTo>
                    <a:pt x="279" y="152"/>
                  </a:lnTo>
                  <a:lnTo>
                    <a:pt x="275" y="156"/>
                  </a:lnTo>
                  <a:lnTo>
                    <a:pt x="269" y="160"/>
                  </a:lnTo>
                  <a:lnTo>
                    <a:pt x="264" y="163"/>
                  </a:lnTo>
                  <a:lnTo>
                    <a:pt x="257" y="166"/>
                  </a:lnTo>
                  <a:lnTo>
                    <a:pt x="252" y="167"/>
                  </a:lnTo>
                  <a:lnTo>
                    <a:pt x="245" y="168"/>
                  </a:lnTo>
                  <a:lnTo>
                    <a:pt x="245" y="168"/>
                  </a:lnTo>
                  <a:lnTo>
                    <a:pt x="0" y="164"/>
                  </a:lnTo>
                  <a:lnTo>
                    <a:pt x="0" y="164"/>
                  </a:lnTo>
                  <a:lnTo>
                    <a:pt x="0" y="0"/>
                  </a:lnTo>
                  <a:lnTo>
                    <a:pt x="0" y="0"/>
                  </a:lnTo>
                  <a:close/>
                </a:path>
              </a:pathLst>
            </a:custGeom>
            <a:solidFill>
              <a:srgbClr val="97979A"/>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25" name="Freeform 26"/>
            <p:cNvSpPr/>
            <p:nvPr/>
          </p:nvSpPr>
          <p:spPr>
            <a:xfrm>
              <a:off x="942975" y="152400"/>
              <a:ext cx="471488" cy="266700"/>
            </a:xfrm>
            <a:custGeom>
              <a:avLst/>
              <a:gdLst>
                <a:gd name="txL" fmla="*/ 0 w 297"/>
                <a:gd name="txT" fmla="*/ 0 h 168"/>
                <a:gd name="txR" fmla="*/ 297 w 297"/>
                <a:gd name="txB" fmla="*/ 168 h 168"/>
              </a:gdLst>
              <a:ahLst/>
              <a:cxnLst>
                <a:cxn ang="0">
                  <a:pos x="0" y="0"/>
                </a:cxn>
                <a:cxn ang="0">
                  <a:pos x="0" y="0"/>
                </a:cxn>
                <a:cxn ang="0">
                  <a:pos x="297" y="0"/>
                </a:cxn>
                <a:cxn ang="0">
                  <a:pos x="297" y="0"/>
                </a:cxn>
                <a:cxn ang="0">
                  <a:pos x="280" y="140"/>
                </a:cxn>
                <a:cxn ang="0">
                  <a:pos x="280" y="140"/>
                </a:cxn>
                <a:cxn ang="0">
                  <a:pos x="279" y="147"/>
                </a:cxn>
                <a:cxn ang="0">
                  <a:pos x="276" y="152"/>
                </a:cxn>
                <a:cxn ang="0">
                  <a:pos x="272" y="156"/>
                </a:cxn>
                <a:cxn ang="0">
                  <a:pos x="266" y="160"/>
                </a:cxn>
                <a:cxn ang="0">
                  <a:pos x="261" y="163"/>
                </a:cxn>
                <a:cxn ang="0">
                  <a:pos x="254" y="166"/>
                </a:cxn>
                <a:cxn ang="0">
                  <a:pos x="249" y="167"/>
                </a:cxn>
                <a:cxn ang="0">
                  <a:pos x="243" y="168"/>
                </a:cxn>
                <a:cxn ang="0">
                  <a:pos x="243" y="168"/>
                </a:cxn>
                <a:cxn ang="0">
                  <a:pos x="1" y="163"/>
                </a:cxn>
                <a:cxn ang="0">
                  <a:pos x="1" y="163"/>
                </a:cxn>
                <a:cxn ang="0">
                  <a:pos x="0" y="0"/>
                </a:cxn>
                <a:cxn ang="0">
                  <a:pos x="0" y="0"/>
                </a:cxn>
              </a:cxnLst>
              <a:rect l="txL" t="txT" r="txR" b="txB"/>
              <a:pathLst>
                <a:path w="297" h="168">
                  <a:moveTo>
                    <a:pt x="0" y="0"/>
                  </a:moveTo>
                  <a:lnTo>
                    <a:pt x="0" y="0"/>
                  </a:lnTo>
                  <a:lnTo>
                    <a:pt x="297" y="0"/>
                  </a:lnTo>
                  <a:lnTo>
                    <a:pt x="297" y="0"/>
                  </a:lnTo>
                  <a:lnTo>
                    <a:pt x="280" y="140"/>
                  </a:lnTo>
                  <a:lnTo>
                    <a:pt x="280" y="140"/>
                  </a:lnTo>
                  <a:lnTo>
                    <a:pt x="279" y="147"/>
                  </a:lnTo>
                  <a:lnTo>
                    <a:pt x="276" y="152"/>
                  </a:lnTo>
                  <a:lnTo>
                    <a:pt x="272" y="156"/>
                  </a:lnTo>
                  <a:lnTo>
                    <a:pt x="266" y="160"/>
                  </a:lnTo>
                  <a:lnTo>
                    <a:pt x="261" y="163"/>
                  </a:lnTo>
                  <a:lnTo>
                    <a:pt x="254" y="166"/>
                  </a:lnTo>
                  <a:lnTo>
                    <a:pt x="249" y="167"/>
                  </a:lnTo>
                  <a:lnTo>
                    <a:pt x="243" y="168"/>
                  </a:lnTo>
                  <a:lnTo>
                    <a:pt x="243" y="168"/>
                  </a:lnTo>
                  <a:lnTo>
                    <a:pt x="1" y="163"/>
                  </a:lnTo>
                  <a:lnTo>
                    <a:pt x="1" y="163"/>
                  </a:lnTo>
                  <a:lnTo>
                    <a:pt x="0" y="0"/>
                  </a:lnTo>
                  <a:lnTo>
                    <a:pt x="0" y="0"/>
                  </a:lnTo>
                  <a:close/>
                </a:path>
              </a:pathLst>
            </a:custGeom>
            <a:solidFill>
              <a:srgbClr val="97979A"/>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26" name="Freeform 27"/>
            <p:cNvSpPr/>
            <p:nvPr/>
          </p:nvSpPr>
          <p:spPr>
            <a:xfrm>
              <a:off x="949325" y="152400"/>
              <a:ext cx="465138" cy="266700"/>
            </a:xfrm>
            <a:custGeom>
              <a:avLst/>
              <a:gdLst>
                <a:gd name="txL" fmla="*/ 0 w 293"/>
                <a:gd name="txT" fmla="*/ 0 h 168"/>
                <a:gd name="txR" fmla="*/ 293 w 293"/>
                <a:gd name="txB" fmla="*/ 168 h 168"/>
              </a:gdLst>
              <a:ahLst/>
              <a:cxnLst>
                <a:cxn ang="0">
                  <a:pos x="0" y="0"/>
                </a:cxn>
                <a:cxn ang="0">
                  <a:pos x="0" y="0"/>
                </a:cxn>
                <a:cxn ang="0">
                  <a:pos x="293" y="0"/>
                </a:cxn>
                <a:cxn ang="0">
                  <a:pos x="293" y="0"/>
                </a:cxn>
                <a:cxn ang="0">
                  <a:pos x="276" y="140"/>
                </a:cxn>
                <a:cxn ang="0">
                  <a:pos x="276" y="140"/>
                </a:cxn>
                <a:cxn ang="0">
                  <a:pos x="275" y="147"/>
                </a:cxn>
                <a:cxn ang="0">
                  <a:pos x="272" y="152"/>
                </a:cxn>
                <a:cxn ang="0">
                  <a:pos x="268" y="156"/>
                </a:cxn>
                <a:cxn ang="0">
                  <a:pos x="262" y="160"/>
                </a:cxn>
                <a:cxn ang="0">
                  <a:pos x="257" y="163"/>
                </a:cxn>
                <a:cxn ang="0">
                  <a:pos x="250" y="166"/>
                </a:cxn>
                <a:cxn ang="0">
                  <a:pos x="245" y="167"/>
                </a:cxn>
                <a:cxn ang="0">
                  <a:pos x="239" y="168"/>
                </a:cxn>
                <a:cxn ang="0">
                  <a:pos x="239" y="168"/>
                </a:cxn>
                <a:cxn ang="0">
                  <a:pos x="0" y="163"/>
                </a:cxn>
                <a:cxn ang="0">
                  <a:pos x="0" y="163"/>
                </a:cxn>
                <a:cxn ang="0">
                  <a:pos x="0" y="0"/>
                </a:cxn>
                <a:cxn ang="0">
                  <a:pos x="0" y="0"/>
                </a:cxn>
              </a:cxnLst>
              <a:rect l="txL" t="txT" r="txR" b="txB"/>
              <a:pathLst>
                <a:path w="293" h="168">
                  <a:moveTo>
                    <a:pt x="0" y="0"/>
                  </a:moveTo>
                  <a:lnTo>
                    <a:pt x="0" y="0"/>
                  </a:lnTo>
                  <a:lnTo>
                    <a:pt x="293" y="0"/>
                  </a:lnTo>
                  <a:lnTo>
                    <a:pt x="293" y="0"/>
                  </a:lnTo>
                  <a:lnTo>
                    <a:pt x="276" y="140"/>
                  </a:lnTo>
                  <a:lnTo>
                    <a:pt x="276" y="140"/>
                  </a:lnTo>
                  <a:lnTo>
                    <a:pt x="275" y="147"/>
                  </a:lnTo>
                  <a:lnTo>
                    <a:pt x="272" y="152"/>
                  </a:lnTo>
                  <a:lnTo>
                    <a:pt x="268" y="156"/>
                  </a:lnTo>
                  <a:lnTo>
                    <a:pt x="262" y="160"/>
                  </a:lnTo>
                  <a:lnTo>
                    <a:pt x="257" y="163"/>
                  </a:lnTo>
                  <a:lnTo>
                    <a:pt x="250" y="166"/>
                  </a:lnTo>
                  <a:lnTo>
                    <a:pt x="245" y="167"/>
                  </a:lnTo>
                  <a:lnTo>
                    <a:pt x="239" y="168"/>
                  </a:lnTo>
                  <a:lnTo>
                    <a:pt x="239" y="168"/>
                  </a:lnTo>
                  <a:lnTo>
                    <a:pt x="0" y="163"/>
                  </a:lnTo>
                  <a:lnTo>
                    <a:pt x="0" y="163"/>
                  </a:lnTo>
                  <a:lnTo>
                    <a:pt x="0" y="0"/>
                  </a:lnTo>
                  <a:lnTo>
                    <a:pt x="0" y="0"/>
                  </a:lnTo>
                  <a:close/>
                </a:path>
              </a:pathLst>
            </a:custGeom>
            <a:solidFill>
              <a:srgbClr val="98989B"/>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27" name="Freeform 28"/>
            <p:cNvSpPr/>
            <p:nvPr/>
          </p:nvSpPr>
          <p:spPr>
            <a:xfrm>
              <a:off x="955675" y="152400"/>
              <a:ext cx="458788" cy="266700"/>
            </a:xfrm>
            <a:custGeom>
              <a:avLst/>
              <a:gdLst>
                <a:gd name="txL" fmla="*/ 0 w 289"/>
                <a:gd name="txT" fmla="*/ 0 h 168"/>
                <a:gd name="txR" fmla="*/ 289 w 289"/>
                <a:gd name="txB" fmla="*/ 168 h 168"/>
              </a:gdLst>
              <a:ahLst/>
              <a:cxnLst>
                <a:cxn ang="0">
                  <a:pos x="0" y="0"/>
                </a:cxn>
                <a:cxn ang="0">
                  <a:pos x="0" y="0"/>
                </a:cxn>
                <a:cxn ang="0">
                  <a:pos x="289" y="0"/>
                </a:cxn>
                <a:cxn ang="0">
                  <a:pos x="289" y="0"/>
                </a:cxn>
                <a:cxn ang="0">
                  <a:pos x="272" y="140"/>
                </a:cxn>
                <a:cxn ang="0">
                  <a:pos x="272" y="140"/>
                </a:cxn>
                <a:cxn ang="0">
                  <a:pos x="271" y="147"/>
                </a:cxn>
                <a:cxn ang="0">
                  <a:pos x="268" y="151"/>
                </a:cxn>
                <a:cxn ang="0">
                  <a:pos x="264" y="156"/>
                </a:cxn>
                <a:cxn ang="0">
                  <a:pos x="258" y="160"/>
                </a:cxn>
                <a:cxn ang="0">
                  <a:pos x="253" y="163"/>
                </a:cxn>
                <a:cxn ang="0">
                  <a:pos x="248" y="166"/>
                </a:cxn>
                <a:cxn ang="0">
                  <a:pos x="235" y="168"/>
                </a:cxn>
                <a:cxn ang="0">
                  <a:pos x="235" y="168"/>
                </a:cxn>
                <a:cxn ang="0">
                  <a:pos x="0" y="161"/>
                </a:cxn>
                <a:cxn ang="0">
                  <a:pos x="0" y="161"/>
                </a:cxn>
                <a:cxn ang="0">
                  <a:pos x="0" y="0"/>
                </a:cxn>
                <a:cxn ang="0">
                  <a:pos x="0" y="0"/>
                </a:cxn>
              </a:cxnLst>
              <a:rect l="txL" t="txT" r="txR" b="txB"/>
              <a:pathLst>
                <a:path w="289" h="168">
                  <a:moveTo>
                    <a:pt x="0" y="0"/>
                  </a:moveTo>
                  <a:lnTo>
                    <a:pt x="0" y="0"/>
                  </a:lnTo>
                  <a:lnTo>
                    <a:pt x="289" y="0"/>
                  </a:lnTo>
                  <a:lnTo>
                    <a:pt x="289" y="0"/>
                  </a:lnTo>
                  <a:lnTo>
                    <a:pt x="272" y="140"/>
                  </a:lnTo>
                  <a:lnTo>
                    <a:pt x="272" y="140"/>
                  </a:lnTo>
                  <a:lnTo>
                    <a:pt x="271" y="147"/>
                  </a:lnTo>
                  <a:lnTo>
                    <a:pt x="268" y="151"/>
                  </a:lnTo>
                  <a:lnTo>
                    <a:pt x="264" y="156"/>
                  </a:lnTo>
                  <a:lnTo>
                    <a:pt x="258" y="160"/>
                  </a:lnTo>
                  <a:lnTo>
                    <a:pt x="253" y="163"/>
                  </a:lnTo>
                  <a:lnTo>
                    <a:pt x="248" y="166"/>
                  </a:lnTo>
                  <a:lnTo>
                    <a:pt x="235" y="168"/>
                  </a:lnTo>
                  <a:lnTo>
                    <a:pt x="235" y="168"/>
                  </a:lnTo>
                  <a:lnTo>
                    <a:pt x="0" y="161"/>
                  </a:lnTo>
                  <a:lnTo>
                    <a:pt x="0" y="161"/>
                  </a:lnTo>
                  <a:lnTo>
                    <a:pt x="0" y="0"/>
                  </a:lnTo>
                  <a:lnTo>
                    <a:pt x="0" y="0"/>
                  </a:lnTo>
                  <a:close/>
                </a:path>
              </a:pathLst>
            </a:custGeom>
            <a:solidFill>
              <a:srgbClr val="99999C"/>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28" name="Freeform 29"/>
            <p:cNvSpPr/>
            <p:nvPr/>
          </p:nvSpPr>
          <p:spPr>
            <a:xfrm>
              <a:off x="962025" y="152400"/>
              <a:ext cx="452438" cy="265113"/>
            </a:xfrm>
            <a:custGeom>
              <a:avLst/>
              <a:gdLst>
                <a:gd name="txL" fmla="*/ 0 w 285"/>
                <a:gd name="txT" fmla="*/ 0 h 167"/>
                <a:gd name="txR" fmla="*/ 285 w 285"/>
                <a:gd name="txB" fmla="*/ 167 h 167"/>
              </a:gdLst>
              <a:ahLst/>
              <a:cxnLst>
                <a:cxn ang="0">
                  <a:pos x="0" y="0"/>
                </a:cxn>
                <a:cxn ang="0">
                  <a:pos x="0" y="0"/>
                </a:cxn>
                <a:cxn ang="0">
                  <a:pos x="285" y="0"/>
                </a:cxn>
                <a:cxn ang="0">
                  <a:pos x="285" y="0"/>
                </a:cxn>
                <a:cxn ang="0">
                  <a:pos x="268" y="140"/>
                </a:cxn>
                <a:cxn ang="0">
                  <a:pos x="268" y="140"/>
                </a:cxn>
                <a:cxn ang="0">
                  <a:pos x="267" y="147"/>
                </a:cxn>
                <a:cxn ang="0">
                  <a:pos x="264" y="151"/>
                </a:cxn>
                <a:cxn ang="0">
                  <a:pos x="260" y="156"/>
                </a:cxn>
                <a:cxn ang="0">
                  <a:pos x="254" y="160"/>
                </a:cxn>
                <a:cxn ang="0">
                  <a:pos x="249" y="163"/>
                </a:cxn>
                <a:cxn ang="0">
                  <a:pos x="244" y="166"/>
                </a:cxn>
                <a:cxn ang="0">
                  <a:pos x="231" y="167"/>
                </a:cxn>
                <a:cxn ang="0">
                  <a:pos x="231" y="167"/>
                </a:cxn>
                <a:cxn ang="0">
                  <a:pos x="0" y="160"/>
                </a:cxn>
                <a:cxn ang="0">
                  <a:pos x="0" y="160"/>
                </a:cxn>
                <a:cxn ang="0">
                  <a:pos x="0" y="0"/>
                </a:cxn>
                <a:cxn ang="0">
                  <a:pos x="0" y="0"/>
                </a:cxn>
              </a:cxnLst>
              <a:rect l="txL" t="txT" r="txR" b="txB"/>
              <a:pathLst>
                <a:path w="285" h="167">
                  <a:moveTo>
                    <a:pt x="0" y="0"/>
                  </a:moveTo>
                  <a:lnTo>
                    <a:pt x="0" y="0"/>
                  </a:lnTo>
                  <a:lnTo>
                    <a:pt x="285" y="0"/>
                  </a:lnTo>
                  <a:lnTo>
                    <a:pt x="285" y="0"/>
                  </a:lnTo>
                  <a:lnTo>
                    <a:pt x="268" y="140"/>
                  </a:lnTo>
                  <a:lnTo>
                    <a:pt x="268" y="140"/>
                  </a:lnTo>
                  <a:lnTo>
                    <a:pt x="267" y="147"/>
                  </a:lnTo>
                  <a:lnTo>
                    <a:pt x="264" y="151"/>
                  </a:lnTo>
                  <a:lnTo>
                    <a:pt x="260" y="156"/>
                  </a:lnTo>
                  <a:lnTo>
                    <a:pt x="254" y="160"/>
                  </a:lnTo>
                  <a:lnTo>
                    <a:pt x="249" y="163"/>
                  </a:lnTo>
                  <a:lnTo>
                    <a:pt x="244" y="166"/>
                  </a:lnTo>
                  <a:lnTo>
                    <a:pt x="231" y="167"/>
                  </a:lnTo>
                  <a:lnTo>
                    <a:pt x="231" y="167"/>
                  </a:lnTo>
                  <a:lnTo>
                    <a:pt x="0" y="160"/>
                  </a:lnTo>
                  <a:lnTo>
                    <a:pt x="0" y="160"/>
                  </a:lnTo>
                  <a:lnTo>
                    <a:pt x="0" y="0"/>
                  </a:lnTo>
                  <a:lnTo>
                    <a:pt x="0" y="0"/>
                  </a:lnTo>
                  <a:close/>
                </a:path>
              </a:pathLst>
            </a:custGeom>
            <a:solidFill>
              <a:srgbClr val="99999C"/>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29" name="Freeform 30"/>
            <p:cNvSpPr/>
            <p:nvPr/>
          </p:nvSpPr>
          <p:spPr>
            <a:xfrm>
              <a:off x="968375" y="152400"/>
              <a:ext cx="446088" cy="265113"/>
            </a:xfrm>
            <a:custGeom>
              <a:avLst/>
              <a:gdLst>
                <a:gd name="txL" fmla="*/ 0 w 281"/>
                <a:gd name="txT" fmla="*/ 0 h 167"/>
                <a:gd name="txR" fmla="*/ 281 w 281"/>
                <a:gd name="txB" fmla="*/ 167 h 167"/>
              </a:gdLst>
              <a:ahLst/>
              <a:cxnLst>
                <a:cxn ang="0">
                  <a:pos x="0" y="0"/>
                </a:cxn>
                <a:cxn ang="0">
                  <a:pos x="0" y="0"/>
                </a:cxn>
                <a:cxn ang="0">
                  <a:pos x="281" y="0"/>
                </a:cxn>
                <a:cxn ang="0">
                  <a:pos x="281" y="0"/>
                </a:cxn>
                <a:cxn ang="0">
                  <a:pos x="264" y="140"/>
                </a:cxn>
                <a:cxn ang="0">
                  <a:pos x="264" y="140"/>
                </a:cxn>
                <a:cxn ang="0">
                  <a:pos x="263" y="145"/>
                </a:cxn>
                <a:cxn ang="0">
                  <a:pos x="260" y="151"/>
                </a:cxn>
                <a:cxn ang="0">
                  <a:pos x="256" y="156"/>
                </a:cxn>
                <a:cxn ang="0">
                  <a:pos x="250" y="160"/>
                </a:cxn>
                <a:cxn ang="0">
                  <a:pos x="245" y="163"/>
                </a:cxn>
                <a:cxn ang="0">
                  <a:pos x="240" y="166"/>
                </a:cxn>
                <a:cxn ang="0">
                  <a:pos x="229" y="167"/>
                </a:cxn>
                <a:cxn ang="0">
                  <a:pos x="229" y="167"/>
                </a:cxn>
                <a:cxn ang="0">
                  <a:pos x="0" y="159"/>
                </a:cxn>
                <a:cxn ang="0">
                  <a:pos x="0" y="159"/>
                </a:cxn>
                <a:cxn ang="0">
                  <a:pos x="0" y="0"/>
                </a:cxn>
                <a:cxn ang="0">
                  <a:pos x="0" y="0"/>
                </a:cxn>
              </a:cxnLst>
              <a:rect l="txL" t="txT" r="txR" b="txB"/>
              <a:pathLst>
                <a:path w="281" h="167">
                  <a:moveTo>
                    <a:pt x="0" y="0"/>
                  </a:moveTo>
                  <a:lnTo>
                    <a:pt x="0" y="0"/>
                  </a:lnTo>
                  <a:lnTo>
                    <a:pt x="281" y="0"/>
                  </a:lnTo>
                  <a:lnTo>
                    <a:pt x="281" y="0"/>
                  </a:lnTo>
                  <a:lnTo>
                    <a:pt x="264" y="140"/>
                  </a:lnTo>
                  <a:lnTo>
                    <a:pt x="264" y="140"/>
                  </a:lnTo>
                  <a:lnTo>
                    <a:pt x="263" y="145"/>
                  </a:lnTo>
                  <a:lnTo>
                    <a:pt x="260" y="151"/>
                  </a:lnTo>
                  <a:lnTo>
                    <a:pt x="256" y="156"/>
                  </a:lnTo>
                  <a:lnTo>
                    <a:pt x="250" y="160"/>
                  </a:lnTo>
                  <a:lnTo>
                    <a:pt x="245" y="163"/>
                  </a:lnTo>
                  <a:lnTo>
                    <a:pt x="240" y="166"/>
                  </a:lnTo>
                  <a:lnTo>
                    <a:pt x="229" y="167"/>
                  </a:lnTo>
                  <a:lnTo>
                    <a:pt x="229" y="167"/>
                  </a:lnTo>
                  <a:lnTo>
                    <a:pt x="0" y="159"/>
                  </a:lnTo>
                  <a:lnTo>
                    <a:pt x="0" y="159"/>
                  </a:lnTo>
                  <a:lnTo>
                    <a:pt x="0" y="0"/>
                  </a:lnTo>
                  <a:lnTo>
                    <a:pt x="0" y="0"/>
                  </a:lnTo>
                  <a:close/>
                </a:path>
              </a:pathLst>
            </a:custGeom>
            <a:solidFill>
              <a:srgbClr val="9A9A9D"/>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30" name="Freeform 31"/>
            <p:cNvSpPr/>
            <p:nvPr/>
          </p:nvSpPr>
          <p:spPr>
            <a:xfrm>
              <a:off x="973137" y="152400"/>
              <a:ext cx="441325" cy="265113"/>
            </a:xfrm>
            <a:custGeom>
              <a:avLst/>
              <a:gdLst>
                <a:gd name="txL" fmla="*/ 0 w 278"/>
                <a:gd name="txT" fmla="*/ 0 h 167"/>
                <a:gd name="txR" fmla="*/ 278 w 278"/>
                <a:gd name="txB" fmla="*/ 167 h 167"/>
              </a:gdLst>
              <a:ahLst/>
              <a:cxnLst>
                <a:cxn ang="0">
                  <a:pos x="1" y="0"/>
                </a:cxn>
                <a:cxn ang="0">
                  <a:pos x="1" y="0"/>
                </a:cxn>
                <a:cxn ang="0">
                  <a:pos x="278" y="0"/>
                </a:cxn>
                <a:cxn ang="0">
                  <a:pos x="278" y="0"/>
                </a:cxn>
                <a:cxn ang="0">
                  <a:pos x="261" y="140"/>
                </a:cxn>
                <a:cxn ang="0">
                  <a:pos x="261" y="140"/>
                </a:cxn>
                <a:cxn ang="0">
                  <a:pos x="260" y="145"/>
                </a:cxn>
                <a:cxn ang="0">
                  <a:pos x="257" y="151"/>
                </a:cxn>
                <a:cxn ang="0">
                  <a:pos x="253" y="156"/>
                </a:cxn>
                <a:cxn ang="0">
                  <a:pos x="247" y="159"/>
                </a:cxn>
                <a:cxn ang="0">
                  <a:pos x="242" y="163"/>
                </a:cxn>
                <a:cxn ang="0">
                  <a:pos x="237" y="166"/>
                </a:cxn>
                <a:cxn ang="0">
                  <a:pos x="226" y="167"/>
                </a:cxn>
                <a:cxn ang="0">
                  <a:pos x="226" y="167"/>
                </a:cxn>
                <a:cxn ang="0">
                  <a:pos x="0" y="157"/>
                </a:cxn>
                <a:cxn ang="0">
                  <a:pos x="0" y="157"/>
                </a:cxn>
                <a:cxn ang="0">
                  <a:pos x="1" y="0"/>
                </a:cxn>
                <a:cxn ang="0">
                  <a:pos x="1" y="0"/>
                </a:cxn>
              </a:cxnLst>
              <a:rect l="txL" t="txT" r="txR" b="txB"/>
              <a:pathLst>
                <a:path w="278" h="167">
                  <a:moveTo>
                    <a:pt x="1" y="0"/>
                  </a:moveTo>
                  <a:lnTo>
                    <a:pt x="1" y="0"/>
                  </a:lnTo>
                  <a:lnTo>
                    <a:pt x="278" y="0"/>
                  </a:lnTo>
                  <a:lnTo>
                    <a:pt x="278" y="0"/>
                  </a:lnTo>
                  <a:lnTo>
                    <a:pt x="261" y="140"/>
                  </a:lnTo>
                  <a:lnTo>
                    <a:pt x="261" y="140"/>
                  </a:lnTo>
                  <a:lnTo>
                    <a:pt x="260" y="145"/>
                  </a:lnTo>
                  <a:lnTo>
                    <a:pt x="257" y="151"/>
                  </a:lnTo>
                  <a:lnTo>
                    <a:pt x="253" y="156"/>
                  </a:lnTo>
                  <a:lnTo>
                    <a:pt x="247" y="159"/>
                  </a:lnTo>
                  <a:lnTo>
                    <a:pt x="242" y="163"/>
                  </a:lnTo>
                  <a:lnTo>
                    <a:pt x="237" y="166"/>
                  </a:lnTo>
                  <a:lnTo>
                    <a:pt x="226" y="167"/>
                  </a:lnTo>
                  <a:lnTo>
                    <a:pt x="226" y="167"/>
                  </a:lnTo>
                  <a:lnTo>
                    <a:pt x="0" y="157"/>
                  </a:lnTo>
                  <a:lnTo>
                    <a:pt x="0" y="157"/>
                  </a:lnTo>
                  <a:lnTo>
                    <a:pt x="1" y="0"/>
                  </a:lnTo>
                  <a:lnTo>
                    <a:pt x="1" y="0"/>
                  </a:lnTo>
                  <a:close/>
                </a:path>
              </a:pathLst>
            </a:custGeom>
            <a:solidFill>
              <a:srgbClr val="9A9A9E"/>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31" name="Freeform 32"/>
            <p:cNvSpPr/>
            <p:nvPr/>
          </p:nvSpPr>
          <p:spPr>
            <a:xfrm>
              <a:off x="979487" y="152400"/>
              <a:ext cx="434975" cy="265113"/>
            </a:xfrm>
            <a:custGeom>
              <a:avLst/>
              <a:gdLst>
                <a:gd name="txL" fmla="*/ 0 w 274"/>
                <a:gd name="txT" fmla="*/ 0 h 167"/>
                <a:gd name="txR" fmla="*/ 274 w 274"/>
                <a:gd name="txB" fmla="*/ 167 h 167"/>
              </a:gdLst>
              <a:ahLst/>
              <a:cxnLst>
                <a:cxn ang="0">
                  <a:pos x="1" y="0"/>
                </a:cxn>
                <a:cxn ang="0">
                  <a:pos x="1" y="0"/>
                </a:cxn>
                <a:cxn ang="0">
                  <a:pos x="274" y="0"/>
                </a:cxn>
                <a:cxn ang="0">
                  <a:pos x="274" y="0"/>
                </a:cxn>
                <a:cxn ang="0">
                  <a:pos x="257" y="140"/>
                </a:cxn>
                <a:cxn ang="0">
                  <a:pos x="257" y="140"/>
                </a:cxn>
                <a:cxn ang="0">
                  <a:pos x="256" y="145"/>
                </a:cxn>
                <a:cxn ang="0">
                  <a:pos x="253" y="151"/>
                </a:cxn>
                <a:cxn ang="0">
                  <a:pos x="249" y="156"/>
                </a:cxn>
                <a:cxn ang="0">
                  <a:pos x="245" y="159"/>
                </a:cxn>
                <a:cxn ang="0">
                  <a:pos x="239" y="163"/>
                </a:cxn>
                <a:cxn ang="0">
                  <a:pos x="233" y="164"/>
                </a:cxn>
                <a:cxn ang="0">
                  <a:pos x="222" y="167"/>
                </a:cxn>
                <a:cxn ang="0">
                  <a:pos x="222" y="167"/>
                </a:cxn>
                <a:cxn ang="0">
                  <a:pos x="0" y="156"/>
                </a:cxn>
                <a:cxn ang="0">
                  <a:pos x="0" y="156"/>
                </a:cxn>
                <a:cxn ang="0">
                  <a:pos x="1" y="0"/>
                </a:cxn>
                <a:cxn ang="0">
                  <a:pos x="1" y="0"/>
                </a:cxn>
              </a:cxnLst>
              <a:rect l="txL" t="txT" r="txR" b="txB"/>
              <a:pathLst>
                <a:path w="274" h="167">
                  <a:moveTo>
                    <a:pt x="1" y="0"/>
                  </a:moveTo>
                  <a:lnTo>
                    <a:pt x="1" y="0"/>
                  </a:lnTo>
                  <a:lnTo>
                    <a:pt x="274" y="0"/>
                  </a:lnTo>
                  <a:lnTo>
                    <a:pt x="274" y="0"/>
                  </a:lnTo>
                  <a:lnTo>
                    <a:pt x="257" y="140"/>
                  </a:lnTo>
                  <a:lnTo>
                    <a:pt x="257" y="140"/>
                  </a:lnTo>
                  <a:lnTo>
                    <a:pt x="256" y="145"/>
                  </a:lnTo>
                  <a:lnTo>
                    <a:pt x="253" y="151"/>
                  </a:lnTo>
                  <a:lnTo>
                    <a:pt x="249" y="156"/>
                  </a:lnTo>
                  <a:lnTo>
                    <a:pt x="245" y="159"/>
                  </a:lnTo>
                  <a:lnTo>
                    <a:pt x="239" y="163"/>
                  </a:lnTo>
                  <a:lnTo>
                    <a:pt x="233" y="164"/>
                  </a:lnTo>
                  <a:lnTo>
                    <a:pt x="222" y="167"/>
                  </a:lnTo>
                  <a:lnTo>
                    <a:pt x="222" y="167"/>
                  </a:lnTo>
                  <a:lnTo>
                    <a:pt x="0" y="156"/>
                  </a:lnTo>
                  <a:lnTo>
                    <a:pt x="0" y="156"/>
                  </a:lnTo>
                  <a:lnTo>
                    <a:pt x="1" y="0"/>
                  </a:lnTo>
                  <a:lnTo>
                    <a:pt x="1" y="0"/>
                  </a:lnTo>
                  <a:close/>
                </a:path>
              </a:pathLst>
            </a:custGeom>
            <a:solidFill>
              <a:srgbClr val="9B9B9E"/>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32" name="Freeform 33"/>
            <p:cNvSpPr/>
            <p:nvPr/>
          </p:nvSpPr>
          <p:spPr>
            <a:xfrm>
              <a:off x="985837" y="152400"/>
              <a:ext cx="428625" cy="265113"/>
            </a:xfrm>
            <a:custGeom>
              <a:avLst/>
              <a:gdLst>
                <a:gd name="txL" fmla="*/ 0 w 270"/>
                <a:gd name="txT" fmla="*/ 0 h 167"/>
                <a:gd name="txR" fmla="*/ 270 w 270"/>
                <a:gd name="txB" fmla="*/ 167 h 167"/>
              </a:gdLst>
              <a:ahLst/>
              <a:cxnLst>
                <a:cxn ang="0">
                  <a:pos x="0" y="0"/>
                </a:cxn>
                <a:cxn ang="0">
                  <a:pos x="0" y="0"/>
                </a:cxn>
                <a:cxn ang="0">
                  <a:pos x="270" y="0"/>
                </a:cxn>
                <a:cxn ang="0">
                  <a:pos x="270" y="0"/>
                </a:cxn>
                <a:cxn ang="0">
                  <a:pos x="253" y="140"/>
                </a:cxn>
                <a:cxn ang="0">
                  <a:pos x="253" y="140"/>
                </a:cxn>
                <a:cxn ang="0">
                  <a:pos x="252" y="145"/>
                </a:cxn>
                <a:cxn ang="0">
                  <a:pos x="249" y="151"/>
                </a:cxn>
                <a:cxn ang="0">
                  <a:pos x="245" y="155"/>
                </a:cxn>
                <a:cxn ang="0">
                  <a:pos x="241" y="159"/>
                </a:cxn>
                <a:cxn ang="0">
                  <a:pos x="235" y="163"/>
                </a:cxn>
                <a:cxn ang="0">
                  <a:pos x="230" y="164"/>
                </a:cxn>
                <a:cxn ang="0">
                  <a:pos x="219" y="167"/>
                </a:cxn>
                <a:cxn ang="0">
                  <a:pos x="219" y="167"/>
                </a:cxn>
                <a:cxn ang="0">
                  <a:pos x="0" y="156"/>
                </a:cxn>
                <a:cxn ang="0">
                  <a:pos x="0" y="156"/>
                </a:cxn>
                <a:cxn ang="0">
                  <a:pos x="0" y="0"/>
                </a:cxn>
                <a:cxn ang="0">
                  <a:pos x="0" y="0"/>
                </a:cxn>
              </a:cxnLst>
              <a:rect l="txL" t="txT" r="txR" b="txB"/>
              <a:pathLst>
                <a:path w="270" h="167">
                  <a:moveTo>
                    <a:pt x="0" y="0"/>
                  </a:moveTo>
                  <a:lnTo>
                    <a:pt x="0" y="0"/>
                  </a:lnTo>
                  <a:lnTo>
                    <a:pt x="270" y="0"/>
                  </a:lnTo>
                  <a:lnTo>
                    <a:pt x="270" y="0"/>
                  </a:lnTo>
                  <a:lnTo>
                    <a:pt x="253" y="140"/>
                  </a:lnTo>
                  <a:lnTo>
                    <a:pt x="253" y="140"/>
                  </a:lnTo>
                  <a:lnTo>
                    <a:pt x="252" y="145"/>
                  </a:lnTo>
                  <a:lnTo>
                    <a:pt x="249" y="151"/>
                  </a:lnTo>
                  <a:lnTo>
                    <a:pt x="245" y="155"/>
                  </a:lnTo>
                  <a:lnTo>
                    <a:pt x="241" y="159"/>
                  </a:lnTo>
                  <a:lnTo>
                    <a:pt x="235" y="163"/>
                  </a:lnTo>
                  <a:lnTo>
                    <a:pt x="230" y="164"/>
                  </a:lnTo>
                  <a:lnTo>
                    <a:pt x="219" y="167"/>
                  </a:lnTo>
                  <a:lnTo>
                    <a:pt x="219" y="167"/>
                  </a:lnTo>
                  <a:lnTo>
                    <a:pt x="0" y="156"/>
                  </a:lnTo>
                  <a:lnTo>
                    <a:pt x="0" y="156"/>
                  </a:lnTo>
                  <a:lnTo>
                    <a:pt x="0" y="0"/>
                  </a:lnTo>
                  <a:lnTo>
                    <a:pt x="0" y="0"/>
                  </a:lnTo>
                  <a:close/>
                </a:path>
              </a:pathLst>
            </a:custGeom>
            <a:solidFill>
              <a:srgbClr val="9C9C9F"/>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33" name="Freeform 34"/>
            <p:cNvSpPr/>
            <p:nvPr/>
          </p:nvSpPr>
          <p:spPr>
            <a:xfrm>
              <a:off x="992187" y="152400"/>
              <a:ext cx="422275" cy="265113"/>
            </a:xfrm>
            <a:custGeom>
              <a:avLst/>
              <a:gdLst>
                <a:gd name="txL" fmla="*/ 0 w 266"/>
                <a:gd name="txT" fmla="*/ 0 h 167"/>
                <a:gd name="txR" fmla="*/ 266 w 266"/>
                <a:gd name="txB" fmla="*/ 167 h 167"/>
              </a:gdLst>
              <a:ahLst/>
              <a:cxnLst>
                <a:cxn ang="0">
                  <a:pos x="0" y="0"/>
                </a:cxn>
                <a:cxn ang="0">
                  <a:pos x="0" y="0"/>
                </a:cxn>
                <a:cxn ang="0">
                  <a:pos x="266" y="0"/>
                </a:cxn>
                <a:cxn ang="0">
                  <a:pos x="266" y="0"/>
                </a:cxn>
                <a:cxn ang="0">
                  <a:pos x="249" y="140"/>
                </a:cxn>
                <a:cxn ang="0">
                  <a:pos x="249" y="140"/>
                </a:cxn>
                <a:cxn ang="0">
                  <a:pos x="248" y="145"/>
                </a:cxn>
                <a:cxn ang="0">
                  <a:pos x="245" y="151"/>
                </a:cxn>
                <a:cxn ang="0">
                  <a:pos x="241" y="155"/>
                </a:cxn>
                <a:cxn ang="0">
                  <a:pos x="237" y="159"/>
                </a:cxn>
                <a:cxn ang="0">
                  <a:pos x="226" y="164"/>
                </a:cxn>
                <a:cxn ang="0">
                  <a:pos x="215" y="167"/>
                </a:cxn>
                <a:cxn ang="0">
                  <a:pos x="215" y="167"/>
                </a:cxn>
                <a:cxn ang="0">
                  <a:pos x="0" y="155"/>
                </a:cxn>
                <a:cxn ang="0">
                  <a:pos x="0" y="155"/>
                </a:cxn>
                <a:cxn ang="0">
                  <a:pos x="0" y="0"/>
                </a:cxn>
                <a:cxn ang="0">
                  <a:pos x="0" y="0"/>
                </a:cxn>
              </a:cxnLst>
              <a:rect l="txL" t="txT" r="txR" b="txB"/>
              <a:pathLst>
                <a:path w="266" h="167">
                  <a:moveTo>
                    <a:pt x="0" y="0"/>
                  </a:moveTo>
                  <a:lnTo>
                    <a:pt x="0" y="0"/>
                  </a:lnTo>
                  <a:lnTo>
                    <a:pt x="266" y="0"/>
                  </a:lnTo>
                  <a:lnTo>
                    <a:pt x="266" y="0"/>
                  </a:lnTo>
                  <a:lnTo>
                    <a:pt x="249" y="140"/>
                  </a:lnTo>
                  <a:lnTo>
                    <a:pt x="249" y="140"/>
                  </a:lnTo>
                  <a:lnTo>
                    <a:pt x="248" y="145"/>
                  </a:lnTo>
                  <a:lnTo>
                    <a:pt x="245" y="151"/>
                  </a:lnTo>
                  <a:lnTo>
                    <a:pt x="241" y="155"/>
                  </a:lnTo>
                  <a:lnTo>
                    <a:pt x="237" y="159"/>
                  </a:lnTo>
                  <a:lnTo>
                    <a:pt x="226" y="164"/>
                  </a:lnTo>
                  <a:lnTo>
                    <a:pt x="215" y="167"/>
                  </a:lnTo>
                  <a:lnTo>
                    <a:pt x="215" y="167"/>
                  </a:lnTo>
                  <a:lnTo>
                    <a:pt x="0" y="155"/>
                  </a:lnTo>
                  <a:lnTo>
                    <a:pt x="0" y="155"/>
                  </a:lnTo>
                  <a:lnTo>
                    <a:pt x="0" y="0"/>
                  </a:lnTo>
                  <a:lnTo>
                    <a:pt x="0" y="0"/>
                  </a:lnTo>
                  <a:close/>
                </a:path>
              </a:pathLst>
            </a:custGeom>
            <a:solidFill>
              <a:srgbClr val="9C9C9F"/>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34" name="Freeform 35"/>
            <p:cNvSpPr/>
            <p:nvPr/>
          </p:nvSpPr>
          <p:spPr>
            <a:xfrm>
              <a:off x="995362" y="152400"/>
              <a:ext cx="419100" cy="265113"/>
            </a:xfrm>
            <a:custGeom>
              <a:avLst/>
              <a:gdLst>
                <a:gd name="txL" fmla="*/ 0 w 264"/>
                <a:gd name="txT" fmla="*/ 0 h 167"/>
                <a:gd name="txR" fmla="*/ 264 w 264"/>
                <a:gd name="txB" fmla="*/ 167 h 167"/>
              </a:gdLst>
              <a:ahLst/>
              <a:cxnLst>
                <a:cxn ang="0">
                  <a:pos x="2" y="0"/>
                </a:cxn>
                <a:cxn ang="0">
                  <a:pos x="2" y="0"/>
                </a:cxn>
                <a:cxn ang="0">
                  <a:pos x="264" y="0"/>
                </a:cxn>
                <a:cxn ang="0">
                  <a:pos x="264" y="0"/>
                </a:cxn>
                <a:cxn ang="0">
                  <a:pos x="247" y="140"/>
                </a:cxn>
                <a:cxn ang="0">
                  <a:pos x="247" y="140"/>
                </a:cxn>
                <a:cxn ang="0">
                  <a:pos x="246" y="145"/>
                </a:cxn>
                <a:cxn ang="0">
                  <a:pos x="243" y="151"/>
                </a:cxn>
                <a:cxn ang="0">
                  <a:pos x="239" y="155"/>
                </a:cxn>
                <a:cxn ang="0">
                  <a:pos x="235" y="159"/>
                </a:cxn>
                <a:cxn ang="0">
                  <a:pos x="224" y="164"/>
                </a:cxn>
                <a:cxn ang="0">
                  <a:pos x="213" y="167"/>
                </a:cxn>
                <a:cxn ang="0">
                  <a:pos x="213" y="167"/>
                </a:cxn>
                <a:cxn ang="0">
                  <a:pos x="0" y="153"/>
                </a:cxn>
                <a:cxn ang="0">
                  <a:pos x="0" y="153"/>
                </a:cxn>
                <a:cxn ang="0">
                  <a:pos x="2" y="0"/>
                </a:cxn>
                <a:cxn ang="0">
                  <a:pos x="2" y="0"/>
                </a:cxn>
              </a:cxnLst>
              <a:rect l="txL" t="txT" r="txR" b="txB"/>
              <a:pathLst>
                <a:path w="264" h="167">
                  <a:moveTo>
                    <a:pt x="2" y="0"/>
                  </a:moveTo>
                  <a:lnTo>
                    <a:pt x="2" y="0"/>
                  </a:lnTo>
                  <a:lnTo>
                    <a:pt x="264" y="0"/>
                  </a:lnTo>
                  <a:lnTo>
                    <a:pt x="264" y="0"/>
                  </a:lnTo>
                  <a:lnTo>
                    <a:pt x="247" y="140"/>
                  </a:lnTo>
                  <a:lnTo>
                    <a:pt x="247" y="140"/>
                  </a:lnTo>
                  <a:lnTo>
                    <a:pt x="246" y="145"/>
                  </a:lnTo>
                  <a:lnTo>
                    <a:pt x="243" y="151"/>
                  </a:lnTo>
                  <a:lnTo>
                    <a:pt x="239" y="155"/>
                  </a:lnTo>
                  <a:lnTo>
                    <a:pt x="235" y="159"/>
                  </a:lnTo>
                  <a:lnTo>
                    <a:pt x="224" y="164"/>
                  </a:lnTo>
                  <a:lnTo>
                    <a:pt x="213" y="167"/>
                  </a:lnTo>
                  <a:lnTo>
                    <a:pt x="213" y="167"/>
                  </a:lnTo>
                  <a:lnTo>
                    <a:pt x="0" y="153"/>
                  </a:lnTo>
                  <a:lnTo>
                    <a:pt x="0" y="153"/>
                  </a:lnTo>
                  <a:lnTo>
                    <a:pt x="2" y="0"/>
                  </a:lnTo>
                  <a:lnTo>
                    <a:pt x="2" y="0"/>
                  </a:lnTo>
                  <a:close/>
                </a:path>
              </a:pathLst>
            </a:custGeom>
            <a:solidFill>
              <a:srgbClr val="9D9DA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35" name="Freeform 36"/>
            <p:cNvSpPr/>
            <p:nvPr/>
          </p:nvSpPr>
          <p:spPr>
            <a:xfrm>
              <a:off x="1001712" y="152400"/>
              <a:ext cx="412750" cy="265113"/>
            </a:xfrm>
            <a:custGeom>
              <a:avLst/>
              <a:gdLst>
                <a:gd name="txL" fmla="*/ 0 w 260"/>
                <a:gd name="txT" fmla="*/ 0 h 167"/>
                <a:gd name="txR" fmla="*/ 260 w 260"/>
                <a:gd name="txB" fmla="*/ 167 h 167"/>
              </a:gdLst>
              <a:ahLst/>
              <a:cxnLst>
                <a:cxn ang="0">
                  <a:pos x="2" y="0"/>
                </a:cxn>
                <a:cxn ang="0">
                  <a:pos x="2" y="0"/>
                </a:cxn>
                <a:cxn ang="0">
                  <a:pos x="260" y="0"/>
                </a:cxn>
                <a:cxn ang="0">
                  <a:pos x="260" y="0"/>
                </a:cxn>
                <a:cxn ang="0">
                  <a:pos x="243" y="140"/>
                </a:cxn>
                <a:cxn ang="0">
                  <a:pos x="243" y="140"/>
                </a:cxn>
                <a:cxn ang="0">
                  <a:pos x="242" y="145"/>
                </a:cxn>
                <a:cxn ang="0">
                  <a:pos x="239" y="151"/>
                </a:cxn>
                <a:cxn ang="0">
                  <a:pos x="235" y="155"/>
                </a:cxn>
                <a:cxn ang="0">
                  <a:pos x="231" y="159"/>
                </a:cxn>
                <a:cxn ang="0">
                  <a:pos x="220" y="164"/>
                </a:cxn>
                <a:cxn ang="0">
                  <a:pos x="209" y="167"/>
                </a:cxn>
                <a:cxn ang="0">
                  <a:pos x="209" y="167"/>
                </a:cxn>
                <a:cxn ang="0">
                  <a:pos x="0" y="152"/>
                </a:cxn>
                <a:cxn ang="0">
                  <a:pos x="0" y="152"/>
                </a:cxn>
                <a:cxn ang="0">
                  <a:pos x="2" y="0"/>
                </a:cxn>
                <a:cxn ang="0">
                  <a:pos x="2" y="0"/>
                </a:cxn>
              </a:cxnLst>
              <a:rect l="txL" t="txT" r="txR" b="txB"/>
              <a:pathLst>
                <a:path w="260" h="167">
                  <a:moveTo>
                    <a:pt x="2" y="0"/>
                  </a:moveTo>
                  <a:lnTo>
                    <a:pt x="2" y="0"/>
                  </a:lnTo>
                  <a:lnTo>
                    <a:pt x="260" y="0"/>
                  </a:lnTo>
                  <a:lnTo>
                    <a:pt x="260" y="0"/>
                  </a:lnTo>
                  <a:lnTo>
                    <a:pt x="243" y="140"/>
                  </a:lnTo>
                  <a:lnTo>
                    <a:pt x="243" y="140"/>
                  </a:lnTo>
                  <a:lnTo>
                    <a:pt x="242" y="145"/>
                  </a:lnTo>
                  <a:lnTo>
                    <a:pt x="239" y="151"/>
                  </a:lnTo>
                  <a:lnTo>
                    <a:pt x="235" y="155"/>
                  </a:lnTo>
                  <a:lnTo>
                    <a:pt x="231" y="159"/>
                  </a:lnTo>
                  <a:lnTo>
                    <a:pt x="220" y="164"/>
                  </a:lnTo>
                  <a:lnTo>
                    <a:pt x="209" y="167"/>
                  </a:lnTo>
                  <a:lnTo>
                    <a:pt x="209" y="167"/>
                  </a:lnTo>
                  <a:lnTo>
                    <a:pt x="0" y="152"/>
                  </a:lnTo>
                  <a:lnTo>
                    <a:pt x="0" y="152"/>
                  </a:lnTo>
                  <a:lnTo>
                    <a:pt x="2" y="0"/>
                  </a:lnTo>
                  <a:lnTo>
                    <a:pt x="2" y="0"/>
                  </a:lnTo>
                  <a:close/>
                </a:path>
              </a:pathLst>
            </a:custGeom>
            <a:solidFill>
              <a:srgbClr val="9D9DA1"/>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36" name="Freeform 37"/>
            <p:cNvSpPr/>
            <p:nvPr/>
          </p:nvSpPr>
          <p:spPr>
            <a:xfrm>
              <a:off x="1009650" y="152400"/>
              <a:ext cx="404813" cy="265113"/>
            </a:xfrm>
            <a:custGeom>
              <a:avLst/>
              <a:gdLst>
                <a:gd name="txL" fmla="*/ 0 w 255"/>
                <a:gd name="txT" fmla="*/ 0 h 167"/>
                <a:gd name="txR" fmla="*/ 255 w 255"/>
                <a:gd name="txB" fmla="*/ 167 h 167"/>
              </a:gdLst>
              <a:ahLst/>
              <a:cxnLst>
                <a:cxn ang="0">
                  <a:pos x="1" y="0"/>
                </a:cxn>
                <a:cxn ang="0">
                  <a:pos x="1" y="0"/>
                </a:cxn>
                <a:cxn ang="0">
                  <a:pos x="255" y="0"/>
                </a:cxn>
                <a:cxn ang="0">
                  <a:pos x="255" y="0"/>
                </a:cxn>
                <a:cxn ang="0">
                  <a:pos x="238" y="140"/>
                </a:cxn>
                <a:cxn ang="0">
                  <a:pos x="238" y="140"/>
                </a:cxn>
                <a:cxn ang="0">
                  <a:pos x="237" y="145"/>
                </a:cxn>
                <a:cxn ang="0">
                  <a:pos x="234" y="151"/>
                </a:cxn>
                <a:cxn ang="0">
                  <a:pos x="230" y="155"/>
                </a:cxn>
                <a:cxn ang="0">
                  <a:pos x="226" y="159"/>
                </a:cxn>
                <a:cxn ang="0">
                  <a:pos x="215" y="164"/>
                </a:cxn>
                <a:cxn ang="0">
                  <a:pos x="205" y="167"/>
                </a:cxn>
                <a:cxn ang="0">
                  <a:pos x="205" y="167"/>
                </a:cxn>
                <a:cxn ang="0">
                  <a:pos x="0" y="151"/>
                </a:cxn>
                <a:cxn ang="0">
                  <a:pos x="0" y="151"/>
                </a:cxn>
                <a:cxn ang="0">
                  <a:pos x="1" y="0"/>
                </a:cxn>
                <a:cxn ang="0">
                  <a:pos x="1" y="0"/>
                </a:cxn>
              </a:cxnLst>
              <a:rect l="txL" t="txT" r="txR" b="txB"/>
              <a:pathLst>
                <a:path w="255" h="167">
                  <a:moveTo>
                    <a:pt x="1" y="0"/>
                  </a:moveTo>
                  <a:lnTo>
                    <a:pt x="1" y="0"/>
                  </a:lnTo>
                  <a:lnTo>
                    <a:pt x="255" y="0"/>
                  </a:lnTo>
                  <a:lnTo>
                    <a:pt x="255" y="0"/>
                  </a:lnTo>
                  <a:lnTo>
                    <a:pt x="238" y="140"/>
                  </a:lnTo>
                  <a:lnTo>
                    <a:pt x="238" y="140"/>
                  </a:lnTo>
                  <a:lnTo>
                    <a:pt x="237" y="145"/>
                  </a:lnTo>
                  <a:lnTo>
                    <a:pt x="234" y="151"/>
                  </a:lnTo>
                  <a:lnTo>
                    <a:pt x="230" y="155"/>
                  </a:lnTo>
                  <a:lnTo>
                    <a:pt x="226" y="159"/>
                  </a:lnTo>
                  <a:lnTo>
                    <a:pt x="215" y="164"/>
                  </a:lnTo>
                  <a:lnTo>
                    <a:pt x="205" y="167"/>
                  </a:lnTo>
                  <a:lnTo>
                    <a:pt x="205" y="167"/>
                  </a:lnTo>
                  <a:lnTo>
                    <a:pt x="0" y="151"/>
                  </a:lnTo>
                  <a:lnTo>
                    <a:pt x="0" y="151"/>
                  </a:lnTo>
                  <a:lnTo>
                    <a:pt x="1" y="0"/>
                  </a:lnTo>
                  <a:lnTo>
                    <a:pt x="1" y="0"/>
                  </a:lnTo>
                  <a:close/>
                </a:path>
              </a:pathLst>
            </a:custGeom>
            <a:solidFill>
              <a:srgbClr val="9E9EA1"/>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37" name="Freeform 38"/>
            <p:cNvSpPr/>
            <p:nvPr/>
          </p:nvSpPr>
          <p:spPr>
            <a:xfrm>
              <a:off x="1016000" y="152400"/>
              <a:ext cx="398463" cy="265113"/>
            </a:xfrm>
            <a:custGeom>
              <a:avLst/>
              <a:gdLst>
                <a:gd name="txL" fmla="*/ 0 w 251"/>
                <a:gd name="txT" fmla="*/ 0 h 167"/>
                <a:gd name="txR" fmla="*/ 251 w 251"/>
                <a:gd name="txB" fmla="*/ 167 h 167"/>
              </a:gdLst>
              <a:ahLst/>
              <a:cxnLst>
                <a:cxn ang="0">
                  <a:pos x="1" y="0"/>
                </a:cxn>
                <a:cxn ang="0">
                  <a:pos x="1" y="0"/>
                </a:cxn>
                <a:cxn ang="0">
                  <a:pos x="251" y="0"/>
                </a:cxn>
                <a:cxn ang="0">
                  <a:pos x="251" y="0"/>
                </a:cxn>
                <a:cxn ang="0">
                  <a:pos x="234" y="140"/>
                </a:cxn>
                <a:cxn ang="0">
                  <a:pos x="234" y="140"/>
                </a:cxn>
                <a:cxn ang="0">
                  <a:pos x="233" y="145"/>
                </a:cxn>
                <a:cxn ang="0">
                  <a:pos x="230" y="151"/>
                </a:cxn>
                <a:cxn ang="0">
                  <a:pos x="226" y="155"/>
                </a:cxn>
                <a:cxn ang="0">
                  <a:pos x="222" y="159"/>
                </a:cxn>
                <a:cxn ang="0">
                  <a:pos x="212" y="164"/>
                </a:cxn>
                <a:cxn ang="0">
                  <a:pos x="201" y="167"/>
                </a:cxn>
                <a:cxn ang="0">
                  <a:pos x="201" y="167"/>
                </a:cxn>
                <a:cxn ang="0">
                  <a:pos x="0" y="149"/>
                </a:cxn>
                <a:cxn ang="0">
                  <a:pos x="0" y="149"/>
                </a:cxn>
                <a:cxn ang="0">
                  <a:pos x="1" y="0"/>
                </a:cxn>
                <a:cxn ang="0">
                  <a:pos x="1" y="0"/>
                </a:cxn>
              </a:cxnLst>
              <a:rect l="txL" t="txT" r="txR" b="txB"/>
              <a:pathLst>
                <a:path w="251" h="167">
                  <a:moveTo>
                    <a:pt x="1" y="0"/>
                  </a:moveTo>
                  <a:lnTo>
                    <a:pt x="1" y="0"/>
                  </a:lnTo>
                  <a:lnTo>
                    <a:pt x="251" y="0"/>
                  </a:lnTo>
                  <a:lnTo>
                    <a:pt x="251" y="0"/>
                  </a:lnTo>
                  <a:lnTo>
                    <a:pt x="234" y="140"/>
                  </a:lnTo>
                  <a:lnTo>
                    <a:pt x="234" y="140"/>
                  </a:lnTo>
                  <a:lnTo>
                    <a:pt x="233" y="145"/>
                  </a:lnTo>
                  <a:lnTo>
                    <a:pt x="230" y="151"/>
                  </a:lnTo>
                  <a:lnTo>
                    <a:pt x="226" y="155"/>
                  </a:lnTo>
                  <a:lnTo>
                    <a:pt x="222" y="159"/>
                  </a:lnTo>
                  <a:lnTo>
                    <a:pt x="212" y="164"/>
                  </a:lnTo>
                  <a:lnTo>
                    <a:pt x="201" y="167"/>
                  </a:lnTo>
                  <a:lnTo>
                    <a:pt x="201" y="167"/>
                  </a:lnTo>
                  <a:lnTo>
                    <a:pt x="0" y="149"/>
                  </a:lnTo>
                  <a:lnTo>
                    <a:pt x="0" y="149"/>
                  </a:lnTo>
                  <a:lnTo>
                    <a:pt x="1" y="0"/>
                  </a:lnTo>
                  <a:lnTo>
                    <a:pt x="1" y="0"/>
                  </a:lnTo>
                  <a:close/>
                </a:path>
              </a:pathLst>
            </a:custGeom>
            <a:solidFill>
              <a:srgbClr val="9F9FA2"/>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38" name="Freeform 39"/>
            <p:cNvSpPr/>
            <p:nvPr/>
          </p:nvSpPr>
          <p:spPr>
            <a:xfrm>
              <a:off x="1019175" y="152400"/>
              <a:ext cx="395288" cy="263525"/>
            </a:xfrm>
            <a:custGeom>
              <a:avLst/>
              <a:gdLst>
                <a:gd name="txL" fmla="*/ 0 w 249"/>
                <a:gd name="txT" fmla="*/ 0 h 166"/>
                <a:gd name="txR" fmla="*/ 249 w 249"/>
                <a:gd name="txB" fmla="*/ 166 h 166"/>
              </a:gdLst>
              <a:ahLst/>
              <a:cxnLst>
                <a:cxn ang="0">
                  <a:pos x="2" y="0"/>
                </a:cxn>
                <a:cxn ang="0">
                  <a:pos x="2" y="0"/>
                </a:cxn>
                <a:cxn ang="0">
                  <a:pos x="249" y="0"/>
                </a:cxn>
                <a:cxn ang="0">
                  <a:pos x="249" y="0"/>
                </a:cxn>
                <a:cxn ang="0">
                  <a:pos x="232" y="140"/>
                </a:cxn>
                <a:cxn ang="0">
                  <a:pos x="232" y="140"/>
                </a:cxn>
                <a:cxn ang="0">
                  <a:pos x="231" y="145"/>
                </a:cxn>
                <a:cxn ang="0">
                  <a:pos x="228" y="151"/>
                </a:cxn>
                <a:cxn ang="0">
                  <a:pos x="225" y="155"/>
                </a:cxn>
                <a:cxn ang="0">
                  <a:pos x="220" y="159"/>
                </a:cxn>
                <a:cxn ang="0">
                  <a:pos x="210" y="164"/>
                </a:cxn>
                <a:cxn ang="0">
                  <a:pos x="199" y="166"/>
                </a:cxn>
                <a:cxn ang="0">
                  <a:pos x="199" y="166"/>
                </a:cxn>
                <a:cxn ang="0">
                  <a:pos x="0" y="148"/>
                </a:cxn>
                <a:cxn ang="0">
                  <a:pos x="0" y="148"/>
                </a:cxn>
                <a:cxn ang="0">
                  <a:pos x="2" y="0"/>
                </a:cxn>
                <a:cxn ang="0">
                  <a:pos x="2" y="0"/>
                </a:cxn>
              </a:cxnLst>
              <a:rect l="txL" t="txT" r="txR" b="txB"/>
              <a:pathLst>
                <a:path w="249" h="166">
                  <a:moveTo>
                    <a:pt x="2" y="0"/>
                  </a:moveTo>
                  <a:lnTo>
                    <a:pt x="2" y="0"/>
                  </a:lnTo>
                  <a:lnTo>
                    <a:pt x="249" y="0"/>
                  </a:lnTo>
                  <a:lnTo>
                    <a:pt x="249" y="0"/>
                  </a:lnTo>
                  <a:lnTo>
                    <a:pt x="232" y="140"/>
                  </a:lnTo>
                  <a:lnTo>
                    <a:pt x="232" y="140"/>
                  </a:lnTo>
                  <a:lnTo>
                    <a:pt x="231" y="145"/>
                  </a:lnTo>
                  <a:lnTo>
                    <a:pt x="228" y="151"/>
                  </a:lnTo>
                  <a:lnTo>
                    <a:pt x="225" y="155"/>
                  </a:lnTo>
                  <a:lnTo>
                    <a:pt x="220" y="159"/>
                  </a:lnTo>
                  <a:lnTo>
                    <a:pt x="210" y="164"/>
                  </a:lnTo>
                  <a:lnTo>
                    <a:pt x="199" y="166"/>
                  </a:lnTo>
                  <a:lnTo>
                    <a:pt x="199" y="166"/>
                  </a:lnTo>
                  <a:lnTo>
                    <a:pt x="0" y="148"/>
                  </a:lnTo>
                  <a:lnTo>
                    <a:pt x="0" y="148"/>
                  </a:lnTo>
                  <a:lnTo>
                    <a:pt x="2" y="0"/>
                  </a:lnTo>
                  <a:lnTo>
                    <a:pt x="2" y="0"/>
                  </a:lnTo>
                  <a:close/>
                </a:path>
              </a:pathLst>
            </a:custGeom>
            <a:solidFill>
              <a:srgbClr val="9F9FA3"/>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39" name="Freeform 40"/>
            <p:cNvSpPr/>
            <p:nvPr/>
          </p:nvSpPr>
          <p:spPr>
            <a:xfrm>
              <a:off x="1025525" y="152400"/>
              <a:ext cx="388938" cy="263525"/>
            </a:xfrm>
            <a:custGeom>
              <a:avLst/>
              <a:gdLst>
                <a:gd name="txL" fmla="*/ 0 w 245"/>
                <a:gd name="txT" fmla="*/ 0 h 166"/>
                <a:gd name="txR" fmla="*/ 245 w 245"/>
                <a:gd name="txB" fmla="*/ 166 h 166"/>
              </a:gdLst>
              <a:ahLst/>
              <a:cxnLst>
                <a:cxn ang="0">
                  <a:pos x="2" y="0"/>
                </a:cxn>
                <a:cxn ang="0">
                  <a:pos x="2" y="0"/>
                </a:cxn>
                <a:cxn ang="0">
                  <a:pos x="245" y="0"/>
                </a:cxn>
                <a:cxn ang="0">
                  <a:pos x="245" y="0"/>
                </a:cxn>
                <a:cxn ang="0">
                  <a:pos x="228" y="140"/>
                </a:cxn>
                <a:cxn ang="0">
                  <a:pos x="228" y="140"/>
                </a:cxn>
                <a:cxn ang="0">
                  <a:pos x="227" y="145"/>
                </a:cxn>
                <a:cxn ang="0">
                  <a:pos x="224" y="151"/>
                </a:cxn>
                <a:cxn ang="0">
                  <a:pos x="221" y="155"/>
                </a:cxn>
                <a:cxn ang="0">
                  <a:pos x="216" y="159"/>
                </a:cxn>
                <a:cxn ang="0">
                  <a:pos x="206" y="163"/>
                </a:cxn>
                <a:cxn ang="0">
                  <a:pos x="195" y="166"/>
                </a:cxn>
                <a:cxn ang="0">
                  <a:pos x="195" y="166"/>
                </a:cxn>
                <a:cxn ang="0">
                  <a:pos x="0" y="148"/>
                </a:cxn>
                <a:cxn ang="0">
                  <a:pos x="0" y="148"/>
                </a:cxn>
                <a:cxn ang="0">
                  <a:pos x="2" y="0"/>
                </a:cxn>
                <a:cxn ang="0">
                  <a:pos x="2" y="0"/>
                </a:cxn>
              </a:cxnLst>
              <a:rect l="txL" t="txT" r="txR" b="txB"/>
              <a:pathLst>
                <a:path w="245" h="166">
                  <a:moveTo>
                    <a:pt x="2" y="0"/>
                  </a:moveTo>
                  <a:lnTo>
                    <a:pt x="2" y="0"/>
                  </a:lnTo>
                  <a:lnTo>
                    <a:pt x="245" y="0"/>
                  </a:lnTo>
                  <a:lnTo>
                    <a:pt x="245" y="0"/>
                  </a:lnTo>
                  <a:lnTo>
                    <a:pt x="228" y="140"/>
                  </a:lnTo>
                  <a:lnTo>
                    <a:pt x="228" y="140"/>
                  </a:lnTo>
                  <a:lnTo>
                    <a:pt x="227" y="145"/>
                  </a:lnTo>
                  <a:lnTo>
                    <a:pt x="224" y="151"/>
                  </a:lnTo>
                  <a:lnTo>
                    <a:pt x="221" y="155"/>
                  </a:lnTo>
                  <a:lnTo>
                    <a:pt x="216" y="159"/>
                  </a:lnTo>
                  <a:lnTo>
                    <a:pt x="206" y="163"/>
                  </a:lnTo>
                  <a:lnTo>
                    <a:pt x="195" y="166"/>
                  </a:lnTo>
                  <a:lnTo>
                    <a:pt x="195" y="166"/>
                  </a:lnTo>
                  <a:lnTo>
                    <a:pt x="0" y="148"/>
                  </a:lnTo>
                  <a:lnTo>
                    <a:pt x="0" y="148"/>
                  </a:lnTo>
                  <a:lnTo>
                    <a:pt x="2" y="0"/>
                  </a:lnTo>
                  <a:lnTo>
                    <a:pt x="2" y="0"/>
                  </a:lnTo>
                  <a:close/>
                </a:path>
              </a:pathLst>
            </a:custGeom>
            <a:solidFill>
              <a:srgbClr val="A0A0A3"/>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40" name="Freeform 41"/>
            <p:cNvSpPr/>
            <p:nvPr/>
          </p:nvSpPr>
          <p:spPr>
            <a:xfrm>
              <a:off x="1031875" y="152400"/>
              <a:ext cx="382588" cy="263525"/>
            </a:xfrm>
            <a:custGeom>
              <a:avLst/>
              <a:gdLst>
                <a:gd name="txL" fmla="*/ 0 w 241"/>
                <a:gd name="txT" fmla="*/ 0 h 166"/>
                <a:gd name="txR" fmla="*/ 241 w 241"/>
                <a:gd name="txB" fmla="*/ 166 h 166"/>
              </a:gdLst>
              <a:ahLst/>
              <a:cxnLst>
                <a:cxn ang="0">
                  <a:pos x="2" y="0"/>
                </a:cxn>
                <a:cxn ang="0">
                  <a:pos x="2" y="0"/>
                </a:cxn>
                <a:cxn ang="0">
                  <a:pos x="241" y="0"/>
                </a:cxn>
                <a:cxn ang="0">
                  <a:pos x="241" y="0"/>
                </a:cxn>
                <a:cxn ang="0">
                  <a:pos x="224" y="140"/>
                </a:cxn>
                <a:cxn ang="0">
                  <a:pos x="224" y="140"/>
                </a:cxn>
                <a:cxn ang="0">
                  <a:pos x="223" y="145"/>
                </a:cxn>
                <a:cxn ang="0">
                  <a:pos x="220" y="151"/>
                </a:cxn>
                <a:cxn ang="0">
                  <a:pos x="217" y="155"/>
                </a:cxn>
                <a:cxn ang="0">
                  <a:pos x="212" y="157"/>
                </a:cxn>
                <a:cxn ang="0">
                  <a:pos x="202" y="163"/>
                </a:cxn>
                <a:cxn ang="0">
                  <a:pos x="193" y="166"/>
                </a:cxn>
                <a:cxn ang="0">
                  <a:pos x="193" y="166"/>
                </a:cxn>
                <a:cxn ang="0">
                  <a:pos x="0" y="147"/>
                </a:cxn>
                <a:cxn ang="0">
                  <a:pos x="0" y="147"/>
                </a:cxn>
                <a:cxn ang="0">
                  <a:pos x="2" y="0"/>
                </a:cxn>
                <a:cxn ang="0">
                  <a:pos x="2" y="0"/>
                </a:cxn>
              </a:cxnLst>
              <a:rect l="txL" t="txT" r="txR" b="txB"/>
              <a:pathLst>
                <a:path w="241" h="166">
                  <a:moveTo>
                    <a:pt x="2" y="0"/>
                  </a:moveTo>
                  <a:lnTo>
                    <a:pt x="2" y="0"/>
                  </a:lnTo>
                  <a:lnTo>
                    <a:pt x="241" y="0"/>
                  </a:lnTo>
                  <a:lnTo>
                    <a:pt x="241" y="0"/>
                  </a:lnTo>
                  <a:lnTo>
                    <a:pt x="224" y="140"/>
                  </a:lnTo>
                  <a:lnTo>
                    <a:pt x="224" y="140"/>
                  </a:lnTo>
                  <a:lnTo>
                    <a:pt x="223" y="145"/>
                  </a:lnTo>
                  <a:lnTo>
                    <a:pt x="220" y="151"/>
                  </a:lnTo>
                  <a:lnTo>
                    <a:pt x="217" y="155"/>
                  </a:lnTo>
                  <a:lnTo>
                    <a:pt x="212" y="157"/>
                  </a:lnTo>
                  <a:lnTo>
                    <a:pt x="202" y="163"/>
                  </a:lnTo>
                  <a:lnTo>
                    <a:pt x="193" y="166"/>
                  </a:lnTo>
                  <a:lnTo>
                    <a:pt x="193" y="166"/>
                  </a:lnTo>
                  <a:lnTo>
                    <a:pt x="0" y="147"/>
                  </a:lnTo>
                  <a:lnTo>
                    <a:pt x="0" y="147"/>
                  </a:lnTo>
                  <a:lnTo>
                    <a:pt x="2" y="0"/>
                  </a:lnTo>
                  <a:lnTo>
                    <a:pt x="2" y="0"/>
                  </a:lnTo>
                  <a:close/>
                </a:path>
              </a:pathLst>
            </a:custGeom>
            <a:solidFill>
              <a:srgbClr val="A1A1A4"/>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41" name="Freeform 42"/>
            <p:cNvSpPr/>
            <p:nvPr/>
          </p:nvSpPr>
          <p:spPr>
            <a:xfrm>
              <a:off x="1039812" y="152400"/>
              <a:ext cx="374650" cy="263525"/>
            </a:xfrm>
            <a:custGeom>
              <a:avLst/>
              <a:gdLst>
                <a:gd name="txL" fmla="*/ 0 w 236"/>
                <a:gd name="txT" fmla="*/ 0 h 166"/>
                <a:gd name="txR" fmla="*/ 236 w 236"/>
                <a:gd name="txB" fmla="*/ 166 h 166"/>
              </a:gdLst>
              <a:ahLst/>
              <a:cxnLst>
                <a:cxn ang="0">
                  <a:pos x="1" y="0"/>
                </a:cxn>
                <a:cxn ang="0">
                  <a:pos x="1" y="0"/>
                </a:cxn>
                <a:cxn ang="0">
                  <a:pos x="236" y="0"/>
                </a:cxn>
                <a:cxn ang="0">
                  <a:pos x="236" y="0"/>
                </a:cxn>
                <a:cxn ang="0">
                  <a:pos x="219" y="140"/>
                </a:cxn>
                <a:cxn ang="0">
                  <a:pos x="219" y="140"/>
                </a:cxn>
                <a:cxn ang="0">
                  <a:pos x="218" y="145"/>
                </a:cxn>
                <a:cxn ang="0">
                  <a:pos x="215" y="151"/>
                </a:cxn>
                <a:cxn ang="0">
                  <a:pos x="212" y="155"/>
                </a:cxn>
                <a:cxn ang="0">
                  <a:pos x="208" y="157"/>
                </a:cxn>
                <a:cxn ang="0">
                  <a:pos x="197" y="163"/>
                </a:cxn>
                <a:cxn ang="0">
                  <a:pos x="188" y="166"/>
                </a:cxn>
                <a:cxn ang="0">
                  <a:pos x="188" y="166"/>
                </a:cxn>
                <a:cxn ang="0">
                  <a:pos x="0" y="145"/>
                </a:cxn>
                <a:cxn ang="0">
                  <a:pos x="0" y="145"/>
                </a:cxn>
                <a:cxn ang="0">
                  <a:pos x="1" y="0"/>
                </a:cxn>
                <a:cxn ang="0">
                  <a:pos x="1" y="0"/>
                </a:cxn>
              </a:cxnLst>
              <a:rect l="txL" t="txT" r="txR" b="txB"/>
              <a:pathLst>
                <a:path w="236" h="166">
                  <a:moveTo>
                    <a:pt x="1" y="0"/>
                  </a:moveTo>
                  <a:lnTo>
                    <a:pt x="1" y="0"/>
                  </a:lnTo>
                  <a:lnTo>
                    <a:pt x="236" y="0"/>
                  </a:lnTo>
                  <a:lnTo>
                    <a:pt x="236" y="0"/>
                  </a:lnTo>
                  <a:lnTo>
                    <a:pt x="219" y="140"/>
                  </a:lnTo>
                  <a:lnTo>
                    <a:pt x="219" y="140"/>
                  </a:lnTo>
                  <a:lnTo>
                    <a:pt x="218" y="145"/>
                  </a:lnTo>
                  <a:lnTo>
                    <a:pt x="215" y="151"/>
                  </a:lnTo>
                  <a:lnTo>
                    <a:pt x="212" y="155"/>
                  </a:lnTo>
                  <a:lnTo>
                    <a:pt x="208" y="157"/>
                  </a:lnTo>
                  <a:lnTo>
                    <a:pt x="197" y="163"/>
                  </a:lnTo>
                  <a:lnTo>
                    <a:pt x="188" y="166"/>
                  </a:lnTo>
                  <a:lnTo>
                    <a:pt x="188" y="166"/>
                  </a:lnTo>
                  <a:lnTo>
                    <a:pt x="0" y="145"/>
                  </a:lnTo>
                  <a:lnTo>
                    <a:pt x="0" y="145"/>
                  </a:lnTo>
                  <a:lnTo>
                    <a:pt x="1" y="0"/>
                  </a:lnTo>
                  <a:lnTo>
                    <a:pt x="1" y="0"/>
                  </a:lnTo>
                  <a:close/>
                </a:path>
              </a:pathLst>
            </a:custGeom>
            <a:solidFill>
              <a:srgbClr val="A1A1A4"/>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42" name="Freeform 43"/>
            <p:cNvSpPr/>
            <p:nvPr/>
          </p:nvSpPr>
          <p:spPr>
            <a:xfrm>
              <a:off x="1046162" y="152400"/>
              <a:ext cx="368300" cy="263525"/>
            </a:xfrm>
            <a:custGeom>
              <a:avLst/>
              <a:gdLst>
                <a:gd name="txL" fmla="*/ 0 w 232"/>
                <a:gd name="txT" fmla="*/ 0 h 166"/>
                <a:gd name="txR" fmla="*/ 232 w 232"/>
                <a:gd name="txB" fmla="*/ 166 h 166"/>
              </a:gdLst>
              <a:ahLst/>
              <a:cxnLst>
                <a:cxn ang="0">
                  <a:pos x="1" y="0"/>
                </a:cxn>
                <a:cxn ang="0">
                  <a:pos x="1" y="0"/>
                </a:cxn>
                <a:cxn ang="0">
                  <a:pos x="232" y="0"/>
                </a:cxn>
                <a:cxn ang="0">
                  <a:pos x="232" y="0"/>
                </a:cxn>
                <a:cxn ang="0">
                  <a:pos x="215" y="140"/>
                </a:cxn>
                <a:cxn ang="0">
                  <a:pos x="215" y="140"/>
                </a:cxn>
                <a:cxn ang="0">
                  <a:pos x="214" y="145"/>
                </a:cxn>
                <a:cxn ang="0">
                  <a:pos x="211" y="151"/>
                </a:cxn>
                <a:cxn ang="0">
                  <a:pos x="208" y="155"/>
                </a:cxn>
                <a:cxn ang="0">
                  <a:pos x="204" y="157"/>
                </a:cxn>
                <a:cxn ang="0">
                  <a:pos x="195" y="163"/>
                </a:cxn>
                <a:cxn ang="0">
                  <a:pos x="184" y="166"/>
                </a:cxn>
                <a:cxn ang="0">
                  <a:pos x="184" y="166"/>
                </a:cxn>
                <a:cxn ang="0">
                  <a:pos x="0" y="144"/>
                </a:cxn>
                <a:cxn ang="0">
                  <a:pos x="0" y="144"/>
                </a:cxn>
                <a:cxn ang="0">
                  <a:pos x="1" y="0"/>
                </a:cxn>
                <a:cxn ang="0">
                  <a:pos x="1" y="0"/>
                </a:cxn>
              </a:cxnLst>
              <a:rect l="txL" t="txT" r="txR" b="txB"/>
              <a:pathLst>
                <a:path w="232" h="166">
                  <a:moveTo>
                    <a:pt x="1" y="0"/>
                  </a:moveTo>
                  <a:lnTo>
                    <a:pt x="1" y="0"/>
                  </a:lnTo>
                  <a:lnTo>
                    <a:pt x="232" y="0"/>
                  </a:lnTo>
                  <a:lnTo>
                    <a:pt x="232" y="0"/>
                  </a:lnTo>
                  <a:lnTo>
                    <a:pt x="215" y="140"/>
                  </a:lnTo>
                  <a:lnTo>
                    <a:pt x="215" y="140"/>
                  </a:lnTo>
                  <a:lnTo>
                    <a:pt x="214" y="145"/>
                  </a:lnTo>
                  <a:lnTo>
                    <a:pt x="211" y="151"/>
                  </a:lnTo>
                  <a:lnTo>
                    <a:pt x="208" y="155"/>
                  </a:lnTo>
                  <a:lnTo>
                    <a:pt x="204" y="157"/>
                  </a:lnTo>
                  <a:lnTo>
                    <a:pt x="195" y="163"/>
                  </a:lnTo>
                  <a:lnTo>
                    <a:pt x="184" y="166"/>
                  </a:lnTo>
                  <a:lnTo>
                    <a:pt x="184" y="166"/>
                  </a:lnTo>
                  <a:lnTo>
                    <a:pt x="0" y="144"/>
                  </a:lnTo>
                  <a:lnTo>
                    <a:pt x="0" y="144"/>
                  </a:lnTo>
                  <a:lnTo>
                    <a:pt x="1" y="0"/>
                  </a:lnTo>
                  <a:lnTo>
                    <a:pt x="1" y="0"/>
                  </a:lnTo>
                  <a:close/>
                </a:path>
              </a:pathLst>
            </a:custGeom>
            <a:solidFill>
              <a:srgbClr val="A2A2A5"/>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43" name="Freeform 44"/>
            <p:cNvSpPr/>
            <p:nvPr/>
          </p:nvSpPr>
          <p:spPr>
            <a:xfrm>
              <a:off x="1049337" y="152400"/>
              <a:ext cx="365125" cy="263525"/>
            </a:xfrm>
            <a:custGeom>
              <a:avLst/>
              <a:gdLst>
                <a:gd name="txL" fmla="*/ 0 w 230"/>
                <a:gd name="txT" fmla="*/ 0 h 166"/>
                <a:gd name="txR" fmla="*/ 230 w 230"/>
                <a:gd name="txB" fmla="*/ 166 h 166"/>
              </a:gdLst>
              <a:ahLst/>
              <a:cxnLst>
                <a:cxn ang="0">
                  <a:pos x="3" y="0"/>
                </a:cxn>
                <a:cxn ang="0">
                  <a:pos x="3" y="0"/>
                </a:cxn>
                <a:cxn ang="0">
                  <a:pos x="230" y="0"/>
                </a:cxn>
                <a:cxn ang="0">
                  <a:pos x="230" y="0"/>
                </a:cxn>
                <a:cxn ang="0">
                  <a:pos x="213" y="140"/>
                </a:cxn>
                <a:cxn ang="0">
                  <a:pos x="213" y="140"/>
                </a:cxn>
                <a:cxn ang="0">
                  <a:pos x="212" y="145"/>
                </a:cxn>
                <a:cxn ang="0">
                  <a:pos x="209" y="149"/>
                </a:cxn>
                <a:cxn ang="0">
                  <a:pos x="206" y="153"/>
                </a:cxn>
                <a:cxn ang="0">
                  <a:pos x="202" y="157"/>
                </a:cxn>
                <a:cxn ang="0">
                  <a:pos x="193" y="163"/>
                </a:cxn>
                <a:cxn ang="0">
                  <a:pos x="183" y="166"/>
                </a:cxn>
                <a:cxn ang="0">
                  <a:pos x="183" y="166"/>
                </a:cxn>
                <a:cxn ang="0">
                  <a:pos x="0" y="143"/>
                </a:cxn>
                <a:cxn ang="0">
                  <a:pos x="0" y="143"/>
                </a:cxn>
                <a:cxn ang="0">
                  <a:pos x="3" y="0"/>
                </a:cxn>
                <a:cxn ang="0">
                  <a:pos x="3" y="0"/>
                </a:cxn>
              </a:cxnLst>
              <a:rect l="txL" t="txT" r="txR" b="txB"/>
              <a:pathLst>
                <a:path w="230" h="166">
                  <a:moveTo>
                    <a:pt x="3" y="0"/>
                  </a:moveTo>
                  <a:lnTo>
                    <a:pt x="3" y="0"/>
                  </a:lnTo>
                  <a:lnTo>
                    <a:pt x="230" y="0"/>
                  </a:lnTo>
                  <a:lnTo>
                    <a:pt x="230" y="0"/>
                  </a:lnTo>
                  <a:lnTo>
                    <a:pt x="213" y="140"/>
                  </a:lnTo>
                  <a:lnTo>
                    <a:pt x="213" y="140"/>
                  </a:lnTo>
                  <a:lnTo>
                    <a:pt x="212" y="145"/>
                  </a:lnTo>
                  <a:lnTo>
                    <a:pt x="209" y="149"/>
                  </a:lnTo>
                  <a:lnTo>
                    <a:pt x="206" y="153"/>
                  </a:lnTo>
                  <a:lnTo>
                    <a:pt x="202" y="157"/>
                  </a:lnTo>
                  <a:lnTo>
                    <a:pt x="193" y="163"/>
                  </a:lnTo>
                  <a:lnTo>
                    <a:pt x="183" y="166"/>
                  </a:lnTo>
                  <a:lnTo>
                    <a:pt x="183" y="166"/>
                  </a:lnTo>
                  <a:lnTo>
                    <a:pt x="0" y="143"/>
                  </a:lnTo>
                  <a:lnTo>
                    <a:pt x="0" y="143"/>
                  </a:lnTo>
                  <a:lnTo>
                    <a:pt x="3" y="0"/>
                  </a:lnTo>
                  <a:lnTo>
                    <a:pt x="3" y="0"/>
                  </a:lnTo>
                  <a:close/>
                </a:path>
              </a:pathLst>
            </a:custGeom>
            <a:solidFill>
              <a:srgbClr val="A2A2A6"/>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44" name="Freeform 45"/>
            <p:cNvSpPr/>
            <p:nvPr/>
          </p:nvSpPr>
          <p:spPr>
            <a:xfrm>
              <a:off x="1055687" y="152400"/>
              <a:ext cx="358775" cy="263525"/>
            </a:xfrm>
            <a:custGeom>
              <a:avLst/>
              <a:gdLst>
                <a:gd name="txL" fmla="*/ 0 w 226"/>
                <a:gd name="txT" fmla="*/ 0 h 166"/>
                <a:gd name="txR" fmla="*/ 226 w 226"/>
                <a:gd name="txB" fmla="*/ 166 h 166"/>
              </a:gdLst>
              <a:ahLst/>
              <a:cxnLst>
                <a:cxn ang="0">
                  <a:pos x="3" y="0"/>
                </a:cxn>
                <a:cxn ang="0">
                  <a:pos x="3" y="0"/>
                </a:cxn>
                <a:cxn ang="0">
                  <a:pos x="226" y="0"/>
                </a:cxn>
                <a:cxn ang="0">
                  <a:pos x="226" y="0"/>
                </a:cxn>
                <a:cxn ang="0">
                  <a:pos x="209" y="140"/>
                </a:cxn>
                <a:cxn ang="0">
                  <a:pos x="209" y="140"/>
                </a:cxn>
                <a:cxn ang="0">
                  <a:pos x="208" y="145"/>
                </a:cxn>
                <a:cxn ang="0">
                  <a:pos x="205" y="149"/>
                </a:cxn>
                <a:cxn ang="0">
                  <a:pos x="202" y="153"/>
                </a:cxn>
                <a:cxn ang="0">
                  <a:pos x="198" y="157"/>
                </a:cxn>
                <a:cxn ang="0">
                  <a:pos x="189" y="163"/>
                </a:cxn>
                <a:cxn ang="0">
                  <a:pos x="179" y="166"/>
                </a:cxn>
                <a:cxn ang="0">
                  <a:pos x="179" y="166"/>
                </a:cxn>
                <a:cxn ang="0">
                  <a:pos x="0" y="141"/>
                </a:cxn>
                <a:cxn ang="0">
                  <a:pos x="0" y="141"/>
                </a:cxn>
                <a:cxn ang="0">
                  <a:pos x="3" y="0"/>
                </a:cxn>
                <a:cxn ang="0">
                  <a:pos x="3" y="0"/>
                </a:cxn>
              </a:cxnLst>
              <a:rect l="txL" t="txT" r="txR" b="txB"/>
              <a:pathLst>
                <a:path w="226" h="166">
                  <a:moveTo>
                    <a:pt x="3" y="0"/>
                  </a:moveTo>
                  <a:lnTo>
                    <a:pt x="3" y="0"/>
                  </a:lnTo>
                  <a:lnTo>
                    <a:pt x="226" y="0"/>
                  </a:lnTo>
                  <a:lnTo>
                    <a:pt x="226" y="0"/>
                  </a:lnTo>
                  <a:lnTo>
                    <a:pt x="209" y="140"/>
                  </a:lnTo>
                  <a:lnTo>
                    <a:pt x="209" y="140"/>
                  </a:lnTo>
                  <a:lnTo>
                    <a:pt x="208" y="145"/>
                  </a:lnTo>
                  <a:lnTo>
                    <a:pt x="205" y="149"/>
                  </a:lnTo>
                  <a:lnTo>
                    <a:pt x="202" y="153"/>
                  </a:lnTo>
                  <a:lnTo>
                    <a:pt x="198" y="157"/>
                  </a:lnTo>
                  <a:lnTo>
                    <a:pt x="189" y="163"/>
                  </a:lnTo>
                  <a:lnTo>
                    <a:pt x="179" y="166"/>
                  </a:lnTo>
                  <a:lnTo>
                    <a:pt x="179" y="166"/>
                  </a:lnTo>
                  <a:lnTo>
                    <a:pt x="0" y="141"/>
                  </a:lnTo>
                  <a:lnTo>
                    <a:pt x="0" y="141"/>
                  </a:lnTo>
                  <a:lnTo>
                    <a:pt x="3" y="0"/>
                  </a:lnTo>
                  <a:lnTo>
                    <a:pt x="3" y="0"/>
                  </a:lnTo>
                  <a:close/>
                </a:path>
              </a:pathLst>
            </a:custGeom>
            <a:solidFill>
              <a:srgbClr val="A3A3A6"/>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45" name="Freeform 46"/>
            <p:cNvSpPr/>
            <p:nvPr/>
          </p:nvSpPr>
          <p:spPr>
            <a:xfrm>
              <a:off x="1062037" y="152400"/>
              <a:ext cx="352425" cy="263525"/>
            </a:xfrm>
            <a:custGeom>
              <a:avLst/>
              <a:gdLst>
                <a:gd name="txL" fmla="*/ 0 w 222"/>
                <a:gd name="txT" fmla="*/ 0 h 166"/>
                <a:gd name="txR" fmla="*/ 222 w 222"/>
                <a:gd name="txB" fmla="*/ 166 h 166"/>
              </a:gdLst>
              <a:ahLst/>
              <a:cxnLst>
                <a:cxn ang="0">
                  <a:pos x="2" y="0"/>
                </a:cxn>
                <a:cxn ang="0">
                  <a:pos x="2" y="0"/>
                </a:cxn>
                <a:cxn ang="0">
                  <a:pos x="222" y="0"/>
                </a:cxn>
                <a:cxn ang="0">
                  <a:pos x="222" y="0"/>
                </a:cxn>
                <a:cxn ang="0">
                  <a:pos x="205" y="140"/>
                </a:cxn>
                <a:cxn ang="0">
                  <a:pos x="205" y="140"/>
                </a:cxn>
                <a:cxn ang="0">
                  <a:pos x="204" y="145"/>
                </a:cxn>
                <a:cxn ang="0">
                  <a:pos x="201" y="149"/>
                </a:cxn>
                <a:cxn ang="0">
                  <a:pos x="198" y="153"/>
                </a:cxn>
                <a:cxn ang="0">
                  <a:pos x="194" y="157"/>
                </a:cxn>
                <a:cxn ang="0">
                  <a:pos x="185" y="163"/>
                </a:cxn>
                <a:cxn ang="0">
                  <a:pos x="175" y="166"/>
                </a:cxn>
                <a:cxn ang="0">
                  <a:pos x="175" y="166"/>
                </a:cxn>
                <a:cxn ang="0">
                  <a:pos x="0" y="141"/>
                </a:cxn>
                <a:cxn ang="0">
                  <a:pos x="0" y="141"/>
                </a:cxn>
                <a:cxn ang="0">
                  <a:pos x="2" y="0"/>
                </a:cxn>
                <a:cxn ang="0">
                  <a:pos x="2" y="0"/>
                </a:cxn>
              </a:cxnLst>
              <a:rect l="txL" t="txT" r="txR" b="txB"/>
              <a:pathLst>
                <a:path w="222" h="166">
                  <a:moveTo>
                    <a:pt x="2" y="0"/>
                  </a:moveTo>
                  <a:lnTo>
                    <a:pt x="2" y="0"/>
                  </a:lnTo>
                  <a:lnTo>
                    <a:pt x="222" y="0"/>
                  </a:lnTo>
                  <a:lnTo>
                    <a:pt x="222" y="0"/>
                  </a:lnTo>
                  <a:lnTo>
                    <a:pt x="205" y="140"/>
                  </a:lnTo>
                  <a:lnTo>
                    <a:pt x="205" y="140"/>
                  </a:lnTo>
                  <a:lnTo>
                    <a:pt x="204" y="145"/>
                  </a:lnTo>
                  <a:lnTo>
                    <a:pt x="201" y="149"/>
                  </a:lnTo>
                  <a:lnTo>
                    <a:pt x="198" y="153"/>
                  </a:lnTo>
                  <a:lnTo>
                    <a:pt x="194" y="157"/>
                  </a:lnTo>
                  <a:lnTo>
                    <a:pt x="185" y="163"/>
                  </a:lnTo>
                  <a:lnTo>
                    <a:pt x="175" y="166"/>
                  </a:lnTo>
                  <a:lnTo>
                    <a:pt x="175" y="166"/>
                  </a:lnTo>
                  <a:lnTo>
                    <a:pt x="0" y="141"/>
                  </a:lnTo>
                  <a:lnTo>
                    <a:pt x="0" y="141"/>
                  </a:lnTo>
                  <a:lnTo>
                    <a:pt x="2" y="0"/>
                  </a:lnTo>
                  <a:lnTo>
                    <a:pt x="2" y="0"/>
                  </a:lnTo>
                  <a:close/>
                </a:path>
              </a:pathLst>
            </a:custGeom>
            <a:solidFill>
              <a:srgbClr val="A4A4A7"/>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46" name="Freeform 47"/>
            <p:cNvSpPr/>
            <p:nvPr/>
          </p:nvSpPr>
          <p:spPr>
            <a:xfrm>
              <a:off x="1068387" y="152400"/>
              <a:ext cx="346075" cy="263525"/>
            </a:xfrm>
            <a:custGeom>
              <a:avLst/>
              <a:gdLst>
                <a:gd name="txL" fmla="*/ 0 w 218"/>
                <a:gd name="txT" fmla="*/ 0 h 166"/>
                <a:gd name="txR" fmla="*/ 218 w 218"/>
                <a:gd name="txB" fmla="*/ 166 h 166"/>
              </a:gdLst>
              <a:ahLst/>
              <a:cxnLst>
                <a:cxn ang="0">
                  <a:pos x="2" y="0"/>
                </a:cxn>
                <a:cxn ang="0">
                  <a:pos x="2" y="0"/>
                </a:cxn>
                <a:cxn ang="0">
                  <a:pos x="218" y="0"/>
                </a:cxn>
                <a:cxn ang="0">
                  <a:pos x="218" y="0"/>
                </a:cxn>
                <a:cxn ang="0">
                  <a:pos x="201" y="140"/>
                </a:cxn>
                <a:cxn ang="0">
                  <a:pos x="201" y="140"/>
                </a:cxn>
                <a:cxn ang="0">
                  <a:pos x="200" y="145"/>
                </a:cxn>
                <a:cxn ang="0">
                  <a:pos x="197" y="149"/>
                </a:cxn>
                <a:cxn ang="0">
                  <a:pos x="194" y="153"/>
                </a:cxn>
                <a:cxn ang="0">
                  <a:pos x="190" y="157"/>
                </a:cxn>
                <a:cxn ang="0">
                  <a:pos x="181" y="163"/>
                </a:cxn>
                <a:cxn ang="0">
                  <a:pos x="171" y="166"/>
                </a:cxn>
                <a:cxn ang="0">
                  <a:pos x="171" y="166"/>
                </a:cxn>
                <a:cxn ang="0">
                  <a:pos x="0" y="140"/>
                </a:cxn>
                <a:cxn ang="0">
                  <a:pos x="0" y="140"/>
                </a:cxn>
                <a:cxn ang="0">
                  <a:pos x="2" y="0"/>
                </a:cxn>
                <a:cxn ang="0">
                  <a:pos x="2" y="0"/>
                </a:cxn>
              </a:cxnLst>
              <a:rect l="txL" t="txT" r="txR" b="txB"/>
              <a:pathLst>
                <a:path w="218" h="166">
                  <a:moveTo>
                    <a:pt x="2" y="0"/>
                  </a:moveTo>
                  <a:lnTo>
                    <a:pt x="2" y="0"/>
                  </a:lnTo>
                  <a:lnTo>
                    <a:pt x="218" y="0"/>
                  </a:lnTo>
                  <a:lnTo>
                    <a:pt x="218" y="0"/>
                  </a:lnTo>
                  <a:lnTo>
                    <a:pt x="201" y="140"/>
                  </a:lnTo>
                  <a:lnTo>
                    <a:pt x="201" y="140"/>
                  </a:lnTo>
                  <a:lnTo>
                    <a:pt x="200" y="145"/>
                  </a:lnTo>
                  <a:lnTo>
                    <a:pt x="197" y="149"/>
                  </a:lnTo>
                  <a:lnTo>
                    <a:pt x="194" y="153"/>
                  </a:lnTo>
                  <a:lnTo>
                    <a:pt x="190" y="157"/>
                  </a:lnTo>
                  <a:lnTo>
                    <a:pt x="181" y="163"/>
                  </a:lnTo>
                  <a:lnTo>
                    <a:pt x="171" y="166"/>
                  </a:lnTo>
                  <a:lnTo>
                    <a:pt x="171" y="166"/>
                  </a:lnTo>
                  <a:lnTo>
                    <a:pt x="0" y="140"/>
                  </a:lnTo>
                  <a:lnTo>
                    <a:pt x="0" y="140"/>
                  </a:lnTo>
                  <a:lnTo>
                    <a:pt x="2" y="0"/>
                  </a:lnTo>
                  <a:lnTo>
                    <a:pt x="2" y="0"/>
                  </a:lnTo>
                  <a:close/>
                </a:path>
              </a:pathLst>
            </a:custGeom>
            <a:solidFill>
              <a:srgbClr val="A4A4A8"/>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47" name="Freeform 48"/>
            <p:cNvSpPr/>
            <p:nvPr/>
          </p:nvSpPr>
          <p:spPr>
            <a:xfrm>
              <a:off x="1073150" y="152400"/>
              <a:ext cx="341313" cy="260350"/>
            </a:xfrm>
            <a:custGeom>
              <a:avLst/>
              <a:gdLst>
                <a:gd name="txL" fmla="*/ 0 w 215"/>
                <a:gd name="txT" fmla="*/ 0 h 164"/>
                <a:gd name="txR" fmla="*/ 215 w 215"/>
                <a:gd name="txB" fmla="*/ 164 h 164"/>
              </a:gdLst>
              <a:ahLst/>
              <a:cxnLst>
                <a:cxn ang="0">
                  <a:pos x="3" y="0"/>
                </a:cxn>
                <a:cxn ang="0">
                  <a:pos x="3" y="0"/>
                </a:cxn>
                <a:cxn ang="0">
                  <a:pos x="215" y="0"/>
                </a:cxn>
                <a:cxn ang="0">
                  <a:pos x="215" y="0"/>
                </a:cxn>
                <a:cxn ang="0">
                  <a:pos x="198" y="140"/>
                </a:cxn>
                <a:cxn ang="0">
                  <a:pos x="198" y="140"/>
                </a:cxn>
                <a:cxn ang="0">
                  <a:pos x="197" y="145"/>
                </a:cxn>
                <a:cxn ang="0">
                  <a:pos x="195" y="149"/>
                </a:cxn>
                <a:cxn ang="0">
                  <a:pos x="191" y="153"/>
                </a:cxn>
                <a:cxn ang="0">
                  <a:pos x="187" y="157"/>
                </a:cxn>
                <a:cxn ang="0">
                  <a:pos x="178" y="163"/>
                </a:cxn>
                <a:cxn ang="0">
                  <a:pos x="169" y="164"/>
                </a:cxn>
                <a:cxn ang="0">
                  <a:pos x="169" y="164"/>
                </a:cxn>
                <a:cxn ang="0">
                  <a:pos x="0" y="138"/>
                </a:cxn>
                <a:cxn ang="0">
                  <a:pos x="0" y="138"/>
                </a:cxn>
                <a:cxn ang="0">
                  <a:pos x="3" y="0"/>
                </a:cxn>
                <a:cxn ang="0">
                  <a:pos x="3" y="0"/>
                </a:cxn>
              </a:cxnLst>
              <a:rect l="txL" t="txT" r="txR" b="txB"/>
              <a:pathLst>
                <a:path w="215" h="164">
                  <a:moveTo>
                    <a:pt x="3" y="0"/>
                  </a:moveTo>
                  <a:lnTo>
                    <a:pt x="3" y="0"/>
                  </a:lnTo>
                  <a:lnTo>
                    <a:pt x="215" y="0"/>
                  </a:lnTo>
                  <a:lnTo>
                    <a:pt x="215" y="0"/>
                  </a:lnTo>
                  <a:lnTo>
                    <a:pt x="198" y="140"/>
                  </a:lnTo>
                  <a:lnTo>
                    <a:pt x="198" y="140"/>
                  </a:lnTo>
                  <a:lnTo>
                    <a:pt x="197" y="145"/>
                  </a:lnTo>
                  <a:lnTo>
                    <a:pt x="195" y="149"/>
                  </a:lnTo>
                  <a:lnTo>
                    <a:pt x="191" y="153"/>
                  </a:lnTo>
                  <a:lnTo>
                    <a:pt x="187" y="157"/>
                  </a:lnTo>
                  <a:lnTo>
                    <a:pt x="178" y="163"/>
                  </a:lnTo>
                  <a:lnTo>
                    <a:pt x="169" y="164"/>
                  </a:lnTo>
                  <a:lnTo>
                    <a:pt x="169" y="164"/>
                  </a:lnTo>
                  <a:lnTo>
                    <a:pt x="0" y="138"/>
                  </a:lnTo>
                  <a:lnTo>
                    <a:pt x="0" y="138"/>
                  </a:lnTo>
                  <a:lnTo>
                    <a:pt x="3" y="0"/>
                  </a:lnTo>
                  <a:lnTo>
                    <a:pt x="3" y="0"/>
                  </a:lnTo>
                  <a:close/>
                </a:path>
              </a:pathLst>
            </a:custGeom>
            <a:solidFill>
              <a:srgbClr val="A5A5A8"/>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48" name="Freeform 49"/>
            <p:cNvSpPr/>
            <p:nvPr/>
          </p:nvSpPr>
          <p:spPr>
            <a:xfrm>
              <a:off x="1079500" y="152400"/>
              <a:ext cx="334963" cy="260350"/>
            </a:xfrm>
            <a:custGeom>
              <a:avLst/>
              <a:gdLst>
                <a:gd name="txL" fmla="*/ 0 w 211"/>
                <a:gd name="txT" fmla="*/ 0 h 164"/>
                <a:gd name="txR" fmla="*/ 211 w 211"/>
                <a:gd name="txB" fmla="*/ 164 h 164"/>
              </a:gdLst>
              <a:ahLst/>
              <a:cxnLst>
                <a:cxn ang="0">
                  <a:pos x="3" y="0"/>
                </a:cxn>
                <a:cxn ang="0">
                  <a:pos x="3" y="0"/>
                </a:cxn>
                <a:cxn ang="0">
                  <a:pos x="211" y="0"/>
                </a:cxn>
                <a:cxn ang="0">
                  <a:pos x="211" y="0"/>
                </a:cxn>
                <a:cxn ang="0">
                  <a:pos x="194" y="140"/>
                </a:cxn>
                <a:cxn ang="0">
                  <a:pos x="194" y="140"/>
                </a:cxn>
                <a:cxn ang="0">
                  <a:pos x="193" y="145"/>
                </a:cxn>
                <a:cxn ang="0">
                  <a:pos x="191" y="149"/>
                </a:cxn>
                <a:cxn ang="0">
                  <a:pos x="187" y="153"/>
                </a:cxn>
                <a:cxn ang="0">
                  <a:pos x="183" y="157"/>
                </a:cxn>
                <a:cxn ang="0">
                  <a:pos x="175" y="161"/>
                </a:cxn>
                <a:cxn ang="0">
                  <a:pos x="165" y="164"/>
                </a:cxn>
                <a:cxn ang="0">
                  <a:pos x="165" y="164"/>
                </a:cxn>
                <a:cxn ang="0">
                  <a:pos x="0" y="137"/>
                </a:cxn>
                <a:cxn ang="0">
                  <a:pos x="0" y="137"/>
                </a:cxn>
                <a:cxn ang="0">
                  <a:pos x="3" y="0"/>
                </a:cxn>
                <a:cxn ang="0">
                  <a:pos x="3" y="0"/>
                </a:cxn>
              </a:cxnLst>
              <a:rect l="txL" t="txT" r="txR" b="txB"/>
              <a:pathLst>
                <a:path w="211" h="164">
                  <a:moveTo>
                    <a:pt x="3" y="0"/>
                  </a:moveTo>
                  <a:lnTo>
                    <a:pt x="3" y="0"/>
                  </a:lnTo>
                  <a:lnTo>
                    <a:pt x="211" y="0"/>
                  </a:lnTo>
                  <a:lnTo>
                    <a:pt x="211" y="0"/>
                  </a:lnTo>
                  <a:lnTo>
                    <a:pt x="194" y="140"/>
                  </a:lnTo>
                  <a:lnTo>
                    <a:pt x="194" y="140"/>
                  </a:lnTo>
                  <a:lnTo>
                    <a:pt x="193" y="145"/>
                  </a:lnTo>
                  <a:lnTo>
                    <a:pt x="191" y="149"/>
                  </a:lnTo>
                  <a:lnTo>
                    <a:pt x="187" y="153"/>
                  </a:lnTo>
                  <a:lnTo>
                    <a:pt x="183" y="157"/>
                  </a:lnTo>
                  <a:lnTo>
                    <a:pt x="175" y="161"/>
                  </a:lnTo>
                  <a:lnTo>
                    <a:pt x="165" y="164"/>
                  </a:lnTo>
                  <a:lnTo>
                    <a:pt x="165" y="164"/>
                  </a:lnTo>
                  <a:lnTo>
                    <a:pt x="0" y="137"/>
                  </a:lnTo>
                  <a:lnTo>
                    <a:pt x="0" y="137"/>
                  </a:lnTo>
                  <a:lnTo>
                    <a:pt x="3" y="0"/>
                  </a:lnTo>
                  <a:lnTo>
                    <a:pt x="3" y="0"/>
                  </a:lnTo>
                  <a:close/>
                </a:path>
              </a:pathLst>
            </a:custGeom>
            <a:solidFill>
              <a:srgbClr val="A6A6A9"/>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49" name="Freeform 50"/>
            <p:cNvSpPr/>
            <p:nvPr/>
          </p:nvSpPr>
          <p:spPr>
            <a:xfrm>
              <a:off x="1085850" y="152400"/>
              <a:ext cx="328613" cy="260350"/>
            </a:xfrm>
            <a:custGeom>
              <a:avLst/>
              <a:gdLst>
                <a:gd name="txL" fmla="*/ 0 w 207"/>
                <a:gd name="txT" fmla="*/ 0 h 164"/>
                <a:gd name="txR" fmla="*/ 207 w 207"/>
                <a:gd name="txB" fmla="*/ 164 h 164"/>
              </a:gdLst>
              <a:ahLst/>
              <a:cxnLst>
                <a:cxn ang="0">
                  <a:pos x="3" y="0"/>
                </a:cxn>
                <a:cxn ang="0">
                  <a:pos x="3" y="0"/>
                </a:cxn>
                <a:cxn ang="0">
                  <a:pos x="207" y="0"/>
                </a:cxn>
                <a:cxn ang="0">
                  <a:pos x="207" y="0"/>
                </a:cxn>
                <a:cxn ang="0">
                  <a:pos x="190" y="140"/>
                </a:cxn>
                <a:cxn ang="0">
                  <a:pos x="190" y="140"/>
                </a:cxn>
                <a:cxn ang="0">
                  <a:pos x="189" y="145"/>
                </a:cxn>
                <a:cxn ang="0">
                  <a:pos x="187" y="149"/>
                </a:cxn>
                <a:cxn ang="0">
                  <a:pos x="183" y="153"/>
                </a:cxn>
                <a:cxn ang="0">
                  <a:pos x="179" y="156"/>
                </a:cxn>
                <a:cxn ang="0">
                  <a:pos x="171" y="161"/>
                </a:cxn>
                <a:cxn ang="0">
                  <a:pos x="161" y="164"/>
                </a:cxn>
                <a:cxn ang="0">
                  <a:pos x="161" y="164"/>
                </a:cxn>
                <a:cxn ang="0">
                  <a:pos x="0" y="136"/>
                </a:cxn>
                <a:cxn ang="0">
                  <a:pos x="0" y="136"/>
                </a:cxn>
                <a:cxn ang="0">
                  <a:pos x="3" y="0"/>
                </a:cxn>
                <a:cxn ang="0">
                  <a:pos x="3" y="0"/>
                </a:cxn>
              </a:cxnLst>
              <a:rect l="txL" t="txT" r="txR" b="txB"/>
              <a:pathLst>
                <a:path w="207" h="164">
                  <a:moveTo>
                    <a:pt x="3" y="0"/>
                  </a:moveTo>
                  <a:lnTo>
                    <a:pt x="3" y="0"/>
                  </a:lnTo>
                  <a:lnTo>
                    <a:pt x="207" y="0"/>
                  </a:lnTo>
                  <a:lnTo>
                    <a:pt x="207" y="0"/>
                  </a:lnTo>
                  <a:lnTo>
                    <a:pt x="190" y="140"/>
                  </a:lnTo>
                  <a:lnTo>
                    <a:pt x="190" y="140"/>
                  </a:lnTo>
                  <a:lnTo>
                    <a:pt x="189" y="145"/>
                  </a:lnTo>
                  <a:lnTo>
                    <a:pt x="187" y="149"/>
                  </a:lnTo>
                  <a:lnTo>
                    <a:pt x="183" y="153"/>
                  </a:lnTo>
                  <a:lnTo>
                    <a:pt x="179" y="156"/>
                  </a:lnTo>
                  <a:lnTo>
                    <a:pt x="171" y="161"/>
                  </a:lnTo>
                  <a:lnTo>
                    <a:pt x="161" y="164"/>
                  </a:lnTo>
                  <a:lnTo>
                    <a:pt x="161" y="164"/>
                  </a:lnTo>
                  <a:lnTo>
                    <a:pt x="0" y="136"/>
                  </a:lnTo>
                  <a:lnTo>
                    <a:pt x="0" y="136"/>
                  </a:lnTo>
                  <a:lnTo>
                    <a:pt x="3" y="0"/>
                  </a:lnTo>
                  <a:lnTo>
                    <a:pt x="3" y="0"/>
                  </a:lnTo>
                  <a:close/>
                </a:path>
              </a:pathLst>
            </a:custGeom>
            <a:solidFill>
              <a:srgbClr val="A6A6AA"/>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50" name="Freeform 51"/>
            <p:cNvSpPr/>
            <p:nvPr/>
          </p:nvSpPr>
          <p:spPr>
            <a:xfrm>
              <a:off x="1092200" y="152400"/>
              <a:ext cx="322263" cy="260350"/>
            </a:xfrm>
            <a:custGeom>
              <a:avLst/>
              <a:gdLst>
                <a:gd name="txL" fmla="*/ 0 w 203"/>
                <a:gd name="txT" fmla="*/ 0 h 164"/>
                <a:gd name="txR" fmla="*/ 203 w 203"/>
                <a:gd name="txB" fmla="*/ 164 h 164"/>
              </a:gdLst>
              <a:ahLst/>
              <a:cxnLst>
                <a:cxn ang="0">
                  <a:pos x="3" y="0"/>
                </a:cxn>
                <a:cxn ang="0">
                  <a:pos x="3" y="0"/>
                </a:cxn>
                <a:cxn ang="0">
                  <a:pos x="203" y="0"/>
                </a:cxn>
                <a:cxn ang="0">
                  <a:pos x="203" y="0"/>
                </a:cxn>
                <a:cxn ang="0">
                  <a:pos x="186" y="140"/>
                </a:cxn>
                <a:cxn ang="0">
                  <a:pos x="186" y="140"/>
                </a:cxn>
                <a:cxn ang="0">
                  <a:pos x="185" y="145"/>
                </a:cxn>
                <a:cxn ang="0">
                  <a:pos x="183" y="149"/>
                </a:cxn>
                <a:cxn ang="0">
                  <a:pos x="179" y="153"/>
                </a:cxn>
                <a:cxn ang="0">
                  <a:pos x="176" y="156"/>
                </a:cxn>
                <a:cxn ang="0">
                  <a:pos x="167" y="161"/>
                </a:cxn>
                <a:cxn ang="0">
                  <a:pos x="157" y="164"/>
                </a:cxn>
                <a:cxn ang="0">
                  <a:pos x="157" y="164"/>
                </a:cxn>
                <a:cxn ang="0">
                  <a:pos x="0" y="134"/>
                </a:cxn>
                <a:cxn ang="0">
                  <a:pos x="0" y="134"/>
                </a:cxn>
                <a:cxn ang="0">
                  <a:pos x="3" y="0"/>
                </a:cxn>
                <a:cxn ang="0">
                  <a:pos x="3" y="0"/>
                </a:cxn>
              </a:cxnLst>
              <a:rect l="txL" t="txT" r="txR" b="txB"/>
              <a:pathLst>
                <a:path w="203" h="164">
                  <a:moveTo>
                    <a:pt x="3" y="0"/>
                  </a:moveTo>
                  <a:lnTo>
                    <a:pt x="3" y="0"/>
                  </a:lnTo>
                  <a:lnTo>
                    <a:pt x="203" y="0"/>
                  </a:lnTo>
                  <a:lnTo>
                    <a:pt x="203" y="0"/>
                  </a:lnTo>
                  <a:lnTo>
                    <a:pt x="186" y="140"/>
                  </a:lnTo>
                  <a:lnTo>
                    <a:pt x="186" y="140"/>
                  </a:lnTo>
                  <a:lnTo>
                    <a:pt x="185" y="145"/>
                  </a:lnTo>
                  <a:lnTo>
                    <a:pt x="183" y="149"/>
                  </a:lnTo>
                  <a:lnTo>
                    <a:pt x="179" y="153"/>
                  </a:lnTo>
                  <a:lnTo>
                    <a:pt x="176" y="156"/>
                  </a:lnTo>
                  <a:lnTo>
                    <a:pt x="167" y="161"/>
                  </a:lnTo>
                  <a:lnTo>
                    <a:pt x="157" y="164"/>
                  </a:lnTo>
                  <a:lnTo>
                    <a:pt x="157" y="164"/>
                  </a:lnTo>
                  <a:lnTo>
                    <a:pt x="0" y="134"/>
                  </a:lnTo>
                  <a:lnTo>
                    <a:pt x="0" y="134"/>
                  </a:lnTo>
                  <a:lnTo>
                    <a:pt x="3" y="0"/>
                  </a:lnTo>
                  <a:lnTo>
                    <a:pt x="3" y="0"/>
                  </a:lnTo>
                  <a:close/>
                </a:path>
              </a:pathLst>
            </a:custGeom>
            <a:solidFill>
              <a:srgbClr val="A7A7AA"/>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51" name="Freeform 52"/>
            <p:cNvSpPr/>
            <p:nvPr/>
          </p:nvSpPr>
          <p:spPr>
            <a:xfrm>
              <a:off x="1096962" y="152400"/>
              <a:ext cx="317500" cy="260350"/>
            </a:xfrm>
            <a:custGeom>
              <a:avLst/>
              <a:gdLst>
                <a:gd name="txL" fmla="*/ 0 w 200"/>
                <a:gd name="txT" fmla="*/ 0 h 164"/>
                <a:gd name="txR" fmla="*/ 200 w 200"/>
                <a:gd name="txB" fmla="*/ 164 h 164"/>
              </a:gdLst>
              <a:ahLst/>
              <a:cxnLst>
                <a:cxn ang="0">
                  <a:pos x="3" y="0"/>
                </a:cxn>
                <a:cxn ang="0">
                  <a:pos x="3" y="0"/>
                </a:cxn>
                <a:cxn ang="0">
                  <a:pos x="200" y="0"/>
                </a:cxn>
                <a:cxn ang="0">
                  <a:pos x="200" y="0"/>
                </a:cxn>
                <a:cxn ang="0">
                  <a:pos x="183" y="140"/>
                </a:cxn>
                <a:cxn ang="0">
                  <a:pos x="183" y="140"/>
                </a:cxn>
                <a:cxn ang="0">
                  <a:pos x="182" y="145"/>
                </a:cxn>
                <a:cxn ang="0">
                  <a:pos x="180" y="149"/>
                </a:cxn>
                <a:cxn ang="0">
                  <a:pos x="176" y="153"/>
                </a:cxn>
                <a:cxn ang="0">
                  <a:pos x="173" y="156"/>
                </a:cxn>
                <a:cxn ang="0">
                  <a:pos x="164" y="161"/>
                </a:cxn>
                <a:cxn ang="0">
                  <a:pos x="156" y="164"/>
                </a:cxn>
                <a:cxn ang="0">
                  <a:pos x="156" y="164"/>
                </a:cxn>
                <a:cxn ang="0">
                  <a:pos x="0" y="134"/>
                </a:cxn>
                <a:cxn ang="0">
                  <a:pos x="0" y="134"/>
                </a:cxn>
                <a:cxn ang="0">
                  <a:pos x="3" y="0"/>
                </a:cxn>
                <a:cxn ang="0">
                  <a:pos x="3" y="0"/>
                </a:cxn>
              </a:cxnLst>
              <a:rect l="txL" t="txT" r="txR" b="txB"/>
              <a:pathLst>
                <a:path w="200" h="164">
                  <a:moveTo>
                    <a:pt x="3" y="0"/>
                  </a:moveTo>
                  <a:lnTo>
                    <a:pt x="3" y="0"/>
                  </a:lnTo>
                  <a:lnTo>
                    <a:pt x="200" y="0"/>
                  </a:lnTo>
                  <a:lnTo>
                    <a:pt x="200" y="0"/>
                  </a:lnTo>
                  <a:lnTo>
                    <a:pt x="183" y="140"/>
                  </a:lnTo>
                  <a:lnTo>
                    <a:pt x="183" y="140"/>
                  </a:lnTo>
                  <a:lnTo>
                    <a:pt x="182" y="145"/>
                  </a:lnTo>
                  <a:lnTo>
                    <a:pt x="180" y="149"/>
                  </a:lnTo>
                  <a:lnTo>
                    <a:pt x="176" y="153"/>
                  </a:lnTo>
                  <a:lnTo>
                    <a:pt x="173" y="156"/>
                  </a:lnTo>
                  <a:lnTo>
                    <a:pt x="164" y="161"/>
                  </a:lnTo>
                  <a:lnTo>
                    <a:pt x="156" y="164"/>
                  </a:lnTo>
                  <a:lnTo>
                    <a:pt x="156" y="164"/>
                  </a:lnTo>
                  <a:lnTo>
                    <a:pt x="0" y="134"/>
                  </a:lnTo>
                  <a:lnTo>
                    <a:pt x="0" y="134"/>
                  </a:lnTo>
                  <a:lnTo>
                    <a:pt x="3" y="0"/>
                  </a:lnTo>
                  <a:lnTo>
                    <a:pt x="3" y="0"/>
                  </a:lnTo>
                  <a:close/>
                </a:path>
              </a:pathLst>
            </a:custGeom>
            <a:solidFill>
              <a:srgbClr val="A7A7AB"/>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52" name="Freeform 53"/>
            <p:cNvSpPr/>
            <p:nvPr/>
          </p:nvSpPr>
          <p:spPr>
            <a:xfrm>
              <a:off x="1103312" y="152400"/>
              <a:ext cx="311150" cy="260350"/>
            </a:xfrm>
            <a:custGeom>
              <a:avLst/>
              <a:gdLst>
                <a:gd name="txL" fmla="*/ 0 w 196"/>
                <a:gd name="txT" fmla="*/ 0 h 164"/>
                <a:gd name="txR" fmla="*/ 196 w 196"/>
                <a:gd name="txB" fmla="*/ 164 h 164"/>
              </a:gdLst>
              <a:ahLst/>
              <a:cxnLst>
                <a:cxn ang="0">
                  <a:pos x="3" y="0"/>
                </a:cxn>
                <a:cxn ang="0">
                  <a:pos x="3" y="0"/>
                </a:cxn>
                <a:cxn ang="0">
                  <a:pos x="196" y="0"/>
                </a:cxn>
                <a:cxn ang="0">
                  <a:pos x="196" y="0"/>
                </a:cxn>
                <a:cxn ang="0">
                  <a:pos x="179" y="140"/>
                </a:cxn>
                <a:cxn ang="0">
                  <a:pos x="179" y="140"/>
                </a:cxn>
                <a:cxn ang="0">
                  <a:pos x="178" y="145"/>
                </a:cxn>
                <a:cxn ang="0">
                  <a:pos x="176" y="149"/>
                </a:cxn>
                <a:cxn ang="0">
                  <a:pos x="172" y="153"/>
                </a:cxn>
                <a:cxn ang="0">
                  <a:pos x="169" y="156"/>
                </a:cxn>
                <a:cxn ang="0">
                  <a:pos x="160" y="161"/>
                </a:cxn>
                <a:cxn ang="0">
                  <a:pos x="152" y="164"/>
                </a:cxn>
                <a:cxn ang="0">
                  <a:pos x="152" y="164"/>
                </a:cxn>
                <a:cxn ang="0">
                  <a:pos x="0" y="133"/>
                </a:cxn>
                <a:cxn ang="0">
                  <a:pos x="0" y="133"/>
                </a:cxn>
                <a:cxn ang="0">
                  <a:pos x="3" y="0"/>
                </a:cxn>
                <a:cxn ang="0">
                  <a:pos x="3" y="0"/>
                </a:cxn>
              </a:cxnLst>
              <a:rect l="txL" t="txT" r="txR" b="txB"/>
              <a:pathLst>
                <a:path w="196" h="164">
                  <a:moveTo>
                    <a:pt x="3" y="0"/>
                  </a:moveTo>
                  <a:lnTo>
                    <a:pt x="3" y="0"/>
                  </a:lnTo>
                  <a:lnTo>
                    <a:pt x="196" y="0"/>
                  </a:lnTo>
                  <a:lnTo>
                    <a:pt x="196" y="0"/>
                  </a:lnTo>
                  <a:lnTo>
                    <a:pt x="179" y="140"/>
                  </a:lnTo>
                  <a:lnTo>
                    <a:pt x="179" y="140"/>
                  </a:lnTo>
                  <a:lnTo>
                    <a:pt x="178" y="145"/>
                  </a:lnTo>
                  <a:lnTo>
                    <a:pt x="176" y="149"/>
                  </a:lnTo>
                  <a:lnTo>
                    <a:pt x="172" y="153"/>
                  </a:lnTo>
                  <a:lnTo>
                    <a:pt x="169" y="156"/>
                  </a:lnTo>
                  <a:lnTo>
                    <a:pt x="160" y="161"/>
                  </a:lnTo>
                  <a:lnTo>
                    <a:pt x="152" y="164"/>
                  </a:lnTo>
                  <a:lnTo>
                    <a:pt x="152" y="164"/>
                  </a:lnTo>
                  <a:lnTo>
                    <a:pt x="0" y="133"/>
                  </a:lnTo>
                  <a:lnTo>
                    <a:pt x="0" y="133"/>
                  </a:lnTo>
                  <a:lnTo>
                    <a:pt x="3" y="0"/>
                  </a:lnTo>
                  <a:lnTo>
                    <a:pt x="3" y="0"/>
                  </a:lnTo>
                  <a:close/>
                </a:path>
              </a:pathLst>
            </a:custGeom>
            <a:solidFill>
              <a:srgbClr val="A8A8AB"/>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53" name="Freeform 54"/>
            <p:cNvSpPr/>
            <p:nvPr/>
          </p:nvSpPr>
          <p:spPr>
            <a:xfrm>
              <a:off x="1109662" y="152400"/>
              <a:ext cx="304800" cy="260350"/>
            </a:xfrm>
            <a:custGeom>
              <a:avLst/>
              <a:gdLst>
                <a:gd name="txL" fmla="*/ 0 w 192"/>
                <a:gd name="txT" fmla="*/ 0 h 164"/>
                <a:gd name="txR" fmla="*/ 192 w 192"/>
                <a:gd name="txB" fmla="*/ 164 h 164"/>
              </a:gdLst>
              <a:ahLst/>
              <a:cxnLst>
                <a:cxn ang="0">
                  <a:pos x="3" y="0"/>
                </a:cxn>
                <a:cxn ang="0">
                  <a:pos x="3" y="0"/>
                </a:cxn>
                <a:cxn ang="0">
                  <a:pos x="192" y="0"/>
                </a:cxn>
                <a:cxn ang="0">
                  <a:pos x="192" y="0"/>
                </a:cxn>
                <a:cxn ang="0">
                  <a:pos x="175" y="140"/>
                </a:cxn>
                <a:cxn ang="0">
                  <a:pos x="175" y="140"/>
                </a:cxn>
                <a:cxn ang="0">
                  <a:pos x="174" y="145"/>
                </a:cxn>
                <a:cxn ang="0">
                  <a:pos x="172" y="149"/>
                </a:cxn>
                <a:cxn ang="0">
                  <a:pos x="169" y="153"/>
                </a:cxn>
                <a:cxn ang="0">
                  <a:pos x="165" y="156"/>
                </a:cxn>
                <a:cxn ang="0">
                  <a:pos x="157" y="161"/>
                </a:cxn>
                <a:cxn ang="0">
                  <a:pos x="148" y="164"/>
                </a:cxn>
                <a:cxn ang="0">
                  <a:pos x="148" y="164"/>
                </a:cxn>
                <a:cxn ang="0">
                  <a:pos x="0" y="132"/>
                </a:cxn>
                <a:cxn ang="0">
                  <a:pos x="0" y="132"/>
                </a:cxn>
                <a:cxn ang="0">
                  <a:pos x="3" y="0"/>
                </a:cxn>
                <a:cxn ang="0">
                  <a:pos x="3" y="0"/>
                </a:cxn>
              </a:cxnLst>
              <a:rect l="txL" t="txT" r="txR" b="txB"/>
              <a:pathLst>
                <a:path w="192" h="164">
                  <a:moveTo>
                    <a:pt x="3" y="0"/>
                  </a:moveTo>
                  <a:lnTo>
                    <a:pt x="3" y="0"/>
                  </a:lnTo>
                  <a:lnTo>
                    <a:pt x="192" y="0"/>
                  </a:lnTo>
                  <a:lnTo>
                    <a:pt x="192" y="0"/>
                  </a:lnTo>
                  <a:lnTo>
                    <a:pt x="175" y="140"/>
                  </a:lnTo>
                  <a:lnTo>
                    <a:pt x="175" y="140"/>
                  </a:lnTo>
                  <a:lnTo>
                    <a:pt x="174" y="145"/>
                  </a:lnTo>
                  <a:lnTo>
                    <a:pt x="172" y="149"/>
                  </a:lnTo>
                  <a:lnTo>
                    <a:pt x="169" y="153"/>
                  </a:lnTo>
                  <a:lnTo>
                    <a:pt x="165" y="156"/>
                  </a:lnTo>
                  <a:lnTo>
                    <a:pt x="157" y="161"/>
                  </a:lnTo>
                  <a:lnTo>
                    <a:pt x="148" y="164"/>
                  </a:lnTo>
                  <a:lnTo>
                    <a:pt x="148" y="164"/>
                  </a:lnTo>
                  <a:lnTo>
                    <a:pt x="0" y="132"/>
                  </a:lnTo>
                  <a:lnTo>
                    <a:pt x="0" y="132"/>
                  </a:lnTo>
                  <a:lnTo>
                    <a:pt x="3" y="0"/>
                  </a:lnTo>
                  <a:lnTo>
                    <a:pt x="3" y="0"/>
                  </a:lnTo>
                  <a:close/>
                </a:path>
              </a:pathLst>
            </a:custGeom>
            <a:solidFill>
              <a:srgbClr val="A9A9AC"/>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54" name="Freeform 55"/>
            <p:cNvSpPr/>
            <p:nvPr/>
          </p:nvSpPr>
          <p:spPr>
            <a:xfrm>
              <a:off x="1116012" y="152400"/>
              <a:ext cx="298450" cy="260350"/>
            </a:xfrm>
            <a:custGeom>
              <a:avLst/>
              <a:gdLst>
                <a:gd name="txL" fmla="*/ 0 w 188"/>
                <a:gd name="txT" fmla="*/ 0 h 164"/>
                <a:gd name="txR" fmla="*/ 188 w 188"/>
                <a:gd name="txB" fmla="*/ 164 h 164"/>
              </a:gdLst>
              <a:ahLst/>
              <a:cxnLst>
                <a:cxn ang="0">
                  <a:pos x="3" y="0"/>
                </a:cxn>
                <a:cxn ang="0">
                  <a:pos x="3" y="0"/>
                </a:cxn>
                <a:cxn ang="0">
                  <a:pos x="188" y="0"/>
                </a:cxn>
                <a:cxn ang="0">
                  <a:pos x="188" y="0"/>
                </a:cxn>
                <a:cxn ang="0">
                  <a:pos x="171" y="140"/>
                </a:cxn>
                <a:cxn ang="0">
                  <a:pos x="171" y="140"/>
                </a:cxn>
                <a:cxn ang="0">
                  <a:pos x="170" y="145"/>
                </a:cxn>
                <a:cxn ang="0">
                  <a:pos x="168" y="149"/>
                </a:cxn>
                <a:cxn ang="0">
                  <a:pos x="165" y="153"/>
                </a:cxn>
                <a:cxn ang="0">
                  <a:pos x="161" y="156"/>
                </a:cxn>
                <a:cxn ang="0">
                  <a:pos x="153" y="161"/>
                </a:cxn>
                <a:cxn ang="0">
                  <a:pos x="144" y="164"/>
                </a:cxn>
                <a:cxn ang="0">
                  <a:pos x="144" y="164"/>
                </a:cxn>
                <a:cxn ang="0">
                  <a:pos x="0" y="130"/>
                </a:cxn>
                <a:cxn ang="0">
                  <a:pos x="0" y="130"/>
                </a:cxn>
                <a:cxn ang="0">
                  <a:pos x="3" y="0"/>
                </a:cxn>
                <a:cxn ang="0">
                  <a:pos x="3" y="0"/>
                </a:cxn>
              </a:cxnLst>
              <a:rect l="txL" t="txT" r="txR" b="txB"/>
              <a:pathLst>
                <a:path w="188" h="164">
                  <a:moveTo>
                    <a:pt x="3" y="0"/>
                  </a:moveTo>
                  <a:lnTo>
                    <a:pt x="3" y="0"/>
                  </a:lnTo>
                  <a:lnTo>
                    <a:pt x="188" y="0"/>
                  </a:lnTo>
                  <a:lnTo>
                    <a:pt x="188" y="0"/>
                  </a:lnTo>
                  <a:lnTo>
                    <a:pt x="171" y="140"/>
                  </a:lnTo>
                  <a:lnTo>
                    <a:pt x="171" y="140"/>
                  </a:lnTo>
                  <a:lnTo>
                    <a:pt x="170" y="145"/>
                  </a:lnTo>
                  <a:lnTo>
                    <a:pt x="168" y="149"/>
                  </a:lnTo>
                  <a:lnTo>
                    <a:pt x="165" y="153"/>
                  </a:lnTo>
                  <a:lnTo>
                    <a:pt x="161" y="156"/>
                  </a:lnTo>
                  <a:lnTo>
                    <a:pt x="153" y="161"/>
                  </a:lnTo>
                  <a:lnTo>
                    <a:pt x="144" y="164"/>
                  </a:lnTo>
                  <a:lnTo>
                    <a:pt x="144" y="164"/>
                  </a:lnTo>
                  <a:lnTo>
                    <a:pt x="0" y="130"/>
                  </a:lnTo>
                  <a:lnTo>
                    <a:pt x="0" y="130"/>
                  </a:lnTo>
                  <a:lnTo>
                    <a:pt x="3" y="0"/>
                  </a:lnTo>
                  <a:lnTo>
                    <a:pt x="3" y="0"/>
                  </a:lnTo>
                  <a:close/>
                </a:path>
              </a:pathLst>
            </a:custGeom>
            <a:solidFill>
              <a:srgbClr val="A9A9AD"/>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55" name="Freeform 56"/>
            <p:cNvSpPr/>
            <p:nvPr/>
          </p:nvSpPr>
          <p:spPr>
            <a:xfrm>
              <a:off x="1122362" y="152400"/>
              <a:ext cx="292100" cy="260350"/>
            </a:xfrm>
            <a:custGeom>
              <a:avLst/>
              <a:gdLst>
                <a:gd name="txL" fmla="*/ 0 w 184"/>
                <a:gd name="txT" fmla="*/ 0 h 164"/>
                <a:gd name="txR" fmla="*/ 184 w 184"/>
                <a:gd name="txB" fmla="*/ 164 h 164"/>
              </a:gdLst>
              <a:ahLst/>
              <a:cxnLst>
                <a:cxn ang="0">
                  <a:pos x="3" y="0"/>
                </a:cxn>
                <a:cxn ang="0">
                  <a:pos x="3" y="0"/>
                </a:cxn>
                <a:cxn ang="0">
                  <a:pos x="184" y="0"/>
                </a:cxn>
                <a:cxn ang="0">
                  <a:pos x="184" y="0"/>
                </a:cxn>
                <a:cxn ang="0">
                  <a:pos x="167" y="140"/>
                </a:cxn>
                <a:cxn ang="0">
                  <a:pos x="167" y="140"/>
                </a:cxn>
                <a:cxn ang="0">
                  <a:pos x="166" y="145"/>
                </a:cxn>
                <a:cxn ang="0">
                  <a:pos x="164" y="149"/>
                </a:cxn>
                <a:cxn ang="0">
                  <a:pos x="157" y="156"/>
                </a:cxn>
                <a:cxn ang="0">
                  <a:pos x="149" y="161"/>
                </a:cxn>
                <a:cxn ang="0">
                  <a:pos x="141" y="164"/>
                </a:cxn>
                <a:cxn ang="0">
                  <a:pos x="141" y="164"/>
                </a:cxn>
                <a:cxn ang="0">
                  <a:pos x="0" y="129"/>
                </a:cxn>
                <a:cxn ang="0">
                  <a:pos x="0" y="129"/>
                </a:cxn>
                <a:cxn ang="0">
                  <a:pos x="3" y="0"/>
                </a:cxn>
                <a:cxn ang="0">
                  <a:pos x="3" y="0"/>
                </a:cxn>
              </a:cxnLst>
              <a:rect l="txL" t="txT" r="txR" b="txB"/>
              <a:pathLst>
                <a:path w="184" h="164">
                  <a:moveTo>
                    <a:pt x="3" y="0"/>
                  </a:moveTo>
                  <a:lnTo>
                    <a:pt x="3" y="0"/>
                  </a:lnTo>
                  <a:lnTo>
                    <a:pt x="184" y="0"/>
                  </a:lnTo>
                  <a:lnTo>
                    <a:pt x="184" y="0"/>
                  </a:lnTo>
                  <a:lnTo>
                    <a:pt x="167" y="140"/>
                  </a:lnTo>
                  <a:lnTo>
                    <a:pt x="167" y="140"/>
                  </a:lnTo>
                  <a:lnTo>
                    <a:pt x="166" y="145"/>
                  </a:lnTo>
                  <a:lnTo>
                    <a:pt x="164" y="149"/>
                  </a:lnTo>
                  <a:lnTo>
                    <a:pt x="157" y="156"/>
                  </a:lnTo>
                  <a:lnTo>
                    <a:pt x="149" y="161"/>
                  </a:lnTo>
                  <a:lnTo>
                    <a:pt x="141" y="164"/>
                  </a:lnTo>
                  <a:lnTo>
                    <a:pt x="141" y="164"/>
                  </a:lnTo>
                  <a:lnTo>
                    <a:pt x="0" y="129"/>
                  </a:lnTo>
                  <a:lnTo>
                    <a:pt x="0" y="129"/>
                  </a:lnTo>
                  <a:lnTo>
                    <a:pt x="3" y="0"/>
                  </a:lnTo>
                  <a:lnTo>
                    <a:pt x="3" y="0"/>
                  </a:lnTo>
                  <a:close/>
                </a:path>
              </a:pathLst>
            </a:custGeom>
            <a:solidFill>
              <a:srgbClr val="AAAAAD"/>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56" name="Freeform 57"/>
            <p:cNvSpPr/>
            <p:nvPr/>
          </p:nvSpPr>
          <p:spPr>
            <a:xfrm>
              <a:off x="1127125" y="152400"/>
              <a:ext cx="287338" cy="260350"/>
            </a:xfrm>
            <a:custGeom>
              <a:avLst/>
              <a:gdLst>
                <a:gd name="txL" fmla="*/ 0 w 181"/>
                <a:gd name="txT" fmla="*/ 0 h 164"/>
                <a:gd name="txR" fmla="*/ 181 w 181"/>
                <a:gd name="txB" fmla="*/ 164 h 164"/>
              </a:gdLst>
              <a:ahLst/>
              <a:cxnLst>
                <a:cxn ang="0">
                  <a:pos x="4" y="0"/>
                </a:cxn>
                <a:cxn ang="0">
                  <a:pos x="4" y="0"/>
                </a:cxn>
                <a:cxn ang="0">
                  <a:pos x="181" y="0"/>
                </a:cxn>
                <a:cxn ang="0">
                  <a:pos x="181" y="0"/>
                </a:cxn>
                <a:cxn ang="0">
                  <a:pos x="164" y="140"/>
                </a:cxn>
                <a:cxn ang="0">
                  <a:pos x="164" y="140"/>
                </a:cxn>
                <a:cxn ang="0">
                  <a:pos x="163" y="145"/>
                </a:cxn>
                <a:cxn ang="0">
                  <a:pos x="161" y="149"/>
                </a:cxn>
                <a:cxn ang="0">
                  <a:pos x="154" y="156"/>
                </a:cxn>
                <a:cxn ang="0">
                  <a:pos x="146" y="160"/>
                </a:cxn>
                <a:cxn ang="0">
                  <a:pos x="138" y="164"/>
                </a:cxn>
                <a:cxn ang="0">
                  <a:pos x="138" y="164"/>
                </a:cxn>
                <a:cxn ang="0">
                  <a:pos x="0" y="128"/>
                </a:cxn>
                <a:cxn ang="0">
                  <a:pos x="0" y="128"/>
                </a:cxn>
                <a:cxn ang="0">
                  <a:pos x="4" y="0"/>
                </a:cxn>
                <a:cxn ang="0">
                  <a:pos x="4" y="0"/>
                </a:cxn>
              </a:cxnLst>
              <a:rect l="txL" t="txT" r="txR" b="txB"/>
              <a:pathLst>
                <a:path w="181" h="164">
                  <a:moveTo>
                    <a:pt x="4" y="0"/>
                  </a:moveTo>
                  <a:lnTo>
                    <a:pt x="4" y="0"/>
                  </a:lnTo>
                  <a:lnTo>
                    <a:pt x="181" y="0"/>
                  </a:lnTo>
                  <a:lnTo>
                    <a:pt x="181" y="0"/>
                  </a:lnTo>
                  <a:lnTo>
                    <a:pt x="164" y="140"/>
                  </a:lnTo>
                  <a:lnTo>
                    <a:pt x="164" y="140"/>
                  </a:lnTo>
                  <a:lnTo>
                    <a:pt x="163" y="145"/>
                  </a:lnTo>
                  <a:lnTo>
                    <a:pt x="161" y="149"/>
                  </a:lnTo>
                  <a:lnTo>
                    <a:pt x="154" y="156"/>
                  </a:lnTo>
                  <a:lnTo>
                    <a:pt x="146" y="160"/>
                  </a:lnTo>
                  <a:lnTo>
                    <a:pt x="138" y="164"/>
                  </a:lnTo>
                  <a:lnTo>
                    <a:pt x="138" y="164"/>
                  </a:lnTo>
                  <a:lnTo>
                    <a:pt x="0" y="128"/>
                  </a:lnTo>
                  <a:lnTo>
                    <a:pt x="0" y="128"/>
                  </a:lnTo>
                  <a:lnTo>
                    <a:pt x="4" y="0"/>
                  </a:lnTo>
                  <a:lnTo>
                    <a:pt x="4" y="0"/>
                  </a:lnTo>
                  <a:close/>
                </a:path>
              </a:pathLst>
            </a:custGeom>
            <a:solidFill>
              <a:srgbClr val="AAAAAE"/>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57" name="Freeform 58"/>
            <p:cNvSpPr/>
            <p:nvPr/>
          </p:nvSpPr>
          <p:spPr>
            <a:xfrm>
              <a:off x="1133475" y="152400"/>
              <a:ext cx="280988" cy="258763"/>
            </a:xfrm>
            <a:custGeom>
              <a:avLst/>
              <a:gdLst>
                <a:gd name="txL" fmla="*/ 0 w 177"/>
                <a:gd name="txT" fmla="*/ 0 h 163"/>
                <a:gd name="txR" fmla="*/ 177 w 177"/>
                <a:gd name="txB" fmla="*/ 163 h 163"/>
              </a:gdLst>
              <a:ahLst/>
              <a:cxnLst>
                <a:cxn ang="0">
                  <a:pos x="4" y="0"/>
                </a:cxn>
                <a:cxn ang="0">
                  <a:pos x="4" y="0"/>
                </a:cxn>
                <a:cxn ang="0">
                  <a:pos x="177" y="0"/>
                </a:cxn>
                <a:cxn ang="0">
                  <a:pos x="177" y="0"/>
                </a:cxn>
                <a:cxn ang="0">
                  <a:pos x="160" y="140"/>
                </a:cxn>
                <a:cxn ang="0">
                  <a:pos x="160" y="140"/>
                </a:cxn>
                <a:cxn ang="0">
                  <a:pos x="159" y="145"/>
                </a:cxn>
                <a:cxn ang="0">
                  <a:pos x="157" y="149"/>
                </a:cxn>
                <a:cxn ang="0">
                  <a:pos x="150" y="156"/>
                </a:cxn>
                <a:cxn ang="0">
                  <a:pos x="142" y="160"/>
                </a:cxn>
                <a:cxn ang="0">
                  <a:pos x="134" y="163"/>
                </a:cxn>
                <a:cxn ang="0">
                  <a:pos x="134" y="163"/>
                </a:cxn>
                <a:cxn ang="0">
                  <a:pos x="0" y="128"/>
                </a:cxn>
                <a:cxn ang="0">
                  <a:pos x="0" y="128"/>
                </a:cxn>
                <a:cxn ang="0">
                  <a:pos x="4" y="0"/>
                </a:cxn>
                <a:cxn ang="0">
                  <a:pos x="4" y="0"/>
                </a:cxn>
              </a:cxnLst>
              <a:rect l="txL" t="txT" r="txR" b="txB"/>
              <a:pathLst>
                <a:path w="177" h="163">
                  <a:moveTo>
                    <a:pt x="4" y="0"/>
                  </a:moveTo>
                  <a:lnTo>
                    <a:pt x="4" y="0"/>
                  </a:lnTo>
                  <a:lnTo>
                    <a:pt x="177" y="0"/>
                  </a:lnTo>
                  <a:lnTo>
                    <a:pt x="177" y="0"/>
                  </a:lnTo>
                  <a:lnTo>
                    <a:pt x="160" y="140"/>
                  </a:lnTo>
                  <a:lnTo>
                    <a:pt x="160" y="140"/>
                  </a:lnTo>
                  <a:lnTo>
                    <a:pt x="159" y="145"/>
                  </a:lnTo>
                  <a:lnTo>
                    <a:pt x="157" y="149"/>
                  </a:lnTo>
                  <a:lnTo>
                    <a:pt x="150" y="156"/>
                  </a:lnTo>
                  <a:lnTo>
                    <a:pt x="142" y="160"/>
                  </a:lnTo>
                  <a:lnTo>
                    <a:pt x="134" y="163"/>
                  </a:lnTo>
                  <a:lnTo>
                    <a:pt x="134" y="163"/>
                  </a:lnTo>
                  <a:lnTo>
                    <a:pt x="0" y="128"/>
                  </a:lnTo>
                  <a:lnTo>
                    <a:pt x="0" y="128"/>
                  </a:lnTo>
                  <a:lnTo>
                    <a:pt x="4" y="0"/>
                  </a:lnTo>
                  <a:lnTo>
                    <a:pt x="4" y="0"/>
                  </a:lnTo>
                  <a:close/>
                </a:path>
              </a:pathLst>
            </a:custGeom>
            <a:solidFill>
              <a:srgbClr val="ABABAF"/>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58" name="Freeform 59"/>
            <p:cNvSpPr/>
            <p:nvPr/>
          </p:nvSpPr>
          <p:spPr>
            <a:xfrm>
              <a:off x="1139825" y="152400"/>
              <a:ext cx="274638" cy="258763"/>
            </a:xfrm>
            <a:custGeom>
              <a:avLst/>
              <a:gdLst>
                <a:gd name="txL" fmla="*/ 0 w 173"/>
                <a:gd name="txT" fmla="*/ 0 h 163"/>
                <a:gd name="txR" fmla="*/ 173 w 173"/>
                <a:gd name="txB" fmla="*/ 163 h 163"/>
              </a:gdLst>
              <a:ahLst/>
              <a:cxnLst>
                <a:cxn ang="0">
                  <a:pos x="3" y="0"/>
                </a:cxn>
                <a:cxn ang="0">
                  <a:pos x="3" y="0"/>
                </a:cxn>
                <a:cxn ang="0">
                  <a:pos x="173" y="0"/>
                </a:cxn>
                <a:cxn ang="0">
                  <a:pos x="173" y="0"/>
                </a:cxn>
                <a:cxn ang="0">
                  <a:pos x="156" y="140"/>
                </a:cxn>
                <a:cxn ang="0">
                  <a:pos x="156" y="140"/>
                </a:cxn>
                <a:cxn ang="0">
                  <a:pos x="155" y="145"/>
                </a:cxn>
                <a:cxn ang="0">
                  <a:pos x="153" y="149"/>
                </a:cxn>
                <a:cxn ang="0">
                  <a:pos x="146" y="156"/>
                </a:cxn>
                <a:cxn ang="0">
                  <a:pos x="140" y="160"/>
                </a:cxn>
                <a:cxn ang="0">
                  <a:pos x="132" y="163"/>
                </a:cxn>
                <a:cxn ang="0">
                  <a:pos x="132" y="163"/>
                </a:cxn>
                <a:cxn ang="0">
                  <a:pos x="0" y="126"/>
                </a:cxn>
                <a:cxn ang="0">
                  <a:pos x="0" y="126"/>
                </a:cxn>
                <a:cxn ang="0">
                  <a:pos x="3" y="0"/>
                </a:cxn>
                <a:cxn ang="0">
                  <a:pos x="3" y="0"/>
                </a:cxn>
              </a:cxnLst>
              <a:rect l="txL" t="txT" r="txR" b="txB"/>
              <a:pathLst>
                <a:path w="173" h="163">
                  <a:moveTo>
                    <a:pt x="3" y="0"/>
                  </a:moveTo>
                  <a:lnTo>
                    <a:pt x="3" y="0"/>
                  </a:lnTo>
                  <a:lnTo>
                    <a:pt x="173" y="0"/>
                  </a:lnTo>
                  <a:lnTo>
                    <a:pt x="173" y="0"/>
                  </a:lnTo>
                  <a:lnTo>
                    <a:pt x="156" y="140"/>
                  </a:lnTo>
                  <a:lnTo>
                    <a:pt x="156" y="140"/>
                  </a:lnTo>
                  <a:lnTo>
                    <a:pt x="155" y="145"/>
                  </a:lnTo>
                  <a:lnTo>
                    <a:pt x="153" y="149"/>
                  </a:lnTo>
                  <a:lnTo>
                    <a:pt x="146" y="156"/>
                  </a:lnTo>
                  <a:lnTo>
                    <a:pt x="140" y="160"/>
                  </a:lnTo>
                  <a:lnTo>
                    <a:pt x="132" y="163"/>
                  </a:lnTo>
                  <a:lnTo>
                    <a:pt x="132" y="163"/>
                  </a:lnTo>
                  <a:lnTo>
                    <a:pt x="0" y="126"/>
                  </a:lnTo>
                  <a:lnTo>
                    <a:pt x="0" y="126"/>
                  </a:lnTo>
                  <a:lnTo>
                    <a:pt x="3" y="0"/>
                  </a:lnTo>
                  <a:lnTo>
                    <a:pt x="3" y="0"/>
                  </a:lnTo>
                  <a:close/>
                </a:path>
              </a:pathLst>
            </a:custGeom>
            <a:solidFill>
              <a:srgbClr val="ACACAF"/>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59" name="Freeform 60"/>
            <p:cNvSpPr/>
            <p:nvPr/>
          </p:nvSpPr>
          <p:spPr>
            <a:xfrm>
              <a:off x="1146175" y="152400"/>
              <a:ext cx="268288" cy="258763"/>
            </a:xfrm>
            <a:custGeom>
              <a:avLst/>
              <a:gdLst>
                <a:gd name="txL" fmla="*/ 0 w 169"/>
                <a:gd name="txT" fmla="*/ 0 h 163"/>
                <a:gd name="txR" fmla="*/ 169 w 169"/>
                <a:gd name="txB" fmla="*/ 163 h 163"/>
              </a:gdLst>
              <a:ahLst/>
              <a:cxnLst>
                <a:cxn ang="0">
                  <a:pos x="3" y="0"/>
                </a:cxn>
                <a:cxn ang="0">
                  <a:pos x="3" y="0"/>
                </a:cxn>
                <a:cxn ang="0">
                  <a:pos x="169" y="0"/>
                </a:cxn>
                <a:cxn ang="0">
                  <a:pos x="169" y="0"/>
                </a:cxn>
                <a:cxn ang="0">
                  <a:pos x="152" y="140"/>
                </a:cxn>
                <a:cxn ang="0">
                  <a:pos x="152" y="140"/>
                </a:cxn>
                <a:cxn ang="0">
                  <a:pos x="151" y="144"/>
                </a:cxn>
                <a:cxn ang="0">
                  <a:pos x="149" y="148"/>
                </a:cxn>
                <a:cxn ang="0">
                  <a:pos x="142" y="155"/>
                </a:cxn>
                <a:cxn ang="0">
                  <a:pos x="136" y="160"/>
                </a:cxn>
                <a:cxn ang="0">
                  <a:pos x="128" y="163"/>
                </a:cxn>
                <a:cxn ang="0">
                  <a:pos x="128" y="163"/>
                </a:cxn>
                <a:cxn ang="0">
                  <a:pos x="0" y="125"/>
                </a:cxn>
                <a:cxn ang="0">
                  <a:pos x="0" y="125"/>
                </a:cxn>
                <a:cxn ang="0">
                  <a:pos x="3" y="0"/>
                </a:cxn>
                <a:cxn ang="0">
                  <a:pos x="3" y="0"/>
                </a:cxn>
              </a:cxnLst>
              <a:rect l="txL" t="txT" r="txR" b="txB"/>
              <a:pathLst>
                <a:path w="169" h="163">
                  <a:moveTo>
                    <a:pt x="3" y="0"/>
                  </a:moveTo>
                  <a:lnTo>
                    <a:pt x="3" y="0"/>
                  </a:lnTo>
                  <a:lnTo>
                    <a:pt x="169" y="0"/>
                  </a:lnTo>
                  <a:lnTo>
                    <a:pt x="169" y="0"/>
                  </a:lnTo>
                  <a:lnTo>
                    <a:pt x="152" y="140"/>
                  </a:lnTo>
                  <a:lnTo>
                    <a:pt x="152" y="140"/>
                  </a:lnTo>
                  <a:lnTo>
                    <a:pt x="151" y="144"/>
                  </a:lnTo>
                  <a:lnTo>
                    <a:pt x="149" y="148"/>
                  </a:lnTo>
                  <a:lnTo>
                    <a:pt x="142" y="155"/>
                  </a:lnTo>
                  <a:lnTo>
                    <a:pt x="136" y="160"/>
                  </a:lnTo>
                  <a:lnTo>
                    <a:pt x="128" y="163"/>
                  </a:lnTo>
                  <a:lnTo>
                    <a:pt x="128" y="163"/>
                  </a:lnTo>
                  <a:lnTo>
                    <a:pt x="0" y="125"/>
                  </a:lnTo>
                  <a:lnTo>
                    <a:pt x="0" y="125"/>
                  </a:lnTo>
                  <a:lnTo>
                    <a:pt x="3" y="0"/>
                  </a:lnTo>
                  <a:lnTo>
                    <a:pt x="3" y="0"/>
                  </a:lnTo>
                  <a:close/>
                </a:path>
              </a:pathLst>
            </a:custGeom>
            <a:solidFill>
              <a:srgbClr val="ACACB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60" name="Freeform 61"/>
            <p:cNvSpPr/>
            <p:nvPr/>
          </p:nvSpPr>
          <p:spPr>
            <a:xfrm>
              <a:off x="1150937" y="152400"/>
              <a:ext cx="263525" cy="258763"/>
            </a:xfrm>
            <a:custGeom>
              <a:avLst/>
              <a:gdLst>
                <a:gd name="txL" fmla="*/ 0 w 166"/>
                <a:gd name="txT" fmla="*/ 0 h 163"/>
                <a:gd name="txR" fmla="*/ 166 w 166"/>
                <a:gd name="txB" fmla="*/ 163 h 163"/>
              </a:gdLst>
              <a:ahLst/>
              <a:cxnLst>
                <a:cxn ang="0">
                  <a:pos x="4" y="0"/>
                </a:cxn>
                <a:cxn ang="0">
                  <a:pos x="4" y="0"/>
                </a:cxn>
                <a:cxn ang="0">
                  <a:pos x="166" y="0"/>
                </a:cxn>
                <a:cxn ang="0">
                  <a:pos x="166" y="0"/>
                </a:cxn>
                <a:cxn ang="0">
                  <a:pos x="149" y="140"/>
                </a:cxn>
                <a:cxn ang="0">
                  <a:pos x="149" y="140"/>
                </a:cxn>
                <a:cxn ang="0">
                  <a:pos x="148" y="144"/>
                </a:cxn>
                <a:cxn ang="0">
                  <a:pos x="146" y="148"/>
                </a:cxn>
                <a:cxn ang="0">
                  <a:pos x="141" y="155"/>
                </a:cxn>
                <a:cxn ang="0">
                  <a:pos x="133" y="160"/>
                </a:cxn>
                <a:cxn ang="0">
                  <a:pos x="125" y="163"/>
                </a:cxn>
                <a:cxn ang="0">
                  <a:pos x="125" y="163"/>
                </a:cxn>
                <a:cxn ang="0">
                  <a:pos x="0" y="124"/>
                </a:cxn>
                <a:cxn ang="0">
                  <a:pos x="0" y="124"/>
                </a:cxn>
                <a:cxn ang="0">
                  <a:pos x="4" y="0"/>
                </a:cxn>
                <a:cxn ang="0">
                  <a:pos x="4" y="0"/>
                </a:cxn>
              </a:cxnLst>
              <a:rect l="txL" t="txT" r="txR" b="txB"/>
              <a:pathLst>
                <a:path w="166" h="163">
                  <a:moveTo>
                    <a:pt x="4" y="0"/>
                  </a:moveTo>
                  <a:lnTo>
                    <a:pt x="4" y="0"/>
                  </a:lnTo>
                  <a:lnTo>
                    <a:pt x="166" y="0"/>
                  </a:lnTo>
                  <a:lnTo>
                    <a:pt x="166" y="0"/>
                  </a:lnTo>
                  <a:lnTo>
                    <a:pt x="149" y="140"/>
                  </a:lnTo>
                  <a:lnTo>
                    <a:pt x="149" y="140"/>
                  </a:lnTo>
                  <a:lnTo>
                    <a:pt x="148" y="144"/>
                  </a:lnTo>
                  <a:lnTo>
                    <a:pt x="146" y="148"/>
                  </a:lnTo>
                  <a:lnTo>
                    <a:pt x="141" y="155"/>
                  </a:lnTo>
                  <a:lnTo>
                    <a:pt x="133" y="160"/>
                  </a:lnTo>
                  <a:lnTo>
                    <a:pt x="125" y="163"/>
                  </a:lnTo>
                  <a:lnTo>
                    <a:pt x="125" y="163"/>
                  </a:lnTo>
                  <a:lnTo>
                    <a:pt x="0" y="124"/>
                  </a:lnTo>
                  <a:lnTo>
                    <a:pt x="0" y="124"/>
                  </a:lnTo>
                  <a:lnTo>
                    <a:pt x="4" y="0"/>
                  </a:lnTo>
                  <a:lnTo>
                    <a:pt x="4" y="0"/>
                  </a:lnTo>
                  <a:close/>
                </a:path>
              </a:pathLst>
            </a:custGeom>
            <a:solidFill>
              <a:srgbClr val="ADADB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61" name="Freeform 62"/>
            <p:cNvSpPr/>
            <p:nvPr/>
          </p:nvSpPr>
          <p:spPr>
            <a:xfrm>
              <a:off x="1157287" y="152400"/>
              <a:ext cx="257175" cy="258763"/>
            </a:xfrm>
            <a:custGeom>
              <a:avLst/>
              <a:gdLst>
                <a:gd name="txL" fmla="*/ 0 w 162"/>
                <a:gd name="txT" fmla="*/ 0 h 163"/>
                <a:gd name="txR" fmla="*/ 162 w 162"/>
                <a:gd name="txB" fmla="*/ 163 h 163"/>
              </a:gdLst>
              <a:ahLst/>
              <a:cxnLst>
                <a:cxn ang="0">
                  <a:pos x="4" y="0"/>
                </a:cxn>
                <a:cxn ang="0">
                  <a:pos x="4" y="0"/>
                </a:cxn>
                <a:cxn ang="0">
                  <a:pos x="162" y="0"/>
                </a:cxn>
                <a:cxn ang="0">
                  <a:pos x="162" y="0"/>
                </a:cxn>
                <a:cxn ang="0">
                  <a:pos x="145" y="140"/>
                </a:cxn>
                <a:cxn ang="0">
                  <a:pos x="145" y="140"/>
                </a:cxn>
                <a:cxn ang="0">
                  <a:pos x="144" y="144"/>
                </a:cxn>
                <a:cxn ang="0">
                  <a:pos x="142" y="148"/>
                </a:cxn>
                <a:cxn ang="0">
                  <a:pos x="137" y="155"/>
                </a:cxn>
                <a:cxn ang="0">
                  <a:pos x="129" y="160"/>
                </a:cxn>
                <a:cxn ang="0">
                  <a:pos x="121" y="163"/>
                </a:cxn>
                <a:cxn ang="0">
                  <a:pos x="121" y="163"/>
                </a:cxn>
                <a:cxn ang="0">
                  <a:pos x="0" y="122"/>
                </a:cxn>
                <a:cxn ang="0">
                  <a:pos x="0" y="122"/>
                </a:cxn>
                <a:cxn ang="0">
                  <a:pos x="4" y="0"/>
                </a:cxn>
                <a:cxn ang="0">
                  <a:pos x="4" y="0"/>
                </a:cxn>
              </a:cxnLst>
              <a:rect l="txL" t="txT" r="txR" b="txB"/>
              <a:pathLst>
                <a:path w="162" h="163">
                  <a:moveTo>
                    <a:pt x="4" y="0"/>
                  </a:moveTo>
                  <a:lnTo>
                    <a:pt x="4" y="0"/>
                  </a:lnTo>
                  <a:lnTo>
                    <a:pt x="162" y="0"/>
                  </a:lnTo>
                  <a:lnTo>
                    <a:pt x="162" y="0"/>
                  </a:lnTo>
                  <a:lnTo>
                    <a:pt x="145" y="140"/>
                  </a:lnTo>
                  <a:lnTo>
                    <a:pt x="145" y="140"/>
                  </a:lnTo>
                  <a:lnTo>
                    <a:pt x="144" y="144"/>
                  </a:lnTo>
                  <a:lnTo>
                    <a:pt x="142" y="148"/>
                  </a:lnTo>
                  <a:lnTo>
                    <a:pt x="137" y="155"/>
                  </a:lnTo>
                  <a:lnTo>
                    <a:pt x="129" y="160"/>
                  </a:lnTo>
                  <a:lnTo>
                    <a:pt x="121" y="163"/>
                  </a:lnTo>
                  <a:lnTo>
                    <a:pt x="121" y="163"/>
                  </a:lnTo>
                  <a:lnTo>
                    <a:pt x="0" y="122"/>
                  </a:lnTo>
                  <a:lnTo>
                    <a:pt x="0" y="122"/>
                  </a:lnTo>
                  <a:lnTo>
                    <a:pt x="4" y="0"/>
                  </a:lnTo>
                  <a:lnTo>
                    <a:pt x="4" y="0"/>
                  </a:lnTo>
                  <a:close/>
                </a:path>
              </a:pathLst>
            </a:custGeom>
            <a:solidFill>
              <a:srgbClr val="AEAEB1"/>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62" name="Freeform 63"/>
            <p:cNvSpPr/>
            <p:nvPr/>
          </p:nvSpPr>
          <p:spPr>
            <a:xfrm>
              <a:off x="1163637" y="152400"/>
              <a:ext cx="250825" cy="258763"/>
            </a:xfrm>
            <a:custGeom>
              <a:avLst/>
              <a:gdLst>
                <a:gd name="txL" fmla="*/ 0 w 158"/>
                <a:gd name="txT" fmla="*/ 0 h 163"/>
                <a:gd name="txR" fmla="*/ 158 w 158"/>
                <a:gd name="txB" fmla="*/ 163 h 163"/>
              </a:gdLst>
              <a:ahLst/>
              <a:cxnLst>
                <a:cxn ang="0">
                  <a:pos x="4" y="0"/>
                </a:cxn>
                <a:cxn ang="0">
                  <a:pos x="4" y="0"/>
                </a:cxn>
                <a:cxn ang="0">
                  <a:pos x="158" y="0"/>
                </a:cxn>
                <a:cxn ang="0">
                  <a:pos x="158" y="0"/>
                </a:cxn>
                <a:cxn ang="0">
                  <a:pos x="141" y="140"/>
                </a:cxn>
                <a:cxn ang="0">
                  <a:pos x="141" y="140"/>
                </a:cxn>
                <a:cxn ang="0">
                  <a:pos x="140" y="144"/>
                </a:cxn>
                <a:cxn ang="0">
                  <a:pos x="138" y="148"/>
                </a:cxn>
                <a:cxn ang="0">
                  <a:pos x="133" y="155"/>
                </a:cxn>
                <a:cxn ang="0">
                  <a:pos x="125" y="160"/>
                </a:cxn>
                <a:cxn ang="0">
                  <a:pos x="118" y="163"/>
                </a:cxn>
                <a:cxn ang="0">
                  <a:pos x="118" y="163"/>
                </a:cxn>
                <a:cxn ang="0">
                  <a:pos x="0" y="121"/>
                </a:cxn>
                <a:cxn ang="0">
                  <a:pos x="0" y="121"/>
                </a:cxn>
                <a:cxn ang="0">
                  <a:pos x="4" y="0"/>
                </a:cxn>
                <a:cxn ang="0">
                  <a:pos x="4" y="0"/>
                </a:cxn>
              </a:cxnLst>
              <a:rect l="txL" t="txT" r="txR" b="txB"/>
              <a:pathLst>
                <a:path w="158" h="163">
                  <a:moveTo>
                    <a:pt x="4" y="0"/>
                  </a:moveTo>
                  <a:lnTo>
                    <a:pt x="4" y="0"/>
                  </a:lnTo>
                  <a:lnTo>
                    <a:pt x="158" y="0"/>
                  </a:lnTo>
                  <a:lnTo>
                    <a:pt x="158" y="0"/>
                  </a:lnTo>
                  <a:lnTo>
                    <a:pt x="141" y="140"/>
                  </a:lnTo>
                  <a:lnTo>
                    <a:pt x="141" y="140"/>
                  </a:lnTo>
                  <a:lnTo>
                    <a:pt x="140" y="144"/>
                  </a:lnTo>
                  <a:lnTo>
                    <a:pt x="138" y="148"/>
                  </a:lnTo>
                  <a:lnTo>
                    <a:pt x="133" y="155"/>
                  </a:lnTo>
                  <a:lnTo>
                    <a:pt x="125" y="160"/>
                  </a:lnTo>
                  <a:lnTo>
                    <a:pt x="118" y="163"/>
                  </a:lnTo>
                  <a:lnTo>
                    <a:pt x="118" y="163"/>
                  </a:lnTo>
                  <a:lnTo>
                    <a:pt x="0" y="121"/>
                  </a:lnTo>
                  <a:lnTo>
                    <a:pt x="0" y="121"/>
                  </a:lnTo>
                  <a:lnTo>
                    <a:pt x="4" y="0"/>
                  </a:lnTo>
                  <a:lnTo>
                    <a:pt x="4" y="0"/>
                  </a:lnTo>
                  <a:close/>
                </a:path>
              </a:pathLst>
            </a:custGeom>
            <a:solidFill>
              <a:srgbClr val="AEAEB2"/>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63" name="Freeform 64"/>
            <p:cNvSpPr/>
            <p:nvPr/>
          </p:nvSpPr>
          <p:spPr>
            <a:xfrm>
              <a:off x="1169987" y="152400"/>
              <a:ext cx="244475" cy="258763"/>
            </a:xfrm>
            <a:custGeom>
              <a:avLst/>
              <a:gdLst>
                <a:gd name="txL" fmla="*/ 0 w 154"/>
                <a:gd name="txT" fmla="*/ 0 h 163"/>
                <a:gd name="txR" fmla="*/ 154 w 154"/>
                <a:gd name="txB" fmla="*/ 163 h 163"/>
              </a:gdLst>
              <a:ahLst/>
              <a:cxnLst>
                <a:cxn ang="0">
                  <a:pos x="4" y="0"/>
                </a:cxn>
                <a:cxn ang="0">
                  <a:pos x="4" y="0"/>
                </a:cxn>
                <a:cxn ang="0">
                  <a:pos x="154" y="0"/>
                </a:cxn>
                <a:cxn ang="0">
                  <a:pos x="154" y="0"/>
                </a:cxn>
                <a:cxn ang="0">
                  <a:pos x="137" y="140"/>
                </a:cxn>
                <a:cxn ang="0">
                  <a:pos x="137" y="140"/>
                </a:cxn>
                <a:cxn ang="0">
                  <a:pos x="136" y="144"/>
                </a:cxn>
                <a:cxn ang="0">
                  <a:pos x="134" y="148"/>
                </a:cxn>
                <a:cxn ang="0">
                  <a:pos x="129" y="155"/>
                </a:cxn>
                <a:cxn ang="0">
                  <a:pos x="122" y="160"/>
                </a:cxn>
                <a:cxn ang="0">
                  <a:pos x="114" y="163"/>
                </a:cxn>
                <a:cxn ang="0">
                  <a:pos x="114" y="163"/>
                </a:cxn>
                <a:cxn ang="0">
                  <a:pos x="0" y="119"/>
                </a:cxn>
                <a:cxn ang="0">
                  <a:pos x="0" y="119"/>
                </a:cxn>
                <a:cxn ang="0">
                  <a:pos x="4" y="0"/>
                </a:cxn>
                <a:cxn ang="0">
                  <a:pos x="4" y="0"/>
                </a:cxn>
              </a:cxnLst>
              <a:rect l="txL" t="txT" r="txR" b="txB"/>
              <a:pathLst>
                <a:path w="154" h="163">
                  <a:moveTo>
                    <a:pt x="4" y="0"/>
                  </a:moveTo>
                  <a:lnTo>
                    <a:pt x="4" y="0"/>
                  </a:lnTo>
                  <a:lnTo>
                    <a:pt x="154" y="0"/>
                  </a:lnTo>
                  <a:lnTo>
                    <a:pt x="154" y="0"/>
                  </a:lnTo>
                  <a:lnTo>
                    <a:pt x="137" y="140"/>
                  </a:lnTo>
                  <a:lnTo>
                    <a:pt x="137" y="140"/>
                  </a:lnTo>
                  <a:lnTo>
                    <a:pt x="136" y="144"/>
                  </a:lnTo>
                  <a:lnTo>
                    <a:pt x="134" y="148"/>
                  </a:lnTo>
                  <a:lnTo>
                    <a:pt x="129" y="155"/>
                  </a:lnTo>
                  <a:lnTo>
                    <a:pt x="122" y="160"/>
                  </a:lnTo>
                  <a:lnTo>
                    <a:pt x="114" y="163"/>
                  </a:lnTo>
                  <a:lnTo>
                    <a:pt x="114" y="163"/>
                  </a:lnTo>
                  <a:lnTo>
                    <a:pt x="0" y="119"/>
                  </a:lnTo>
                  <a:lnTo>
                    <a:pt x="0" y="119"/>
                  </a:lnTo>
                  <a:lnTo>
                    <a:pt x="4" y="0"/>
                  </a:lnTo>
                  <a:lnTo>
                    <a:pt x="4" y="0"/>
                  </a:lnTo>
                  <a:close/>
                </a:path>
              </a:pathLst>
            </a:custGeom>
            <a:solidFill>
              <a:srgbClr val="AFAFB2"/>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64" name="Freeform 65"/>
            <p:cNvSpPr/>
            <p:nvPr/>
          </p:nvSpPr>
          <p:spPr>
            <a:xfrm>
              <a:off x="1174750" y="152400"/>
              <a:ext cx="239713" cy="258763"/>
            </a:xfrm>
            <a:custGeom>
              <a:avLst/>
              <a:gdLst>
                <a:gd name="txL" fmla="*/ 0 w 151"/>
                <a:gd name="txT" fmla="*/ 0 h 163"/>
                <a:gd name="txR" fmla="*/ 151 w 151"/>
                <a:gd name="txB" fmla="*/ 163 h 163"/>
              </a:gdLst>
              <a:ahLst/>
              <a:cxnLst>
                <a:cxn ang="0">
                  <a:pos x="4" y="0"/>
                </a:cxn>
                <a:cxn ang="0">
                  <a:pos x="4" y="0"/>
                </a:cxn>
                <a:cxn ang="0">
                  <a:pos x="151" y="0"/>
                </a:cxn>
                <a:cxn ang="0">
                  <a:pos x="151" y="0"/>
                </a:cxn>
                <a:cxn ang="0">
                  <a:pos x="134" y="140"/>
                </a:cxn>
                <a:cxn ang="0">
                  <a:pos x="134" y="140"/>
                </a:cxn>
                <a:cxn ang="0">
                  <a:pos x="133" y="144"/>
                </a:cxn>
                <a:cxn ang="0">
                  <a:pos x="131" y="148"/>
                </a:cxn>
                <a:cxn ang="0">
                  <a:pos x="126" y="155"/>
                </a:cxn>
                <a:cxn ang="0">
                  <a:pos x="119" y="160"/>
                </a:cxn>
                <a:cxn ang="0">
                  <a:pos x="111" y="163"/>
                </a:cxn>
                <a:cxn ang="0">
                  <a:pos x="111" y="163"/>
                </a:cxn>
                <a:cxn ang="0">
                  <a:pos x="0" y="119"/>
                </a:cxn>
                <a:cxn ang="0">
                  <a:pos x="0" y="119"/>
                </a:cxn>
                <a:cxn ang="0">
                  <a:pos x="4" y="0"/>
                </a:cxn>
                <a:cxn ang="0">
                  <a:pos x="4" y="0"/>
                </a:cxn>
              </a:cxnLst>
              <a:rect l="txL" t="txT" r="txR" b="txB"/>
              <a:pathLst>
                <a:path w="151" h="163">
                  <a:moveTo>
                    <a:pt x="4" y="0"/>
                  </a:moveTo>
                  <a:lnTo>
                    <a:pt x="4" y="0"/>
                  </a:lnTo>
                  <a:lnTo>
                    <a:pt x="151" y="0"/>
                  </a:lnTo>
                  <a:lnTo>
                    <a:pt x="151" y="0"/>
                  </a:lnTo>
                  <a:lnTo>
                    <a:pt x="134" y="140"/>
                  </a:lnTo>
                  <a:lnTo>
                    <a:pt x="134" y="140"/>
                  </a:lnTo>
                  <a:lnTo>
                    <a:pt x="133" y="144"/>
                  </a:lnTo>
                  <a:lnTo>
                    <a:pt x="131" y="148"/>
                  </a:lnTo>
                  <a:lnTo>
                    <a:pt x="126" y="155"/>
                  </a:lnTo>
                  <a:lnTo>
                    <a:pt x="119" y="160"/>
                  </a:lnTo>
                  <a:lnTo>
                    <a:pt x="111" y="163"/>
                  </a:lnTo>
                  <a:lnTo>
                    <a:pt x="111" y="163"/>
                  </a:lnTo>
                  <a:lnTo>
                    <a:pt x="0" y="119"/>
                  </a:lnTo>
                  <a:lnTo>
                    <a:pt x="0" y="119"/>
                  </a:lnTo>
                  <a:lnTo>
                    <a:pt x="4" y="0"/>
                  </a:lnTo>
                  <a:lnTo>
                    <a:pt x="4" y="0"/>
                  </a:lnTo>
                  <a:close/>
                </a:path>
              </a:pathLst>
            </a:custGeom>
            <a:solidFill>
              <a:srgbClr val="AFAFB3"/>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65" name="Freeform 66"/>
            <p:cNvSpPr/>
            <p:nvPr/>
          </p:nvSpPr>
          <p:spPr>
            <a:xfrm>
              <a:off x="1181100" y="152400"/>
              <a:ext cx="233363" cy="258763"/>
            </a:xfrm>
            <a:custGeom>
              <a:avLst/>
              <a:gdLst>
                <a:gd name="txL" fmla="*/ 0 w 147"/>
                <a:gd name="txT" fmla="*/ 0 h 163"/>
                <a:gd name="txR" fmla="*/ 147 w 147"/>
                <a:gd name="txB" fmla="*/ 163 h 163"/>
              </a:gdLst>
              <a:ahLst/>
              <a:cxnLst>
                <a:cxn ang="0">
                  <a:pos x="4" y="0"/>
                </a:cxn>
                <a:cxn ang="0">
                  <a:pos x="4" y="0"/>
                </a:cxn>
                <a:cxn ang="0">
                  <a:pos x="147" y="0"/>
                </a:cxn>
                <a:cxn ang="0">
                  <a:pos x="147" y="0"/>
                </a:cxn>
                <a:cxn ang="0">
                  <a:pos x="130" y="140"/>
                </a:cxn>
                <a:cxn ang="0">
                  <a:pos x="130" y="140"/>
                </a:cxn>
                <a:cxn ang="0">
                  <a:pos x="129" y="144"/>
                </a:cxn>
                <a:cxn ang="0">
                  <a:pos x="127" y="148"/>
                </a:cxn>
                <a:cxn ang="0">
                  <a:pos x="122" y="155"/>
                </a:cxn>
                <a:cxn ang="0">
                  <a:pos x="115" y="159"/>
                </a:cxn>
                <a:cxn ang="0">
                  <a:pos x="107" y="163"/>
                </a:cxn>
                <a:cxn ang="0">
                  <a:pos x="107" y="163"/>
                </a:cxn>
                <a:cxn ang="0">
                  <a:pos x="0" y="118"/>
                </a:cxn>
                <a:cxn ang="0">
                  <a:pos x="0" y="118"/>
                </a:cxn>
                <a:cxn ang="0">
                  <a:pos x="4" y="0"/>
                </a:cxn>
                <a:cxn ang="0">
                  <a:pos x="4" y="0"/>
                </a:cxn>
              </a:cxnLst>
              <a:rect l="txL" t="txT" r="txR" b="txB"/>
              <a:pathLst>
                <a:path w="147" h="163">
                  <a:moveTo>
                    <a:pt x="4" y="0"/>
                  </a:moveTo>
                  <a:lnTo>
                    <a:pt x="4" y="0"/>
                  </a:lnTo>
                  <a:lnTo>
                    <a:pt x="147" y="0"/>
                  </a:lnTo>
                  <a:lnTo>
                    <a:pt x="147" y="0"/>
                  </a:lnTo>
                  <a:lnTo>
                    <a:pt x="130" y="140"/>
                  </a:lnTo>
                  <a:lnTo>
                    <a:pt x="130" y="140"/>
                  </a:lnTo>
                  <a:lnTo>
                    <a:pt x="129" y="144"/>
                  </a:lnTo>
                  <a:lnTo>
                    <a:pt x="127" y="148"/>
                  </a:lnTo>
                  <a:lnTo>
                    <a:pt x="122" y="155"/>
                  </a:lnTo>
                  <a:lnTo>
                    <a:pt x="115" y="159"/>
                  </a:lnTo>
                  <a:lnTo>
                    <a:pt x="107" y="163"/>
                  </a:lnTo>
                  <a:lnTo>
                    <a:pt x="107" y="163"/>
                  </a:lnTo>
                  <a:lnTo>
                    <a:pt x="0" y="118"/>
                  </a:lnTo>
                  <a:lnTo>
                    <a:pt x="0" y="118"/>
                  </a:lnTo>
                  <a:lnTo>
                    <a:pt x="4" y="0"/>
                  </a:lnTo>
                  <a:lnTo>
                    <a:pt x="4" y="0"/>
                  </a:lnTo>
                  <a:close/>
                </a:path>
              </a:pathLst>
            </a:custGeom>
            <a:solidFill>
              <a:srgbClr val="B0B0B4"/>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66" name="Freeform 67"/>
            <p:cNvSpPr/>
            <p:nvPr/>
          </p:nvSpPr>
          <p:spPr>
            <a:xfrm>
              <a:off x="1187450" y="152400"/>
              <a:ext cx="227013" cy="258763"/>
            </a:xfrm>
            <a:custGeom>
              <a:avLst/>
              <a:gdLst>
                <a:gd name="txL" fmla="*/ 0 w 143"/>
                <a:gd name="txT" fmla="*/ 0 h 163"/>
                <a:gd name="txR" fmla="*/ 143 w 143"/>
                <a:gd name="txB" fmla="*/ 163 h 163"/>
              </a:gdLst>
              <a:ahLst/>
              <a:cxnLst>
                <a:cxn ang="0">
                  <a:pos x="4" y="0"/>
                </a:cxn>
                <a:cxn ang="0">
                  <a:pos x="4" y="0"/>
                </a:cxn>
                <a:cxn ang="0">
                  <a:pos x="143" y="0"/>
                </a:cxn>
                <a:cxn ang="0">
                  <a:pos x="143" y="0"/>
                </a:cxn>
                <a:cxn ang="0">
                  <a:pos x="126" y="140"/>
                </a:cxn>
                <a:cxn ang="0">
                  <a:pos x="126" y="140"/>
                </a:cxn>
                <a:cxn ang="0">
                  <a:pos x="125" y="144"/>
                </a:cxn>
                <a:cxn ang="0">
                  <a:pos x="123" y="148"/>
                </a:cxn>
                <a:cxn ang="0">
                  <a:pos x="118" y="155"/>
                </a:cxn>
                <a:cxn ang="0">
                  <a:pos x="111" y="159"/>
                </a:cxn>
                <a:cxn ang="0">
                  <a:pos x="104" y="163"/>
                </a:cxn>
                <a:cxn ang="0">
                  <a:pos x="104" y="163"/>
                </a:cxn>
                <a:cxn ang="0">
                  <a:pos x="0" y="117"/>
                </a:cxn>
                <a:cxn ang="0">
                  <a:pos x="0" y="117"/>
                </a:cxn>
                <a:cxn ang="0">
                  <a:pos x="4" y="0"/>
                </a:cxn>
                <a:cxn ang="0">
                  <a:pos x="4" y="0"/>
                </a:cxn>
              </a:cxnLst>
              <a:rect l="txL" t="txT" r="txR" b="txB"/>
              <a:pathLst>
                <a:path w="143" h="163">
                  <a:moveTo>
                    <a:pt x="4" y="0"/>
                  </a:moveTo>
                  <a:lnTo>
                    <a:pt x="4" y="0"/>
                  </a:lnTo>
                  <a:lnTo>
                    <a:pt x="143" y="0"/>
                  </a:lnTo>
                  <a:lnTo>
                    <a:pt x="143" y="0"/>
                  </a:lnTo>
                  <a:lnTo>
                    <a:pt x="126" y="140"/>
                  </a:lnTo>
                  <a:lnTo>
                    <a:pt x="126" y="140"/>
                  </a:lnTo>
                  <a:lnTo>
                    <a:pt x="125" y="144"/>
                  </a:lnTo>
                  <a:lnTo>
                    <a:pt x="123" y="148"/>
                  </a:lnTo>
                  <a:lnTo>
                    <a:pt x="118" y="155"/>
                  </a:lnTo>
                  <a:lnTo>
                    <a:pt x="111" y="159"/>
                  </a:lnTo>
                  <a:lnTo>
                    <a:pt x="104" y="163"/>
                  </a:lnTo>
                  <a:lnTo>
                    <a:pt x="104" y="163"/>
                  </a:lnTo>
                  <a:lnTo>
                    <a:pt x="0" y="117"/>
                  </a:lnTo>
                  <a:lnTo>
                    <a:pt x="0" y="117"/>
                  </a:lnTo>
                  <a:lnTo>
                    <a:pt x="4" y="0"/>
                  </a:lnTo>
                  <a:lnTo>
                    <a:pt x="4" y="0"/>
                  </a:lnTo>
                  <a:close/>
                </a:path>
              </a:pathLst>
            </a:custGeom>
            <a:solidFill>
              <a:srgbClr val="B1B1B4"/>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67" name="Freeform 68"/>
            <p:cNvSpPr/>
            <p:nvPr/>
          </p:nvSpPr>
          <p:spPr>
            <a:xfrm>
              <a:off x="1193800" y="152400"/>
              <a:ext cx="220663" cy="255588"/>
            </a:xfrm>
            <a:custGeom>
              <a:avLst/>
              <a:gdLst>
                <a:gd name="txL" fmla="*/ 0 w 139"/>
                <a:gd name="txT" fmla="*/ 0 h 161"/>
                <a:gd name="txR" fmla="*/ 139 w 139"/>
                <a:gd name="txB" fmla="*/ 161 h 161"/>
              </a:gdLst>
              <a:ahLst/>
              <a:cxnLst>
                <a:cxn ang="0">
                  <a:pos x="4" y="0"/>
                </a:cxn>
                <a:cxn ang="0">
                  <a:pos x="4" y="0"/>
                </a:cxn>
                <a:cxn ang="0">
                  <a:pos x="139" y="0"/>
                </a:cxn>
                <a:cxn ang="0">
                  <a:pos x="139" y="0"/>
                </a:cxn>
                <a:cxn ang="0">
                  <a:pos x="122" y="140"/>
                </a:cxn>
                <a:cxn ang="0">
                  <a:pos x="122" y="140"/>
                </a:cxn>
                <a:cxn ang="0">
                  <a:pos x="121" y="144"/>
                </a:cxn>
                <a:cxn ang="0">
                  <a:pos x="119" y="148"/>
                </a:cxn>
                <a:cxn ang="0">
                  <a:pos x="114" y="155"/>
                </a:cxn>
                <a:cxn ang="0">
                  <a:pos x="107" y="159"/>
                </a:cxn>
                <a:cxn ang="0">
                  <a:pos x="100" y="161"/>
                </a:cxn>
                <a:cxn ang="0">
                  <a:pos x="100" y="161"/>
                </a:cxn>
                <a:cxn ang="0">
                  <a:pos x="0" y="115"/>
                </a:cxn>
                <a:cxn ang="0">
                  <a:pos x="0" y="115"/>
                </a:cxn>
                <a:cxn ang="0">
                  <a:pos x="4" y="0"/>
                </a:cxn>
                <a:cxn ang="0">
                  <a:pos x="4" y="0"/>
                </a:cxn>
              </a:cxnLst>
              <a:rect l="txL" t="txT" r="txR" b="txB"/>
              <a:pathLst>
                <a:path w="139" h="161">
                  <a:moveTo>
                    <a:pt x="4" y="0"/>
                  </a:moveTo>
                  <a:lnTo>
                    <a:pt x="4" y="0"/>
                  </a:lnTo>
                  <a:lnTo>
                    <a:pt x="139" y="0"/>
                  </a:lnTo>
                  <a:lnTo>
                    <a:pt x="139" y="0"/>
                  </a:lnTo>
                  <a:lnTo>
                    <a:pt x="122" y="140"/>
                  </a:lnTo>
                  <a:lnTo>
                    <a:pt x="122" y="140"/>
                  </a:lnTo>
                  <a:lnTo>
                    <a:pt x="121" y="144"/>
                  </a:lnTo>
                  <a:lnTo>
                    <a:pt x="119" y="148"/>
                  </a:lnTo>
                  <a:lnTo>
                    <a:pt x="114" y="155"/>
                  </a:lnTo>
                  <a:lnTo>
                    <a:pt x="107" y="159"/>
                  </a:lnTo>
                  <a:lnTo>
                    <a:pt x="100" y="161"/>
                  </a:lnTo>
                  <a:lnTo>
                    <a:pt x="100" y="161"/>
                  </a:lnTo>
                  <a:lnTo>
                    <a:pt x="0" y="115"/>
                  </a:lnTo>
                  <a:lnTo>
                    <a:pt x="0" y="115"/>
                  </a:lnTo>
                  <a:lnTo>
                    <a:pt x="4" y="0"/>
                  </a:lnTo>
                  <a:lnTo>
                    <a:pt x="4" y="0"/>
                  </a:lnTo>
                  <a:close/>
                </a:path>
              </a:pathLst>
            </a:custGeom>
            <a:solidFill>
              <a:srgbClr val="B1B1B5"/>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68" name="Freeform 69"/>
            <p:cNvSpPr/>
            <p:nvPr/>
          </p:nvSpPr>
          <p:spPr>
            <a:xfrm>
              <a:off x="1200150" y="152400"/>
              <a:ext cx="214313" cy="255588"/>
            </a:xfrm>
            <a:custGeom>
              <a:avLst/>
              <a:gdLst>
                <a:gd name="txL" fmla="*/ 0 w 135"/>
                <a:gd name="txT" fmla="*/ 0 h 161"/>
                <a:gd name="txR" fmla="*/ 135 w 135"/>
                <a:gd name="txB" fmla="*/ 161 h 161"/>
              </a:gdLst>
              <a:ahLst/>
              <a:cxnLst>
                <a:cxn ang="0">
                  <a:pos x="4" y="0"/>
                </a:cxn>
                <a:cxn ang="0">
                  <a:pos x="4" y="0"/>
                </a:cxn>
                <a:cxn ang="0">
                  <a:pos x="135" y="0"/>
                </a:cxn>
                <a:cxn ang="0">
                  <a:pos x="135" y="0"/>
                </a:cxn>
                <a:cxn ang="0">
                  <a:pos x="118" y="140"/>
                </a:cxn>
                <a:cxn ang="0">
                  <a:pos x="118" y="140"/>
                </a:cxn>
                <a:cxn ang="0">
                  <a:pos x="117" y="144"/>
                </a:cxn>
                <a:cxn ang="0">
                  <a:pos x="115" y="148"/>
                </a:cxn>
                <a:cxn ang="0">
                  <a:pos x="110" y="155"/>
                </a:cxn>
                <a:cxn ang="0">
                  <a:pos x="103" y="159"/>
                </a:cxn>
                <a:cxn ang="0">
                  <a:pos x="96" y="161"/>
                </a:cxn>
                <a:cxn ang="0">
                  <a:pos x="96" y="161"/>
                </a:cxn>
                <a:cxn ang="0">
                  <a:pos x="0" y="114"/>
                </a:cxn>
                <a:cxn ang="0">
                  <a:pos x="0" y="114"/>
                </a:cxn>
                <a:cxn ang="0">
                  <a:pos x="4" y="0"/>
                </a:cxn>
                <a:cxn ang="0">
                  <a:pos x="4" y="0"/>
                </a:cxn>
              </a:cxnLst>
              <a:rect l="txL" t="txT" r="txR" b="txB"/>
              <a:pathLst>
                <a:path w="135" h="161">
                  <a:moveTo>
                    <a:pt x="4" y="0"/>
                  </a:moveTo>
                  <a:lnTo>
                    <a:pt x="4" y="0"/>
                  </a:lnTo>
                  <a:lnTo>
                    <a:pt x="135" y="0"/>
                  </a:lnTo>
                  <a:lnTo>
                    <a:pt x="135" y="0"/>
                  </a:lnTo>
                  <a:lnTo>
                    <a:pt x="118" y="140"/>
                  </a:lnTo>
                  <a:lnTo>
                    <a:pt x="118" y="140"/>
                  </a:lnTo>
                  <a:lnTo>
                    <a:pt x="117" y="144"/>
                  </a:lnTo>
                  <a:lnTo>
                    <a:pt x="115" y="148"/>
                  </a:lnTo>
                  <a:lnTo>
                    <a:pt x="110" y="155"/>
                  </a:lnTo>
                  <a:lnTo>
                    <a:pt x="103" y="159"/>
                  </a:lnTo>
                  <a:lnTo>
                    <a:pt x="96" y="161"/>
                  </a:lnTo>
                  <a:lnTo>
                    <a:pt x="96" y="161"/>
                  </a:lnTo>
                  <a:lnTo>
                    <a:pt x="0" y="114"/>
                  </a:lnTo>
                  <a:lnTo>
                    <a:pt x="0" y="114"/>
                  </a:lnTo>
                  <a:lnTo>
                    <a:pt x="4" y="0"/>
                  </a:lnTo>
                  <a:lnTo>
                    <a:pt x="4" y="0"/>
                  </a:lnTo>
                  <a:close/>
                </a:path>
              </a:pathLst>
            </a:custGeom>
            <a:solidFill>
              <a:srgbClr val="B2B2B5"/>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69" name="Freeform 70"/>
            <p:cNvSpPr/>
            <p:nvPr/>
          </p:nvSpPr>
          <p:spPr>
            <a:xfrm>
              <a:off x="1204912" y="152400"/>
              <a:ext cx="209550" cy="255588"/>
            </a:xfrm>
            <a:custGeom>
              <a:avLst/>
              <a:gdLst>
                <a:gd name="txL" fmla="*/ 0 w 132"/>
                <a:gd name="txT" fmla="*/ 0 h 161"/>
                <a:gd name="txR" fmla="*/ 132 w 132"/>
                <a:gd name="txB" fmla="*/ 161 h 161"/>
              </a:gdLst>
              <a:ahLst/>
              <a:cxnLst>
                <a:cxn ang="0">
                  <a:pos x="5" y="0"/>
                </a:cxn>
                <a:cxn ang="0">
                  <a:pos x="5" y="0"/>
                </a:cxn>
                <a:cxn ang="0">
                  <a:pos x="132" y="0"/>
                </a:cxn>
                <a:cxn ang="0">
                  <a:pos x="132" y="0"/>
                </a:cxn>
                <a:cxn ang="0">
                  <a:pos x="115" y="140"/>
                </a:cxn>
                <a:cxn ang="0">
                  <a:pos x="115" y="140"/>
                </a:cxn>
                <a:cxn ang="0">
                  <a:pos x="114" y="144"/>
                </a:cxn>
                <a:cxn ang="0">
                  <a:pos x="112" y="148"/>
                </a:cxn>
                <a:cxn ang="0">
                  <a:pos x="108" y="153"/>
                </a:cxn>
                <a:cxn ang="0">
                  <a:pos x="101" y="159"/>
                </a:cxn>
                <a:cxn ang="0">
                  <a:pos x="95" y="161"/>
                </a:cxn>
                <a:cxn ang="0">
                  <a:pos x="95" y="161"/>
                </a:cxn>
                <a:cxn ang="0">
                  <a:pos x="0" y="113"/>
                </a:cxn>
                <a:cxn ang="0">
                  <a:pos x="0" y="113"/>
                </a:cxn>
                <a:cxn ang="0">
                  <a:pos x="5" y="0"/>
                </a:cxn>
                <a:cxn ang="0">
                  <a:pos x="5" y="0"/>
                </a:cxn>
              </a:cxnLst>
              <a:rect l="txL" t="txT" r="txR" b="txB"/>
              <a:pathLst>
                <a:path w="132" h="161">
                  <a:moveTo>
                    <a:pt x="5" y="0"/>
                  </a:moveTo>
                  <a:lnTo>
                    <a:pt x="5" y="0"/>
                  </a:lnTo>
                  <a:lnTo>
                    <a:pt x="132" y="0"/>
                  </a:lnTo>
                  <a:lnTo>
                    <a:pt x="132" y="0"/>
                  </a:lnTo>
                  <a:lnTo>
                    <a:pt x="115" y="140"/>
                  </a:lnTo>
                  <a:lnTo>
                    <a:pt x="115" y="140"/>
                  </a:lnTo>
                  <a:lnTo>
                    <a:pt x="114" y="144"/>
                  </a:lnTo>
                  <a:lnTo>
                    <a:pt x="112" y="148"/>
                  </a:lnTo>
                  <a:lnTo>
                    <a:pt x="108" y="153"/>
                  </a:lnTo>
                  <a:lnTo>
                    <a:pt x="101" y="159"/>
                  </a:lnTo>
                  <a:lnTo>
                    <a:pt x="95" y="161"/>
                  </a:lnTo>
                  <a:lnTo>
                    <a:pt x="95" y="161"/>
                  </a:lnTo>
                  <a:lnTo>
                    <a:pt x="0" y="113"/>
                  </a:lnTo>
                  <a:lnTo>
                    <a:pt x="0" y="113"/>
                  </a:lnTo>
                  <a:lnTo>
                    <a:pt x="5" y="0"/>
                  </a:lnTo>
                  <a:lnTo>
                    <a:pt x="5" y="0"/>
                  </a:lnTo>
                  <a:close/>
                </a:path>
              </a:pathLst>
            </a:custGeom>
            <a:solidFill>
              <a:srgbClr val="B2B2B6"/>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70" name="Freeform 71"/>
            <p:cNvSpPr/>
            <p:nvPr/>
          </p:nvSpPr>
          <p:spPr>
            <a:xfrm>
              <a:off x="1211262" y="152400"/>
              <a:ext cx="203200" cy="255588"/>
            </a:xfrm>
            <a:custGeom>
              <a:avLst/>
              <a:gdLst>
                <a:gd name="txL" fmla="*/ 0 w 128"/>
                <a:gd name="txT" fmla="*/ 0 h 161"/>
                <a:gd name="txR" fmla="*/ 128 w 128"/>
                <a:gd name="txB" fmla="*/ 161 h 161"/>
              </a:gdLst>
              <a:ahLst/>
              <a:cxnLst>
                <a:cxn ang="0">
                  <a:pos x="4" y="0"/>
                </a:cxn>
                <a:cxn ang="0">
                  <a:pos x="4" y="0"/>
                </a:cxn>
                <a:cxn ang="0">
                  <a:pos x="128" y="0"/>
                </a:cxn>
                <a:cxn ang="0">
                  <a:pos x="128" y="0"/>
                </a:cxn>
                <a:cxn ang="0">
                  <a:pos x="111" y="140"/>
                </a:cxn>
                <a:cxn ang="0">
                  <a:pos x="111" y="140"/>
                </a:cxn>
                <a:cxn ang="0">
                  <a:pos x="111" y="144"/>
                </a:cxn>
                <a:cxn ang="0">
                  <a:pos x="108" y="148"/>
                </a:cxn>
                <a:cxn ang="0">
                  <a:pos x="104" y="153"/>
                </a:cxn>
                <a:cxn ang="0">
                  <a:pos x="97" y="159"/>
                </a:cxn>
                <a:cxn ang="0">
                  <a:pos x="91" y="161"/>
                </a:cxn>
                <a:cxn ang="0">
                  <a:pos x="91" y="161"/>
                </a:cxn>
                <a:cxn ang="0">
                  <a:pos x="0" y="113"/>
                </a:cxn>
                <a:cxn ang="0">
                  <a:pos x="0" y="113"/>
                </a:cxn>
                <a:cxn ang="0">
                  <a:pos x="4" y="0"/>
                </a:cxn>
                <a:cxn ang="0">
                  <a:pos x="4" y="0"/>
                </a:cxn>
              </a:cxnLst>
              <a:rect l="txL" t="txT" r="txR" b="txB"/>
              <a:pathLst>
                <a:path w="128" h="161">
                  <a:moveTo>
                    <a:pt x="4" y="0"/>
                  </a:moveTo>
                  <a:lnTo>
                    <a:pt x="4" y="0"/>
                  </a:lnTo>
                  <a:lnTo>
                    <a:pt x="128" y="0"/>
                  </a:lnTo>
                  <a:lnTo>
                    <a:pt x="128" y="0"/>
                  </a:lnTo>
                  <a:lnTo>
                    <a:pt x="111" y="140"/>
                  </a:lnTo>
                  <a:lnTo>
                    <a:pt x="111" y="140"/>
                  </a:lnTo>
                  <a:lnTo>
                    <a:pt x="111" y="144"/>
                  </a:lnTo>
                  <a:lnTo>
                    <a:pt x="108" y="148"/>
                  </a:lnTo>
                  <a:lnTo>
                    <a:pt x="104" y="153"/>
                  </a:lnTo>
                  <a:lnTo>
                    <a:pt x="97" y="159"/>
                  </a:lnTo>
                  <a:lnTo>
                    <a:pt x="91" y="161"/>
                  </a:lnTo>
                  <a:lnTo>
                    <a:pt x="91" y="161"/>
                  </a:lnTo>
                  <a:lnTo>
                    <a:pt x="0" y="113"/>
                  </a:lnTo>
                  <a:lnTo>
                    <a:pt x="0" y="113"/>
                  </a:lnTo>
                  <a:lnTo>
                    <a:pt x="4" y="0"/>
                  </a:lnTo>
                  <a:lnTo>
                    <a:pt x="4" y="0"/>
                  </a:lnTo>
                  <a:close/>
                </a:path>
              </a:pathLst>
            </a:custGeom>
            <a:solidFill>
              <a:srgbClr val="B3B3B7"/>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71" name="Freeform 72"/>
            <p:cNvSpPr/>
            <p:nvPr/>
          </p:nvSpPr>
          <p:spPr>
            <a:xfrm>
              <a:off x="1217612" y="152400"/>
              <a:ext cx="196850" cy="255588"/>
            </a:xfrm>
            <a:custGeom>
              <a:avLst/>
              <a:gdLst>
                <a:gd name="txL" fmla="*/ 0 w 124"/>
                <a:gd name="txT" fmla="*/ 0 h 161"/>
                <a:gd name="txR" fmla="*/ 124 w 124"/>
                <a:gd name="txB" fmla="*/ 161 h 161"/>
              </a:gdLst>
              <a:ahLst/>
              <a:cxnLst>
                <a:cxn ang="0">
                  <a:pos x="4" y="0"/>
                </a:cxn>
                <a:cxn ang="0">
                  <a:pos x="4" y="0"/>
                </a:cxn>
                <a:cxn ang="0">
                  <a:pos x="124" y="0"/>
                </a:cxn>
                <a:cxn ang="0">
                  <a:pos x="124" y="0"/>
                </a:cxn>
                <a:cxn ang="0">
                  <a:pos x="107" y="140"/>
                </a:cxn>
                <a:cxn ang="0">
                  <a:pos x="107" y="140"/>
                </a:cxn>
                <a:cxn ang="0">
                  <a:pos x="104" y="148"/>
                </a:cxn>
                <a:cxn ang="0">
                  <a:pos x="100" y="153"/>
                </a:cxn>
                <a:cxn ang="0">
                  <a:pos x="93" y="159"/>
                </a:cxn>
                <a:cxn ang="0">
                  <a:pos x="87" y="161"/>
                </a:cxn>
                <a:cxn ang="0">
                  <a:pos x="87" y="161"/>
                </a:cxn>
                <a:cxn ang="0">
                  <a:pos x="0" y="111"/>
                </a:cxn>
                <a:cxn ang="0">
                  <a:pos x="0" y="111"/>
                </a:cxn>
                <a:cxn ang="0">
                  <a:pos x="4" y="0"/>
                </a:cxn>
                <a:cxn ang="0">
                  <a:pos x="4" y="0"/>
                </a:cxn>
              </a:cxnLst>
              <a:rect l="txL" t="txT" r="txR" b="txB"/>
              <a:pathLst>
                <a:path w="124" h="161">
                  <a:moveTo>
                    <a:pt x="4" y="0"/>
                  </a:moveTo>
                  <a:lnTo>
                    <a:pt x="4" y="0"/>
                  </a:lnTo>
                  <a:lnTo>
                    <a:pt x="124" y="0"/>
                  </a:lnTo>
                  <a:lnTo>
                    <a:pt x="124" y="0"/>
                  </a:lnTo>
                  <a:lnTo>
                    <a:pt x="107" y="140"/>
                  </a:lnTo>
                  <a:lnTo>
                    <a:pt x="107" y="140"/>
                  </a:lnTo>
                  <a:lnTo>
                    <a:pt x="104" y="148"/>
                  </a:lnTo>
                  <a:lnTo>
                    <a:pt x="100" y="153"/>
                  </a:lnTo>
                  <a:lnTo>
                    <a:pt x="93" y="159"/>
                  </a:lnTo>
                  <a:lnTo>
                    <a:pt x="87" y="161"/>
                  </a:lnTo>
                  <a:lnTo>
                    <a:pt x="87" y="161"/>
                  </a:lnTo>
                  <a:lnTo>
                    <a:pt x="0" y="111"/>
                  </a:lnTo>
                  <a:lnTo>
                    <a:pt x="0" y="111"/>
                  </a:lnTo>
                  <a:lnTo>
                    <a:pt x="4" y="0"/>
                  </a:lnTo>
                  <a:lnTo>
                    <a:pt x="4" y="0"/>
                  </a:lnTo>
                  <a:close/>
                </a:path>
              </a:pathLst>
            </a:custGeom>
            <a:solidFill>
              <a:srgbClr val="B4B4B7"/>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72" name="Freeform 73"/>
            <p:cNvSpPr/>
            <p:nvPr/>
          </p:nvSpPr>
          <p:spPr>
            <a:xfrm>
              <a:off x="1223962" y="152400"/>
              <a:ext cx="190500" cy="255588"/>
            </a:xfrm>
            <a:custGeom>
              <a:avLst/>
              <a:gdLst>
                <a:gd name="txL" fmla="*/ 0 w 120"/>
                <a:gd name="txT" fmla="*/ 0 h 161"/>
                <a:gd name="txR" fmla="*/ 120 w 120"/>
                <a:gd name="txB" fmla="*/ 161 h 161"/>
              </a:gdLst>
              <a:ahLst/>
              <a:cxnLst>
                <a:cxn ang="0">
                  <a:pos x="4" y="0"/>
                </a:cxn>
                <a:cxn ang="0">
                  <a:pos x="4" y="0"/>
                </a:cxn>
                <a:cxn ang="0">
                  <a:pos x="120" y="0"/>
                </a:cxn>
                <a:cxn ang="0">
                  <a:pos x="120" y="0"/>
                </a:cxn>
                <a:cxn ang="0">
                  <a:pos x="103" y="140"/>
                </a:cxn>
                <a:cxn ang="0">
                  <a:pos x="103" y="140"/>
                </a:cxn>
                <a:cxn ang="0">
                  <a:pos x="100" y="148"/>
                </a:cxn>
                <a:cxn ang="0">
                  <a:pos x="96" y="153"/>
                </a:cxn>
                <a:cxn ang="0">
                  <a:pos x="89" y="159"/>
                </a:cxn>
                <a:cxn ang="0">
                  <a:pos x="83" y="161"/>
                </a:cxn>
                <a:cxn ang="0">
                  <a:pos x="83" y="161"/>
                </a:cxn>
                <a:cxn ang="0">
                  <a:pos x="0" y="110"/>
                </a:cxn>
                <a:cxn ang="0">
                  <a:pos x="0" y="110"/>
                </a:cxn>
                <a:cxn ang="0">
                  <a:pos x="4" y="0"/>
                </a:cxn>
                <a:cxn ang="0">
                  <a:pos x="4" y="0"/>
                </a:cxn>
              </a:cxnLst>
              <a:rect l="txL" t="txT" r="txR" b="txB"/>
              <a:pathLst>
                <a:path w="120" h="161">
                  <a:moveTo>
                    <a:pt x="4" y="0"/>
                  </a:moveTo>
                  <a:lnTo>
                    <a:pt x="4" y="0"/>
                  </a:lnTo>
                  <a:lnTo>
                    <a:pt x="120" y="0"/>
                  </a:lnTo>
                  <a:lnTo>
                    <a:pt x="120" y="0"/>
                  </a:lnTo>
                  <a:lnTo>
                    <a:pt x="103" y="140"/>
                  </a:lnTo>
                  <a:lnTo>
                    <a:pt x="103" y="140"/>
                  </a:lnTo>
                  <a:lnTo>
                    <a:pt x="100" y="148"/>
                  </a:lnTo>
                  <a:lnTo>
                    <a:pt x="96" y="153"/>
                  </a:lnTo>
                  <a:lnTo>
                    <a:pt x="89" y="159"/>
                  </a:lnTo>
                  <a:lnTo>
                    <a:pt x="83" y="161"/>
                  </a:lnTo>
                  <a:lnTo>
                    <a:pt x="83" y="161"/>
                  </a:lnTo>
                  <a:lnTo>
                    <a:pt x="0" y="110"/>
                  </a:lnTo>
                  <a:lnTo>
                    <a:pt x="0" y="110"/>
                  </a:lnTo>
                  <a:lnTo>
                    <a:pt x="4" y="0"/>
                  </a:lnTo>
                  <a:lnTo>
                    <a:pt x="4" y="0"/>
                  </a:lnTo>
                  <a:close/>
                </a:path>
              </a:pathLst>
            </a:custGeom>
            <a:solidFill>
              <a:srgbClr val="B4B4B8"/>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73" name="Freeform 74"/>
            <p:cNvSpPr/>
            <p:nvPr/>
          </p:nvSpPr>
          <p:spPr>
            <a:xfrm>
              <a:off x="1228725" y="152400"/>
              <a:ext cx="185738" cy="255588"/>
            </a:xfrm>
            <a:custGeom>
              <a:avLst/>
              <a:gdLst>
                <a:gd name="txL" fmla="*/ 0 w 117"/>
                <a:gd name="txT" fmla="*/ 0 h 161"/>
                <a:gd name="txR" fmla="*/ 117 w 117"/>
                <a:gd name="txB" fmla="*/ 161 h 161"/>
              </a:gdLst>
              <a:ahLst/>
              <a:cxnLst>
                <a:cxn ang="0">
                  <a:pos x="5" y="0"/>
                </a:cxn>
                <a:cxn ang="0">
                  <a:pos x="5" y="0"/>
                </a:cxn>
                <a:cxn ang="0">
                  <a:pos x="117" y="0"/>
                </a:cxn>
                <a:cxn ang="0">
                  <a:pos x="117" y="0"/>
                </a:cxn>
                <a:cxn ang="0">
                  <a:pos x="100" y="140"/>
                </a:cxn>
                <a:cxn ang="0">
                  <a:pos x="100" y="140"/>
                </a:cxn>
                <a:cxn ang="0">
                  <a:pos x="97" y="148"/>
                </a:cxn>
                <a:cxn ang="0">
                  <a:pos x="93" y="153"/>
                </a:cxn>
                <a:cxn ang="0">
                  <a:pos x="86" y="157"/>
                </a:cxn>
                <a:cxn ang="0">
                  <a:pos x="81" y="161"/>
                </a:cxn>
                <a:cxn ang="0">
                  <a:pos x="81" y="161"/>
                </a:cxn>
                <a:cxn ang="0">
                  <a:pos x="0" y="109"/>
                </a:cxn>
                <a:cxn ang="0">
                  <a:pos x="0" y="109"/>
                </a:cxn>
                <a:cxn ang="0">
                  <a:pos x="5" y="0"/>
                </a:cxn>
                <a:cxn ang="0">
                  <a:pos x="5" y="0"/>
                </a:cxn>
              </a:cxnLst>
              <a:rect l="txL" t="txT" r="txR" b="txB"/>
              <a:pathLst>
                <a:path w="117" h="161">
                  <a:moveTo>
                    <a:pt x="5" y="0"/>
                  </a:moveTo>
                  <a:lnTo>
                    <a:pt x="5" y="0"/>
                  </a:lnTo>
                  <a:lnTo>
                    <a:pt x="117" y="0"/>
                  </a:lnTo>
                  <a:lnTo>
                    <a:pt x="117" y="0"/>
                  </a:lnTo>
                  <a:lnTo>
                    <a:pt x="100" y="140"/>
                  </a:lnTo>
                  <a:lnTo>
                    <a:pt x="100" y="140"/>
                  </a:lnTo>
                  <a:lnTo>
                    <a:pt x="97" y="148"/>
                  </a:lnTo>
                  <a:lnTo>
                    <a:pt x="93" y="153"/>
                  </a:lnTo>
                  <a:lnTo>
                    <a:pt x="86" y="157"/>
                  </a:lnTo>
                  <a:lnTo>
                    <a:pt x="81" y="161"/>
                  </a:lnTo>
                  <a:lnTo>
                    <a:pt x="81" y="161"/>
                  </a:lnTo>
                  <a:lnTo>
                    <a:pt x="0" y="109"/>
                  </a:lnTo>
                  <a:lnTo>
                    <a:pt x="0" y="109"/>
                  </a:lnTo>
                  <a:lnTo>
                    <a:pt x="5" y="0"/>
                  </a:lnTo>
                  <a:lnTo>
                    <a:pt x="5" y="0"/>
                  </a:lnTo>
                  <a:close/>
                </a:path>
              </a:pathLst>
            </a:custGeom>
            <a:solidFill>
              <a:srgbClr val="B5B5B9"/>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74" name="Freeform 75"/>
            <p:cNvSpPr/>
            <p:nvPr/>
          </p:nvSpPr>
          <p:spPr>
            <a:xfrm>
              <a:off x="1235075" y="152400"/>
              <a:ext cx="179388" cy="255588"/>
            </a:xfrm>
            <a:custGeom>
              <a:avLst/>
              <a:gdLst>
                <a:gd name="txL" fmla="*/ 0 w 113"/>
                <a:gd name="txT" fmla="*/ 0 h 161"/>
                <a:gd name="txR" fmla="*/ 113 w 113"/>
                <a:gd name="txB" fmla="*/ 161 h 161"/>
              </a:gdLst>
              <a:ahLst/>
              <a:cxnLst>
                <a:cxn ang="0">
                  <a:pos x="5" y="0"/>
                </a:cxn>
                <a:cxn ang="0">
                  <a:pos x="5" y="0"/>
                </a:cxn>
                <a:cxn ang="0">
                  <a:pos x="113" y="0"/>
                </a:cxn>
                <a:cxn ang="0">
                  <a:pos x="113" y="0"/>
                </a:cxn>
                <a:cxn ang="0">
                  <a:pos x="96" y="140"/>
                </a:cxn>
                <a:cxn ang="0">
                  <a:pos x="96" y="140"/>
                </a:cxn>
                <a:cxn ang="0">
                  <a:pos x="93" y="147"/>
                </a:cxn>
                <a:cxn ang="0">
                  <a:pos x="89" y="153"/>
                </a:cxn>
                <a:cxn ang="0">
                  <a:pos x="84" y="157"/>
                </a:cxn>
                <a:cxn ang="0">
                  <a:pos x="77" y="161"/>
                </a:cxn>
                <a:cxn ang="0">
                  <a:pos x="77" y="161"/>
                </a:cxn>
                <a:cxn ang="0">
                  <a:pos x="0" y="107"/>
                </a:cxn>
                <a:cxn ang="0">
                  <a:pos x="0" y="107"/>
                </a:cxn>
                <a:cxn ang="0">
                  <a:pos x="5" y="0"/>
                </a:cxn>
                <a:cxn ang="0">
                  <a:pos x="5" y="0"/>
                </a:cxn>
              </a:cxnLst>
              <a:rect l="txL" t="txT" r="txR" b="txB"/>
              <a:pathLst>
                <a:path w="113" h="161">
                  <a:moveTo>
                    <a:pt x="5" y="0"/>
                  </a:moveTo>
                  <a:lnTo>
                    <a:pt x="5" y="0"/>
                  </a:lnTo>
                  <a:lnTo>
                    <a:pt x="113" y="0"/>
                  </a:lnTo>
                  <a:lnTo>
                    <a:pt x="113" y="0"/>
                  </a:lnTo>
                  <a:lnTo>
                    <a:pt x="96" y="140"/>
                  </a:lnTo>
                  <a:lnTo>
                    <a:pt x="96" y="140"/>
                  </a:lnTo>
                  <a:lnTo>
                    <a:pt x="93" y="147"/>
                  </a:lnTo>
                  <a:lnTo>
                    <a:pt x="89" y="153"/>
                  </a:lnTo>
                  <a:lnTo>
                    <a:pt x="84" y="157"/>
                  </a:lnTo>
                  <a:lnTo>
                    <a:pt x="77" y="161"/>
                  </a:lnTo>
                  <a:lnTo>
                    <a:pt x="77" y="161"/>
                  </a:lnTo>
                  <a:lnTo>
                    <a:pt x="0" y="107"/>
                  </a:lnTo>
                  <a:lnTo>
                    <a:pt x="0" y="107"/>
                  </a:lnTo>
                  <a:lnTo>
                    <a:pt x="5" y="0"/>
                  </a:lnTo>
                  <a:lnTo>
                    <a:pt x="5" y="0"/>
                  </a:lnTo>
                  <a:close/>
                </a:path>
              </a:pathLst>
            </a:custGeom>
            <a:solidFill>
              <a:srgbClr val="B6B6B9"/>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75" name="Freeform 76"/>
            <p:cNvSpPr/>
            <p:nvPr/>
          </p:nvSpPr>
          <p:spPr>
            <a:xfrm>
              <a:off x="1241425" y="152400"/>
              <a:ext cx="173038" cy="255588"/>
            </a:xfrm>
            <a:custGeom>
              <a:avLst/>
              <a:gdLst>
                <a:gd name="txL" fmla="*/ 0 w 109"/>
                <a:gd name="txT" fmla="*/ 0 h 161"/>
                <a:gd name="txR" fmla="*/ 109 w 109"/>
                <a:gd name="txB" fmla="*/ 161 h 161"/>
              </a:gdLst>
              <a:ahLst/>
              <a:cxnLst>
                <a:cxn ang="0">
                  <a:pos x="5" y="0"/>
                </a:cxn>
                <a:cxn ang="0">
                  <a:pos x="5" y="0"/>
                </a:cxn>
                <a:cxn ang="0">
                  <a:pos x="109" y="0"/>
                </a:cxn>
                <a:cxn ang="0">
                  <a:pos x="109" y="0"/>
                </a:cxn>
                <a:cxn ang="0">
                  <a:pos x="92" y="140"/>
                </a:cxn>
                <a:cxn ang="0">
                  <a:pos x="92" y="140"/>
                </a:cxn>
                <a:cxn ang="0">
                  <a:pos x="89" y="147"/>
                </a:cxn>
                <a:cxn ang="0">
                  <a:pos x="85" y="153"/>
                </a:cxn>
                <a:cxn ang="0">
                  <a:pos x="80" y="157"/>
                </a:cxn>
                <a:cxn ang="0">
                  <a:pos x="73" y="161"/>
                </a:cxn>
                <a:cxn ang="0">
                  <a:pos x="73" y="161"/>
                </a:cxn>
                <a:cxn ang="0">
                  <a:pos x="0" y="106"/>
                </a:cxn>
                <a:cxn ang="0">
                  <a:pos x="0" y="106"/>
                </a:cxn>
                <a:cxn ang="0">
                  <a:pos x="5" y="0"/>
                </a:cxn>
                <a:cxn ang="0">
                  <a:pos x="5" y="0"/>
                </a:cxn>
              </a:cxnLst>
              <a:rect l="txL" t="txT" r="txR" b="txB"/>
              <a:pathLst>
                <a:path w="109" h="161">
                  <a:moveTo>
                    <a:pt x="5" y="0"/>
                  </a:moveTo>
                  <a:lnTo>
                    <a:pt x="5" y="0"/>
                  </a:lnTo>
                  <a:lnTo>
                    <a:pt x="109" y="0"/>
                  </a:lnTo>
                  <a:lnTo>
                    <a:pt x="109" y="0"/>
                  </a:lnTo>
                  <a:lnTo>
                    <a:pt x="92" y="140"/>
                  </a:lnTo>
                  <a:lnTo>
                    <a:pt x="92" y="140"/>
                  </a:lnTo>
                  <a:lnTo>
                    <a:pt x="89" y="147"/>
                  </a:lnTo>
                  <a:lnTo>
                    <a:pt x="85" y="153"/>
                  </a:lnTo>
                  <a:lnTo>
                    <a:pt x="80" y="157"/>
                  </a:lnTo>
                  <a:lnTo>
                    <a:pt x="73" y="161"/>
                  </a:lnTo>
                  <a:lnTo>
                    <a:pt x="73" y="161"/>
                  </a:lnTo>
                  <a:lnTo>
                    <a:pt x="0" y="106"/>
                  </a:lnTo>
                  <a:lnTo>
                    <a:pt x="0" y="106"/>
                  </a:lnTo>
                  <a:lnTo>
                    <a:pt x="5" y="0"/>
                  </a:lnTo>
                  <a:lnTo>
                    <a:pt x="5" y="0"/>
                  </a:lnTo>
                  <a:close/>
                </a:path>
              </a:pathLst>
            </a:custGeom>
            <a:solidFill>
              <a:srgbClr val="B6B6BA"/>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76" name="Freeform 77"/>
            <p:cNvSpPr/>
            <p:nvPr/>
          </p:nvSpPr>
          <p:spPr>
            <a:xfrm>
              <a:off x="1247775" y="152400"/>
              <a:ext cx="166688" cy="254000"/>
            </a:xfrm>
            <a:custGeom>
              <a:avLst/>
              <a:gdLst>
                <a:gd name="txL" fmla="*/ 0 w 105"/>
                <a:gd name="txT" fmla="*/ 0 h 160"/>
                <a:gd name="txR" fmla="*/ 105 w 105"/>
                <a:gd name="txB" fmla="*/ 160 h 160"/>
              </a:gdLst>
              <a:ahLst/>
              <a:cxnLst>
                <a:cxn ang="0">
                  <a:pos x="5" y="0"/>
                </a:cxn>
                <a:cxn ang="0">
                  <a:pos x="5" y="0"/>
                </a:cxn>
                <a:cxn ang="0">
                  <a:pos x="105" y="0"/>
                </a:cxn>
                <a:cxn ang="0">
                  <a:pos x="105" y="0"/>
                </a:cxn>
                <a:cxn ang="0">
                  <a:pos x="88" y="140"/>
                </a:cxn>
                <a:cxn ang="0">
                  <a:pos x="88" y="140"/>
                </a:cxn>
                <a:cxn ang="0">
                  <a:pos x="87" y="147"/>
                </a:cxn>
                <a:cxn ang="0">
                  <a:pos x="81" y="153"/>
                </a:cxn>
                <a:cxn ang="0">
                  <a:pos x="76" y="157"/>
                </a:cxn>
                <a:cxn ang="0">
                  <a:pos x="69" y="160"/>
                </a:cxn>
                <a:cxn ang="0">
                  <a:pos x="69" y="160"/>
                </a:cxn>
                <a:cxn ang="0">
                  <a:pos x="0" y="106"/>
                </a:cxn>
                <a:cxn ang="0">
                  <a:pos x="0" y="106"/>
                </a:cxn>
                <a:cxn ang="0">
                  <a:pos x="5" y="0"/>
                </a:cxn>
                <a:cxn ang="0">
                  <a:pos x="5" y="0"/>
                </a:cxn>
              </a:cxnLst>
              <a:rect l="txL" t="txT" r="txR" b="txB"/>
              <a:pathLst>
                <a:path w="105" h="160">
                  <a:moveTo>
                    <a:pt x="5" y="0"/>
                  </a:moveTo>
                  <a:lnTo>
                    <a:pt x="5" y="0"/>
                  </a:lnTo>
                  <a:lnTo>
                    <a:pt x="105" y="0"/>
                  </a:lnTo>
                  <a:lnTo>
                    <a:pt x="105" y="0"/>
                  </a:lnTo>
                  <a:lnTo>
                    <a:pt x="88" y="140"/>
                  </a:lnTo>
                  <a:lnTo>
                    <a:pt x="88" y="140"/>
                  </a:lnTo>
                  <a:lnTo>
                    <a:pt x="87" y="147"/>
                  </a:lnTo>
                  <a:lnTo>
                    <a:pt x="81" y="153"/>
                  </a:lnTo>
                  <a:lnTo>
                    <a:pt x="76" y="157"/>
                  </a:lnTo>
                  <a:lnTo>
                    <a:pt x="69" y="160"/>
                  </a:lnTo>
                  <a:lnTo>
                    <a:pt x="69" y="160"/>
                  </a:lnTo>
                  <a:lnTo>
                    <a:pt x="0" y="106"/>
                  </a:lnTo>
                  <a:lnTo>
                    <a:pt x="0" y="106"/>
                  </a:lnTo>
                  <a:lnTo>
                    <a:pt x="5" y="0"/>
                  </a:lnTo>
                  <a:lnTo>
                    <a:pt x="5" y="0"/>
                  </a:lnTo>
                  <a:close/>
                </a:path>
              </a:pathLst>
            </a:custGeom>
            <a:solidFill>
              <a:srgbClr val="B7B7BB"/>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77" name="Freeform 78"/>
            <p:cNvSpPr/>
            <p:nvPr/>
          </p:nvSpPr>
          <p:spPr>
            <a:xfrm>
              <a:off x="1252537" y="152400"/>
              <a:ext cx="161925" cy="254000"/>
            </a:xfrm>
            <a:custGeom>
              <a:avLst/>
              <a:gdLst>
                <a:gd name="txL" fmla="*/ 0 w 102"/>
                <a:gd name="txT" fmla="*/ 0 h 160"/>
                <a:gd name="txR" fmla="*/ 102 w 102"/>
                <a:gd name="txB" fmla="*/ 160 h 160"/>
              </a:gdLst>
              <a:ahLst/>
              <a:cxnLst>
                <a:cxn ang="0">
                  <a:pos x="5" y="0"/>
                </a:cxn>
                <a:cxn ang="0">
                  <a:pos x="5" y="0"/>
                </a:cxn>
                <a:cxn ang="0">
                  <a:pos x="102" y="0"/>
                </a:cxn>
                <a:cxn ang="0">
                  <a:pos x="102" y="0"/>
                </a:cxn>
                <a:cxn ang="0">
                  <a:pos x="85" y="140"/>
                </a:cxn>
                <a:cxn ang="0">
                  <a:pos x="85" y="140"/>
                </a:cxn>
                <a:cxn ang="0">
                  <a:pos x="84" y="147"/>
                </a:cxn>
                <a:cxn ang="0">
                  <a:pos x="78" y="153"/>
                </a:cxn>
                <a:cxn ang="0">
                  <a:pos x="73" y="157"/>
                </a:cxn>
                <a:cxn ang="0">
                  <a:pos x="67" y="160"/>
                </a:cxn>
                <a:cxn ang="0">
                  <a:pos x="67" y="160"/>
                </a:cxn>
                <a:cxn ang="0">
                  <a:pos x="0" y="105"/>
                </a:cxn>
                <a:cxn ang="0">
                  <a:pos x="0" y="105"/>
                </a:cxn>
                <a:cxn ang="0">
                  <a:pos x="5" y="0"/>
                </a:cxn>
                <a:cxn ang="0">
                  <a:pos x="5" y="0"/>
                </a:cxn>
              </a:cxnLst>
              <a:rect l="txL" t="txT" r="txR" b="txB"/>
              <a:pathLst>
                <a:path w="102" h="160">
                  <a:moveTo>
                    <a:pt x="5" y="0"/>
                  </a:moveTo>
                  <a:lnTo>
                    <a:pt x="5" y="0"/>
                  </a:lnTo>
                  <a:lnTo>
                    <a:pt x="102" y="0"/>
                  </a:lnTo>
                  <a:lnTo>
                    <a:pt x="102" y="0"/>
                  </a:lnTo>
                  <a:lnTo>
                    <a:pt x="85" y="140"/>
                  </a:lnTo>
                  <a:lnTo>
                    <a:pt x="85" y="140"/>
                  </a:lnTo>
                  <a:lnTo>
                    <a:pt x="84" y="147"/>
                  </a:lnTo>
                  <a:lnTo>
                    <a:pt x="78" y="153"/>
                  </a:lnTo>
                  <a:lnTo>
                    <a:pt x="73" y="157"/>
                  </a:lnTo>
                  <a:lnTo>
                    <a:pt x="67" y="160"/>
                  </a:lnTo>
                  <a:lnTo>
                    <a:pt x="67" y="160"/>
                  </a:lnTo>
                  <a:lnTo>
                    <a:pt x="0" y="105"/>
                  </a:lnTo>
                  <a:lnTo>
                    <a:pt x="0" y="105"/>
                  </a:lnTo>
                  <a:lnTo>
                    <a:pt x="5" y="0"/>
                  </a:lnTo>
                  <a:lnTo>
                    <a:pt x="5" y="0"/>
                  </a:lnTo>
                  <a:close/>
                </a:path>
              </a:pathLst>
            </a:custGeom>
            <a:solidFill>
              <a:srgbClr val="B7B7BB"/>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78" name="Freeform 79"/>
            <p:cNvSpPr/>
            <p:nvPr/>
          </p:nvSpPr>
          <p:spPr>
            <a:xfrm>
              <a:off x="1258887" y="152400"/>
              <a:ext cx="155575" cy="254000"/>
            </a:xfrm>
            <a:custGeom>
              <a:avLst/>
              <a:gdLst>
                <a:gd name="txL" fmla="*/ 0 w 98"/>
                <a:gd name="txT" fmla="*/ 0 h 160"/>
                <a:gd name="txR" fmla="*/ 98 w 98"/>
                <a:gd name="txB" fmla="*/ 160 h 160"/>
              </a:gdLst>
              <a:ahLst/>
              <a:cxnLst>
                <a:cxn ang="0">
                  <a:pos x="5" y="0"/>
                </a:cxn>
                <a:cxn ang="0">
                  <a:pos x="5" y="0"/>
                </a:cxn>
                <a:cxn ang="0">
                  <a:pos x="98" y="0"/>
                </a:cxn>
                <a:cxn ang="0">
                  <a:pos x="98" y="0"/>
                </a:cxn>
                <a:cxn ang="0">
                  <a:pos x="81" y="140"/>
                </a:cxn>
                <a:cxn ang="0">
                  <a:pos x="81" y="140"/>
                </a:cxn>
                <a:cxn ang="0">
                  <a:pos x="80" y="147"/>
                </a:cxn>
                <a:cxn ang="0">
                  <a:pos x="74" y="152"/>
                </a:cxn>
                <a:cxn ang="0">
                  <a:pos x="69" y="157"/>
                </a:cxn>
                <a:cxn ang="0">
                  <a:pos x="63" y="160"/>
                </a:cxn>
                <a:cxn ang="0">
                  <a:pos x="63" y="160"/>
                </a:cxn>
                <a:cxn ang="0">
                  <a:pos x="0" y="103"/>
                </a:cxn>
                <a:cxn ang="0">
                  <a:pos x="0" y="103"/>
                </a:cxn>
                <a:cxn ang="0">
                  <a:pos x="5" y="0"/>
                </a:cxn>
                <a:cxn ang="0">
                  <a:pos x="5" y="0"/>
                </a:cxn>
              </a:cxnLst>
              <a:rect l="txL" t="txT" r="txR" b="txB"/>
              <a:pathLst>
                <a:path w="98" h="160">
                  <a:moveTo>
                    <a:pt x="5" y="0"/>
                  </a:moveTo>
                  <a:lnTo>
                    <a:pt x="5" y="0"/>
                  </a:lnTo>
                  <a:lnTo>
                    <a:pt x="98" y="0"/>
                  </a:lnTo>
                  <a:lnTo>
                    <a:pt x="98" y="0"/>
                  </a:lnTo>
                  <a:lnTo>
                    <a:pt x="81" y="140"/>
                  </a:lnTo>
                  <a:lnTo>
                    <a:pt x="81" y="140"/>
                  </a:lnTo>
                  <a:lnTo>
                    <a:pt x="80" y="147"/>
                  </a:lnTo>
                  <a:lnTo>
                    <a:pt x="74" y="152"/>
                  </a:lnTo>
                  <a:lnTo>
                    <a:pt x="69" y="157"/>
                  </a:lnTo>
                  <a:lnTo>
                    <a:pt x="63" y="160"/>
                  </a:lnTo>
                  <a:lnTo>
                    <a:pt x="63" y="160"/>
                  </a:lnTo>
                  <a:lnTo>
                    <a:pt x="0" y="103"/>
                  </a:lnTo>
                  <a:lnTo>
                    <a:pt x="0" y="103"/>
                  </a:lnTo>
                  <a:lnTo>
                    <a:pt x="5" y="0"/>
                  </a:lnTo>
                  <a:lnTo>
                    <a:pt x="5" y="0"/>
                  </a:lnTo>
                  <a:close/>
                </a:path>
              </a:pathLst>
            </a:custGeom>
            <a:solidFill>
              <a:srgbClr val="B8B8BC"/>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79" name="Freeform 80"/>
            <p:cNvSpPr/>
            <p:nvPr/>
          </p:nvSpPr>
          <p:spPr>
            <a:xfrm>
              <a:off x="1265237" y="152400"/>
              <a:ext cx="149225" cy="254000"/>
            </a:xfrm>
            <a:custGeom>
              <a:avLst/>
              <a:gdLst>
                <a:gd name="txL" fmla="*/ 0 w 94"/>
                <a:gd name="txT" fmla="*/ 0 h 160"/>
                <a:gd name="txR" fmla="*/ 94 w 94"/>
                <a:gd name="txB" fmla="*/ 160 h 160"/>
              </a:gdLst>
              <a:ahLst/>
              <a:cxnLst>
                <a:cxn ang="0">
                  <a:pos x="5" y="0"/>
                </a:cxn>
                <a:cxn ang="0">
                  <a:pos x="5" y="0"/>
                </a:cxn>
                <a:cxn ang="0">
                  <a:pos x="94" y="0"/>
                </a:cxn>
                <a:cxn ang="0">
                  <a:pos x="94" y="0"/>
                </a:cxn>
                <a:cxn ang="0">
                  <a:pos x="77" y="140"/>
                </a:cxn>
                <a:cxn ang="0">
                  <a:pos x="77" y="140"/>
                </a:cxn>
                <a:cxn ang="0">
                  <a:pos x="76" y="147"/>
                </a:cxn>
                <a:cxn ang="0">
                  <a:pos x="71" y="152"/>
                </a:cxn>
                <a:cxn ang="0">
                  <a:pos x="66" y="157"/>
                </a:cxn>
                <a:cxn ang="0">
                  <a:pos x="59" y="160"/>
                </a:cxn>
                <a:cxn ang="0">
                  <a:pos x="59" y="160"/>
                </a:cxn>
                <a:cxn ang="0">
                  <a:pos x="0" y="102"/>
                </a:cxn>
                <a:cxn ang="0">
                  <a:pos x="0" y="102"/>
                </a:cxn>
                <a:cxn ang="0">
                  <a:pos x="5" y="0"/>
                </a:cxn>
                <a:cxn ang="0">
                  <a:pos x="5" y="0"/>
                </a:cxn>
              </a:cxnLst>
              <a:rect l="txL" t="txT" r="txR" b="txB"/>
              <a:pathLst>
                <a:path w="94" h="160">
                  <a:moveTo>
                    <a:pt x="5" y="0"/>
                  </a:moveTo>
                  <a:lnTo>
                    <a:pt x="5" y="0"/>
                  </a:lnTo>
                  <a:lnTo>
                    <a:pt x="94" y="0"/>
                  </a:lnTo>
                  <a:lnTo>
                    <a:pt x="94" y="0"/>
                  </a:lnTo>
                  <a:lnTo>
                    <a:pt x="77" y="140"/>
                  </a:lnTo>
                  <a:lnTo>
                    <a:pt x="77" y="140"/>
                  </a:lnTo>
                  <a:lnTo>
                    <a:pt x="76" y="147"/>
                  </a:lnTo>
                  <a:lnTo>
                    <a:pt x="71" y="152"/>
                  </a:lnTo>
                  <a:lnTo>
                    <a:pt x="66" y="157"/>
                  </a:lnTo>
                  <a:lnTo>
                    <a:pt x="59" y="160"/>
                  </a:lnTo>
                  <a:lnTo>
                    <a:pt x="59" y="160"/>
                  </a:lnTo>
                  <a:lnTo>
                    <a:pt x="0" y="102"/>
                  </a:lnTo>
                  <a:lnTo>
                    <a:pt x="0" y="102"/>
                  </a:lnTo>
                  <a:lnTo>
                    <a:pt x="5" y="0"/>
                  </a:lnTo>
                  <a:lnTo>
                    <a:pt x="5" y="0"/>
                  </a:lnTo>
                  <a:close/>
                </a:path>
              </a:pathLst>
            </a:custGeom>
            <a:solidFill>
              <a:srgbClr val="B9B9BC"/>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80" name="Freeform 81"/>
            <p:cNvSpPr/>
            <p:nvPr/>
          </p:nvSpPr>
          <p:spPr>
            <a:xfrm>
              <a:off x="1271587" y="152400"/>
              <a:ext cx="142875" cy="254000"/>
            </a:xfrm>
            <a:custGeom>
              <a:avLst/>
              <a:gdLst>
                <a:gd name="txL" fmla="*/ 0 w 90"/>
                <a:gd name="txT" fmla="*/ 0 h 160"/>
                <a:gd name="txR" fmla="*/ 90 w 90"/>
                <a:gd name="txB" fmla="*/ 160 h 160"/>
              </a:gdLst>
              <a:ahLst/>
              <a:cxnLst>
                <a:cxn ang="0">
                  <a:pos x="5" y="0"/>
                </a:cxn>
                <a:cxn ang="0">
                  <a:pos x="5" y="0"/>
                </a:cxn>
                <a:cxn ang="0">
                  <a:pos x="90" y="0"/>
                </a:cxn>
                <a:cxn ang="0">
                  <a:pos x="90" y="0"/>
                </a:cxn>
                <a:cxn ang="0">
                  <a:pos x="73" y="140"/>
                </a:cxn>
                <a:cxn ang="0">
                  <a:pos x="73" y="140"/>
                </a:cxn>
                <a:cxn ang="0">
                  <a:pos x="72" y="147"/>
                </a:cxn>
                <a:cxn ang="0">
                  <a:pos x="67" y="152"/>
                </a:cxn>
                <a:cxn ang="0">
                  <a:pos x="62" y="157"/>
                </a:cxn>
                <a:cxn ang="0">
                  <a:pos x="55" y="160"/>
                </a:cxn>
                <a:cxn ang="0">
                  <a:pos x="55" y="160"/>
                </a:cxn>
                <a:cxn ang="0">
                  <a:pos x="0" y="101"/>
                </a:cxn>
                <a:cxn ang="0">
                  <a:pos x="0" y="101"/>
                </a:cxn>
                <a:cxn ang="0">
                  <a:pos x="5" y="0"/>
                </a:cxn>
                <a:cxn ang="0">
                  <a:pos x="5" y="0"/>
                </a:cxn>
              </a:cxnLst>
              <a:rect l="txL" t="txT" r="txR" b="txB"/>
              <a:pathLst>
                <a:path w="90" h="160">
                  <a:moveTo>
                    <a:pt x="5" y="0"/>
                  </a:moveTo>
                  <a:lnTo>
                    <a:pt x="5" y="0"/>
                  </a:lnTo>
                  <a:lnTo>
                    <a:pt x="90" y="0"/>
                  </a:lnTo>
                  <a:lnTo>
                    <a:pt x="90" y="0"/>
                  </a:lnTo>
                  <a:lnTo>
                    <a:pt x="73" y="140"/>
                  </a:lnTo>
                  <a:lnTo>
                    <a:pt x="73" y="140"/>
                  </a:lnTo>
                  <a:lnTo>
                    <a:pt x="72" y="147"/>
                  </a:lnTo>
                  <a:lnTo>
                    <a:pt x="67" y="152"/>
                  </a:lnTo>
                  <a:lnTo>
                    <a:pt x="62" y="157"/>
                  </a:lnTo>
                  <a:lnTo>
                    <a:pt x="55" y="160"/>
                  </a:lnTo>
                  <a:lnTo>
                    <a:pt x="55" y="160"/>
                  </a:lnTo>
                  <a:lnTo>
                    <a:pt x="0" y="101"/>
                  </a:lnTo>
                  <a:lnTo>
                    <a:pt x="0" y="101"/>
                  </a:lnTo>
                  <a:lnTo>
                    <a:pt x="5" y="0"/>
                  </a:lnTo>
                  <a:lnTo>
                    <a:pt x="5" y="0"/>
                  </a:lnTo>
                  <a:close/>
                </a:path>
              </a:pathLst>
            </a:custGeom>
            <a:solidFill>
              <a:srgbClr val="B9B9BD"/>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81" name="Freeform 82"/>
            <p:cNvSpPr/>
            <p:nvPr/>
          </p:nvSpPr>
          <p:spPr>
            <a:xfrm>
              <a:off x="1274762" y="152400"/>
              <a:ext cx="139700" cy="254000"/>
            </a:xfrm>
            <a:custGeom>
              <a:avLst/>
              <a:gdLst>
                <a:gd name="txL" fmla="*/ 0 w 88"/>
                <a:gd name="txT" fmla="*/ 0 h 160"/>
                <a:gd name="txR" fmla="*/ 88 w 88"/>
                <a:gd name="txB" fmla="*/ 160 h 160"/>
              </a:gdLst>
              <a:ahLst/>
              <a:cxnLst>
                <a:cxn ang="0">
                  <a:pos x="7" y="0"/>
                </a:cxn>
                <a:cxn ang="0">
                  <a:pos x="7" y="0"/>
                </a:cxn>
                <a:cxn ang="0">
                  <a:pos x="88" y="0"/>
                </a:cxn>
                <a:cxn ang="0">
                  <a:pos x="88" y="0"/>
                </a:cxn>
                <a:cxn ang="0">
                  <a:pos x="71" y="140"/>
                </a:cxn>
                <a:cxn ang="0">
                  <a:pos x="71" y="140"/>
                </a:cxn>
                <a:cxn ang="0">
                  <a:pos x="70" y="147"/>
                </a:cxn>
                <a:cxn ang="0">
                  <a:pos x="65" y="152"/>
                </a:cxn>
                <a:cxn ang="0">
                  <a:pos x="60" y="157"/>
                </a:cxn>
                <a:cxn ang="0">
                  <a:pos x="55" y="160"/>
                </a:cxn>
                <a:cxn ang="0">
                  <a:pos x="55" y="160"/>
                </a:cxn>
                <a:cxn ang="0">
                  <a:pos x="0" y="99"/>
                </a:cxn>
                <a:cxn ang="0">
                  <a:pos x="0" y="99"/>
                </a:cxn>
                <a:cxn ang="0">
                  <a:pos x="7" y="0"/>
                </a:cxn>
                <a:cxn ang="0">
                  <a:pos x="7" y="0"/>
                </a:cxn>
              </a:cxnLst>
              <a:rect l="txL" t="txT" r="txR" b="txB"/>
              <a:pathLst>
                <a:path w="88" h="160">
                  <a:moveTo>
                    <a:pt x="7" y="0"/>
                  </a:moveTo>
                  <a:lnTo>
                    <a:pt x="7" y="0"/>
                  </a:lnTo>
                  <a:lnTo>
                    <a:pt x="88" y="0"/>
                  </a:lnTo>
                  <a:lnTo>
                    <a:pt x="88" y="0"/>
                  </a:lnTo>
                  <a:lnTo>
                    <a:pt x="71" y="140"/>
                  </a:lnTo>
                  <a:lnTo>
                    <a:pt x="71" y="140"/>
                  </a:lnTo>
                  <a:lnTo>
                    <a:pt x="70" y="147"/>
                  </a:lnTo>
                  <a:lnTo>
                    <a:pt x="65" y="152"/>
                  </a:lnTo>
                  <a:lnTo>
                    <a:pt x="60" y="157"/>
                  </a:lnTo>
                  <a:lnTo>
                    <a:pt x="55" y="160"/>
                  </a:lnTo>
                  <a:lnTo>
                    <a:pt x="55" y="160"/>
                  </a:lnTo>
                  <a:lnTo>
                    <a:pt x="0" y="99"/>
                  </a:lnTo>
                  <a:lnTo>
                    <a:pt x="0" y="99"/>
                  </a:lnTo>
                  <a:lnTo>
                    <a:pt x="7" y="0"/>
                  </a:lnTo>
                  <a:lnTo>
                    <a:pt x="7" y="0"/>
                  </a:lnTo>
                  <a:close/>
                </a:path>
              </a:pathLst>
            </a:custGeom>
            <a:solidFill>
              <a:srgbClr val="BABABE"/>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82" name="Freeform 83"/>
            <p:cNvSpPr/>
            <p:nvPr/>
          </p:nvSpPr>
          <p:spPr>
            <a:xfrm>
              <a:off x="1282700" y="152400"/>
              <a:ext cx="131763" cy="254000"/>
            </a:xfrm>
            <a:custGeom>
              <a:avLst/>
              <a:gdLst>
                <a:gd name="txL" fmla="*/ 0 w 83"/>
                <a:gd name="txT" fmla="*/ 0 h 160"/>
                <a:gd name="txR" fmla="*/ 83 w 83"/>
                <a:gd name="txB" fmla="*/ 160 h 160"/>
              </a:gdLst>
              <a:ahLst/>
              <a:cxnLst>
                <a:cxn ang="0">
                  <a:pos x="6" y="0"/>
                </a:cxn>
                <a:cxn ang="0">
                  <a:pos x="6" y="0"/>
                </a:cxn>
                <a:cxn ang="0">
                  <a:pos x="83" y="0"/>
                </a:cxn>
                <a:cxn ang="0">
                  <a:pos x="83" y="0"/>
                </a:cxn>
                <a:cxn ang="0">
                  <a:pos x="66" y="140"/>
                </a:cxn>
                <a:cxn ang="0">
                  <a:pos x="66" y="140"/>
                </a:cxn>
                <a:cxn ang="0">
                  <a:pos x="65" y="147"/>
                </a:cxn>
                <a:cxn ang="0">
                  <a:pos x="60" y="152"/>
                </a:cxn>
                <a:cxn ang="0">
                  <a:pos x="55" y="156"/>
                </a:cxn>
                <a:cxn ang="0">
                  <a:pos x="50" y="160"/>
                </a:cxn>
                <a:cxn ang="0">
                  <a:pos x="50" y="160"/>
                </a:cxn>
                <a:cxn ang="0">
                  <a:pos x="0" y="99"/>
                </a:cxn>
                <a:cxn ang="0">
                  <a:pos x="0" y="99"/>
                </a:cxn>
                <a:cxn ang="0">
                  <a:pos x="6" y="0"/>
                </a:cxn>
                <a:cxn ang="0">
                  <a:pos x="6" y="0"/>
                </a:cxn>
              </a:cxnLst>
              <a:rect l="txL" t="txT" r="txR" b="txB"/>
              <a:pathLst>
                <a:path w="83" h="160">
                  <a:moveTo>
                    <a:pt x="6" y="0"/>
                  </a:moveTo>
                  <a:lnTo>
                    <a:pt x="6" y="0"/>
                  </a:lnTo>
                  <a:lnTo>
                    <a:pt x="83" y="0"/>
                  </a:lnTo>
                  <a:lnTo>
                    <a:pt x="83" y="0"/>
                  </a:lnTo>
                  <a:lnTo>
                    <a:pt x="66" y="140"/>
                  </a:lnTo>
                  <a:lnTo>
                    <a:pt x="66" y="140"/>
                  </a:lnTo>
                  <a:lnTo>
                    <a:pt x="65" y="147"/>
                  </a:lnTo>
                  <a:lnTo>
                    <a:pt x="60" y="152"/>
                  </a:lnTo>
                  <a:lnTo>
                    <a:pt x="55" y="156"/>
                  </a:lnTo>
                  <a:lnTo>
                    <a:pt x="50" y="160"/>
                  </a:lnTo>
                  <a:lnTo>
                    <a:pt x="50" y="160"/>
                  </a:lnTo>
                  <a:lnTo>
                    <a:pt x="0" y="99"/>
                  </a:lnTo>
                  <a:lnTo>
                    <a:pt x="0" y="99"/>
                  </a:lnTo>
                  <a:lnTo>
                    <a:pt x="6" y="0"/>
                  </a:lnTo>
                  <a:lnTo>
                    <a:pt x="6" y="0"/>
                  </a:lnTo>
                  <a:close/>
                </a:path>
              </a:pathLst>
            </a:custGeom>
            <a:solidFill>
              <a:srgbClr val="BBBBBE"/>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83" name="Freeform 84"/>
            <p:cNvSpPr/>
            <p:nvPr/>
          </p:nvSpPr>
          <p:spPr>
            <a:xfrm>
              <a:off x="1289050" y="152400"/>
              <a:ext cx="125413" cy="254000"/>
            </a:xfrm>
            <a:custGeom>
              <a:avLst/>
              <a:gdLst>
                <a:gd name="txL" fmla="*/ 0 w 79"/>
                <a:gd name="txT" fmla="*/ 0 h 160"/>
                <a:gd name="txR" fmla="*/ 79 w 79"/>
                <a:gd name="txB" fmla="*/ 160 h 160"/>
              </a:gdLst>
              <a:ahLst/>
              <a:cxnLst>
                <a:cxn ang="0">
                  <a:pos x="5" y="0"/>
                </a:cxn>
                <a:cxn ang="0">
                  <a:pos x="5" y="0"/>
                </a:cxn>
                <a:cxn ang="0">
                  <a:pos x="79" y="0"/>
                </a:cxn>
                <a:cxn ang="0">
                  <a:pos x="79" y="0"/>
                </a:cxn>
                <a:cxn ang="0">
                  <a:pos x="62" y="140"/>
                </a:cxn>
                <a:cxn ang="0">
                  <a:pos x="62" y="140"/>
                </a:cxn>
                <a:cxn ang="0">
                  <a:pos x="61" y="147"/>
                </a:cxn>
                <a:cxn ang="0">
                  <a:pos x="56" y="152"/>
                </a:cxn>
                <a:cxn ang="0">
                  <a:pos x="51" y="156"/>
                </a:cxn>
                <a:cxn ang="0">
                  <a:pos x="46" y="160"/>
                </a:cxn>
                <a:cxn ang="0">
                  <a:pos x="46" y="160"/>
                </a:cxn>
                <a:cxn ang="0">
                  <a:pos x="0" y="98"/>
                </a:cxn>
                <a:cxn ang="0">
                  <a:pos x="0" y="98"/>
                </a:cxn>
                <a:cxn ang="0">
                  <a:pos x="5" y="0"/>
                </a:cxn>
                <a:cxn ang="0">
                  <a:pos x="5" y="0"/>
                </a:cxn>
              </a:cxnLst>
              <a:rect l="txL" t="txT" r="txR" b="txB"/>
              <a:pathLst>
                <a:path w="79" h="160">
                  <a:moveTo>
                    <a:pt x="5" y="0"/>
                  </a:moveTo>
                  <a:lnTo>
                    <a:pt x="5" y="0"/>
                  </a:lnTo>
                  <a:lnTo>
                    <a:pt x="79" y="0"/>
                  </a:lnTo>
                  <a:lnTo>
                    <a:pt x="79" y="0"/>
                  </a:lnTo>
                  <a:lnTo>
                    <a:pt x="62" y="140"/>
                  </a:lnTo>
                  <a:lnTo>
                    <a:pt x="62" y="140"/>
                  </a:lnTo>
                  <a:lnTo>
                    <a:pt x="61" y="147"/>
                  </a:lnTo>
                  <a:lnTo>
                    <a:pt x="56" y="152"/>
                  </a:lnTo>
                  <a:lnTo>
                    <a:pt x="51" y="156"/>
                  </a:lnTo>
                  <a:lnTo>
                    <a:pt x="46" y="160"/>
                  </a:lnTo>
                  <a:lnTo>
                    <a:pt x="46" y="160"/>
                  </a:lnTo>
                  <a:lnTo>
                    <a:pt x="0" y="98"/>
                  </a:lnTo>
                  <a:lnTo>
                    <a:pt x="0" y="98"/>
                  </a:lnTo>
                  <a:lnTo>
                    <a:pt x="5" y="0"/>
                  </a:lnTo>
                  <a:lnTo>
                    <a:pt x="5" y="0"/>
                  </a:lnTo>
                  <a:close/>
                </a:path>
              </a:pathLst>
            </a:custGeom>
            <a:solidFill>
              <a:srgbClr val="BBBBBF"/>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84" name="Freeform 85"/>
            <p:cNvSpPr/>
            <p:nvPr/>
          </p:nvSpPr>
          <p:spPr>
            <a:xfrm>
              <a:off x="1295400" y="152400"/>
              <a:ext cx="119063" cy="254000"/>
            </a:xfrm>
            <a:custGeom>
              <a:avLst/>
              <a:gdLst>
                <a:gd name="txL" fmla="*/ 0 w 75"/>
                <a:gd name="txT" fmla="*/ 0 h 160"/>
                <a:gd name="txR" fmla="*/ 75 w 75"/>
                <a:gd name="txB" fmla="*/ 160 h 160"/>
              </a:gdLst>
              <a:ahLst/>
              <a:cxnLst>
                <a:cxn ang="0">
                  <a:pos x="5" y="0"/>
                </a:cxn>
                <a:cxn ang="0">
                  <a:pos x="5" y="0"/>
                </a:cxn>
                <a:cxn ang="0">
                  <a:pos x="75" y="0"/>
                </a:cxn>
                <a:cxn ang="0">
                  <a:pos x="75" y="0"/>
                </a:cxn>
                <a:cxn ang="0">
                  <a:pos x="58" y="140"/>
                </a:cxn>
                <a:cxn ang="0">
                  <a:pos x="58" y="140"/>
                </a:cxn>
                <a:cxn ang="0">
                  <a:pos x="57" y="147"/>
                </a:cxn>
                <a:cxn ang="0">
                  <a:pos x="52" y="152"/>
                </a:cxn>
                <a:cxn ang="0">
                  <a:pos x="48" y="156"/>
                </a:cxn>
                <a:cxn ang="0">
                  <a:pos x="43" y="160"/>
                </a:cxn>
                <a:cxn ang="0">
                  <a:pos x="43" y="160"/>
                </a:cxn>
                <a:cxn ang="0">
                  <a:pos x="0" y="96"/>
                </a:cxn>
                <a:cxn ang="0">
                  <a:pos x="0" y="96"/>
                </a:cxn>
                <a:cxn ang="0">
                  <a:pos x="5" y="0"/>
                </a:cxn>
                <a:cxn ang="0">
                  <a:pos x="5" y="0"/>
                </a:cxn>
              </a:cxnLst>
              <a:rect l="txL" t="txT" r="txR" b="txB"/>
              <a:pathLst>
                <a:path w="75" h="160">
                  <a:moveTo>
                    <a:pt x="5" y="0"/>
                  </a:moveTo>
                  <a:lnTo>
                    <a:pt x="5" y="0"/>
                  </a:lnTo>
                  <a:lnTo>
                    <a:pt x="75" y="0"/>
                  </a:lnTo>
                  <a:lnTo>
                    <a:pt x="75" y="0"/>
                  </a:lnTo>
                  <a:lnTo>
                    <a:pt x="58" y="140"/>
                  </a:lnTo>
                  <a:lnTo>
                    <a:pt x="58" y="140"/>
                  </a:lnTo>
                  <a:lnTo>
                    <a:pt x="57" y="147"/>
                  </a:lnTo>
                  <a:lnTo>
                    <a:pt x="52" y="152"/>
                  </a:lnTo>
                  <a:lnTo>
                    <a:pt x="48" y="156"/>
                  </a:lnTo>
                  <a:lnTo>
                    <a:pt x="43" y="160"/>
                  </a:lnTo>
                  <a:lnTo>
                    <a:pt x="43" y="160"/>
                  </a:lnTo>
                  <a:lnTo>
                    <a:pt x="0" y="96"/>
                  </a:lnTo>
                  <a:lnTo>
                    <a:pt x="0" y="96"/>
                  </a:lnTo>
                  <a:lnTo>
                    <a:pt x="5" y="0"/>
                  </a:lnTo>
                  <a:lnTo>
                    <a:pt x="5" y="0"/>
                  </a:lnTo>
                  <a:close/>
                </a:path>
              </a:pathLst>
            </a:custGeom>
            <a:solidFill>
              <a:srgbClr val="BCBCC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85" name="Freeform 86"/>
            <p:cNvSpPr/>
            <p:nvPr/>
          </p:nvSpPr>
          <p:spPr>
            <a:xfrm>
              <a:off x="1301750" y="152400"/>
              <a:ext cx="112713" cy="254000"/>
            </a:xfrm>
            <a:custGeom>
              <a:avLst/>
              <a:gdLst>
                <a:gd name="txL" fmla="*/ 0 w 71"/>
                <a:gd name="txT" fmla="*/ 0 h 160"/>
                <a:gd name="txR" fmla="*/ 71 w 71"/>
                <a:gd name="txB" fmla="*/ 160 h 160"/>
              </a:gdLst>
              <a:ahLst/>
              <a:cxnLst>
                <a:cxn ang="0">
                  <a:pos x="5" y="0"/>
                </a:cxn>
                <a:cxn ang="0">
                  <a:pos x="5" y="0"/>
                </a:cxn>
                <a:cxn ang="0">
                  <a:pos x="71" y="0"/>
                </a:cxn>
                <a:cxn ang="0">
                  <a:pos x="71" y="0"/>
                </a:cxn>
                <a:cxn ang="0">
                  <a:pos x="54" y="140"/>
                </a:cxn>
                <a:cxn ang="0">
                  <a:pos x="54" y="140"/>
                </a:cxn>
                <a:cxn ang="0">
                  <a:pos x="53" y="147"/>
                </a:cxn>
                <a:cxn ang="0">
                  <a:pos x="48" y="152"/>
                </a:cxn>
                <a:cxn ang="0">
                  <a:pos x="44" y="156"/>
                </a:cxn>
                <a:cxn ang="0">
                  <a:pos x="39" y="160"/>
                </a:cxn>
                <a:cxn ang="0">
                  <a:pos x="39" y="160"/>
                </a:cxn>
                <a:cxn ang="0">
                  <a:pos x="0" y="95"/>
                </a:cxn>
                <a:cxn ang="0">
                  <a:pos x="0" y="95"/>
                </a:cxn>
                <a:cxn ang="0">
                  <a:pos x="5" y="0"/>
                </a:cxn>
                <a:cxn ang="0">
                  <a:pos x="5" y="0"/>
                </a:cxn>
              </a:cxnLst>
              <a:rect l="txL" t="txT" r="txR" b="txB"/>
              <a:pathLst>
                <a:path w="71" h="160">
                  <a:moveTo>
                    <a:pt x="5" y="0"/>
                  </a:moveTo>
                  <a:lnTo>
                    <a:pt x="5" y="0"/>
                  </a:lnTo>
                  <a:lnTo>
                    <a:pt x="71" y="0"/>
                  </a:lnTo>
                  <a:lnTo>
                    <a:pt x="71" y="0"/>
                  </a:lnTo>
                  <a:lnTo>
                    <a:pt x="54" y="140"/>
                  </a:lnTo>
                  <a:lnTo>
                    <a:pt x="54" y="140"/>
                  </a:lnTo>
                  <a:lnTo>
                    <a:pt x="53" y="147"/>
                  </a:lnTo>
                  <a:lnTo>
                    <a:pt x="48" y="152"/>
                  </a:lnTo>
                  <a:lnTo>
                    <a:pt x="44" y="156"/>
                  </a:lnTo>
                  <a:lnTo>
                    <a:pt x="39" y="160"/>
                  </a:lnTo>
                  <a:lnTo>
                    <a:pt x="39" y="160"/>
                  </a:lnTo>
                  <a:lnTo>
                    <a:pt x="0" y="95"/>
                  </a:lnTo>
                  <a:lnTo>
                    <a:pt x="0" y="95"/>
                  </a:lnTo>
                  <a:lnTo>
                    <a:pt x="5" y="0"/>
                  </a:lnTo>
                  <a:lnTo>
                    <a:pt x="5" y="0"/>
                  </a:lnTo>
                  <a:close/>
                </a:path>
              </a:pathLst>
            </a:custGeom>
            <a:solidFill>
              <a:srgbClr val="BCBCC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86" name="Freeform 87"/>
            <p:cNvSpPr/>
            <p:nvPr/>
          </p:nvSpPr>
          <p:spPr>
            <a:xfrm>
              <a:off x="1304925" y="152400"/>
              <a:ext cx="109538" cy="252413"/>
            </a:xfrm>
            <a:custGeom>
              <a:avLst/>
              <a:gdLst>
                <a:gd name="txL" fmla="*/ 0 w 69"/>
                <a:gd name="txT" fmla="*/ 0 h 159"/>
                <a:gd name="txR" fmla="*/ 69 w 69"/>
                <a:gd name="txB" fmla="*/ 159 h 159"/>
              </a:gdLst>
              <a:ahLst/>
              <a:cxnLst>
                <a:cxn ang="0">
                  <a:pos x="7" y="0"/>
                </a:cxn>
                <a:cxn ang="0">
                  <a:pos x="7" y="0"/>
                </a:cxn>
                <a:cxn ang="0">
                  <a:pos x="69" y="0"/>
                </a:cxn>
                <a:cxn ang="0">
                  <a:pos x="69" y="0"/>
                </a:cxn>
                <a:cxn ang="0">
                  <a:pos x="52" y="140"/>
                </a:cxn>
                <a:cxn ang="0">
                  <a:pos x="52" y="140"/>
                </a:cxn>
                <a:cxn ang="0">
                  <a:pos x="51" y="147"/>
                </a:cxn>
                <a:cxn ang="0">
                  <a:pos x="46" y="152"/>
                </a:cxn>
                <a:cxn ang="0">
                  <a:pos x="42" y="156"/>
                </a:cxn>
                <a:cxn ang="0">
                  <a:pos x="37" y="159"/>
                </a:cxn>
                <a:cxn ang="0">
                  <a:pos x="37" y="159"/>
                </a:cxn>
                <a:cxn ang="0">
                  <a:pos x="0" y="94"/>
                </a:cxn>
                <a:cxn ang="0">
                  <a:pos x="0" y="94"/>
                </a:cxn>
                <a:cxn ang="0">
                  <a:pos x="7" y="0"/>
                </a:cxn>
                <a:cxn ang="0">
                  <a:pos x="7" y="0"/>
                </a:cxn>
              </a:cxnLst>
              <a:rect l="txL" t="txT" r="txR" b="txB"/>
              <a:pathLst>
                <a:path w="69" h="159">
                  <a:moveTo>
                    <a:pt x="7" y="0"/>
                  </a:moveTo>
                  <a:lnTo>
                    <a:pt x="7" y="0"/>
                  </a:lnTo>
                  <a:lnTo>
                    <a:pt x="69" y="0"/>
                  </a:lnTo>
                  <a:lnTo>
                    <a:pt x="69" y="0"/>
                  </a:lnTo>
                  <a:lnTo>
                    <a:pt x="52" y="140"/>
                  </a:lnTo>
                  <a:lnTo>
                    <a:pt x="52" y="140"/>
                  </a:lnTo>
                  <a:lnTo>
                    <a:pt x="51" y="147"/>
                  </a:lnTo>
                  <a:lnTo>
                    <a:pt x="46" y="152"/>
                  </a:lnTo>
                  <a:lnTo>
                    <a:pt x="42" y="156"/>
                  </a:lnTo>
                  <a:lnTo>
                    <a:pt x="37" y="159"/>
                  </a:lnTo>
                  <a:lnTo>
                    <a:pt x="37" y="159"/>
                  </a:lnTo>
                  <a:lnTo>
                    <a:pt x="0" y="94"/>
                  </a:lnTo>
                  <a:lnTo>
                    <a:pt x="0" y="94"/>
                  </a:lnTo>
                  <a:lnTo>
                    <a:pt x="7" y="0"/>
                  </a:lnTo>
                  <a:lnTo>
                    <a:pt x="7" y="0"/>
                  </a:lnTo>
                  <a:close/>
                </a:path>
              </a:pathLst>
            </a:custGeom>
            <a:solidFill>
              <a:srgbClr val="BDBDC1"/>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87" name="Freeform 88"/>
            <p:cNvSpPr/>
            <p:nvPr/>
          </p:nvSpPr>
          <p:spPr>
            <a:xfrm>
              <a:off x="1311275" y="152400"/>
              <a:ext cx="103188" cy="252413"/>
            </a:xfrm>
            <a:custGeom>
              <a:avLst/>
              <a:gdLst>
                <a:gd name="txL" fmla="*/ 0 w 65"/>
                <a:gd name="txT" fmla="*/ 0 h 159"/>
                <a:gd name="txR" fmla="*/ 65 w 65"/>
                <a:gd name="txB" fmla="*/ 159 h 159"/>
              </a:gdLst>
              <a:ahLst/>
              <a:cxnLst>
                <a:cxn ang="0">
                  <a:pos x="7" y="0"/>
                </a:cxn>
                <a:cxn ang="0">
                  <a:pos x="7" y="0"/>
                </a:cxn>
                <a:cxn ang="0">
                  <a:pos x="65" y="0"/>
                </a:cxn>
                <a:cxn ang="0">
                  <a:pos x="65" y="0"/>
                </a:cxn>
                <a:cxn ang="0">
                  <a:pos x="48" y="140"/>
                </a:cxn>
                <a:cxn ang="0">
                  <a:pos x="48" y="140"/>
                </a:cxn>
                <a:cxn ang="0">
                  <a:pos x="47" y="147"/>
                </a:cxn>
                <a:cxn ang="0">
                  <a:pos x="42" y="152"/>
                </a:cxn>
                <a:cxn ang="0">
                  <a:pos x="38" y="156"/>
                </a:cxn>
                <a:cxn ang="0">
                  <a:pos x="33" y="159"/>
                </a:cxn>
                <a:cxn ang="0">
                  <a:pos x="33" y="159"/>
                </a:cxn>
                <a:cxn ang="0">
                  <a:pos x="0" y="92"/>
                </a:cxn>
                <a:cxn ang="0">
                  <a:pos x="0" y="92"/>
                </a:cxn>
                <a:cxn ang="0">
                  <a:pos x="7" y="0"/>
                </a:cxn>
                <a:cxn ang="0">
                  <a:pos x="7" y="0"/>
                </a:cxn>
              </a:cxnLst>
              <a:rect l="txL" t="txT" r="txR" b="txB"/>
              <a:pathLst>
                <a:path w="65" h="159">
                  <a:moveTo>
                    <a:pt x="7" y="0"/>
                  </a:moveTo>
                  <a:lnTo>
                    <a:pt x="7" y="0"/>
                  </a:lnTo>
                  <a:lnTo>
                    <a:pt x="65" y="0"/>
                  </a:lnTo>
                  <a:lnTo>
                    <a:pt x="65" y="0"/>
                  </a:lnTo>
                  <a:lnTo>
                    <a:pt x="48" y="140"/>
                  </a:lnTo>
                  <a:lnTo>
                    <a:pt x="48" y="140"/>
                  </a:lnTo>
                  <a:lnTo>
                    <a:pt x="47" y="147"/>
                  </a:lnTo>
                  <a:lnTo>
                    <a:pt x="42" y="152"/>
                  </a:lnTo>
                  <a:lnTo>
                    <a:pt x="38" y="156"/>
                  </a:lnTo>
                  <a:lnTo>
                    <a:pt x="33" y="159"/>
                  </a:lnTo>
                  <a:lnTo>
                    <a:pt x="33" y="159"/>
                  </a:lnTo>
                  <a:lnTo>
                    <a:pt x="0" y="92"/>
                  </a:lnTo>
                  <a:lnTo>
                    <a:pt x="0" y="92"/>
                  </a:lnTo>
                  <a:lnTo>
                    <a:pt x="7" y="0"/>
                  </a:lnTo>
                  <a:lnTo>
                    <a:pt x="7" y="0"/>
                  </a:lnTo>
                  <a:close/>
                </a:path>
              </a:pathLst>
            </a:custGeom>
            <a:solidFill>
              <a:srgbClr val="BEBEC1"/>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88" name="Freeform 89"/>
            <p:cNvSpPr/>
            <p:nvPr/>
          </p:nvSpPr>
          <p:spPr>
            <a:xfrm>
              <a:off x="1319212" y="152400"/>
              <a:ext cx="95250" cy="252413"/>
            </a:xfrm>
            <a:custGeom>
              <a:avLst/>
              <a:gdLst>
                <a:gd name="txL" fmla="*/ 0 w 60"/>
                <a:gd name="txT" fmla="*/ 0 h 159"/>
                <a:gd name="txR" fmla="*/ 60 w 60"/>
                <a:gd name="txB" fmla="*/ 159 h 159"/>
              </a:gdLst>
              <a:ahLst/>
              <a:cxnLst>
                <a:cxn ang="0">
                  <a:pos x="6" y="0"/>
                </a:cxn>
                <a:cxn ang="0">
                  <a:pos x="6" y="0"/>
                </a:cxn>
                <a:cxn ang="0">
                  <a:pos x="60" y="0"/>
                </a:cxn>
                <a:cxn ang="0">
                  <a:pos x="60" y="0"/>
                </a:cxn>
                <a:cxn ang="0">
                  <a:pos x="43" y="140"/>
                </a:cxn>
                <a:cxn ang="0">
                  <a:pos x="43" y="140"/>
                </a:cxn>
                <a:cxn ang="0">
                  <a:pos x="42" y="147"/>
                </a:cxn>
                <a:cxn ang="0">
                  <a:pos x="39" y="151"/>
                </a:cxn>
                <a:cxn ang="0">
                  <a:pos x="33" y="156"/>
                </a:cxn>
                <a:cxn ang="0">
                  <a:pos x="29" y="159"/>
                </a:cxn>
                <a:cxn ang="0">
                  <a:pos x="29" y="159"/>
                </a:cxn>
                <a:cxn ang="0">
                  <a:pos x="0" y="91"/>
                </a:cxn>
                <a:cxn ang="0">
                  <a:pos x="0" y="91"/>
                </a:cxn>
                <a:cxn ang="0">
                  <a:pos x="6" y="0"/>
                </a:cxn>
                <a:cxn ang="0">
                  <a:pos x="6" y="0"/>
                </a:cxn>
              </a:cxnLst>
              <a:rect l="txL" t="txT" r="txR" b="txB"/>
              <a:pathLst>
                <a:path w="60" h="159">
                  <a:moveTo>
                    <a:pt x="6" y="0"/>
                  </a:moveTo>
                  <a:lnTo>
                    <a:pt x="6" y="0"/>
                  </a:lnTo>
                  <a:lnTo>
                    <a:pt x="60" y="0"/>
                  </a:lnTo>
                  <a:lnTo>
                    <a:pt x="60" y="0"/>
                  </a:lnTo>
                  <a:lnTo>
                    <a:pt x="43" y="140"/>
                  </a:lnTo>
                  <a:lnTo>
                    <a:pt x="43" y="140"/>
                  </a:lnTo>
                  <a:lnTo>
                    <a:pt x="42" y="147"/>
                  </a:lnTo>
                  <a:lnTo>
                    <a:pt x="39" y="151"/>
                  </a:lnTo>
                  <a:lnTo>
                    <a:pt x="33" y="156"/>
                  </a:lnTo>
                  <a:lnTo>
                    <a:pt x="29" y="159"/>
                  </a:lnTo>
                  <a:lnTo>
                    <a:pt x="29" y="159"/>
                  </a:lnTo>
                  <a:lnTo>
                    <a:pt x="0" y="91"/>
                  </a:lnTo>
                  <a:lnTo>
                    <a:pt x="0" y="91"/>
                  </a:lnTo>
                  <a:lnTo>
                    <a:pt x="6" y="0"/>
                  </a:lnTo>
                  <a:lnTo>
                    <a:pt x="6" y="0"/>
                  </a:lnTo>
                  <a:close/>
                </a:path>
              </a:pathLst>
            </a:custGeom>
            <a:solidFill>
              <a:srgbClr val="BEBEC2"/>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89" name="Freeform 90"/>
            <p:cNvSpPr/>
            <p:nvPr/>
          </p:nvSpPr>
          <p:spPr>
            <a:xfrm>
              <a:off x="1325562" y="152400"/>
              <a:ext cx="88900" cy="252413"/>
            </a:xfrm>
            <a:custGeom>
              <a:avLst/>
              <a:gdLst>
                <a:gd name="txL" fmla="*/ 0 w 56"/>
                <a:gd name="txT" fmla="*/ 0 h 159"/>
                <a:gd name="txR" fmla="*/ 56 w 56"/>
                <a:gd name="txB" fmla="*/ 159 h 159"/>
              </a:gdLst>
              <a:ahLst/>
              <a:cxnLst>
                <a:cxn ang="0">
                  <a:pos x="6" y="0"/>
                </a:cxn>
                <a:cxn ang="0">
                  <a:pos x="6" y="0"/>
                </a:cxn>
                <a:cxn ang="0">
                  <a:pos x="56" y="0"/>
                </a:cxn>
                <a:cxn ang="0">
                  <a:pos x="56" y="0"/>
                </a:cxn>
                <a:cxn ang="0">
                  <a:pos x="39" y="140"/>
                </a:cxn>
                <a:cxn ang="0">
                  <a:pos x="39" y="140"/>
                </a:cxn>
                <a:cxn ang="0">
                  <a:pos x="38" y="147"/>
                </a:cxn>
                <a:cxn ang="0">
                  <a:pos x="35" y="151"/>
                </a:cxn>
                <a:cxn ang="0">
                  <a:pos x="29" y="156"/>
                </a:cxn>
                <a:cxn ang="0">
                  <a:pos x="25" y="159"/>
                </a:cxn>
                <a:cxn ang="0">
                  <a:pos x="25" y="159"/>
                </a:cxn>
                <a:cxn ang="0">
                  <a:pos x="0" y="91"/>
                </a:cxn>
                <a:cxn ang="0">
                  <a:pos x="0" y="91"/>
                </a:cxn>
                <a:cxn ang="0">
                  <a:pos x="6" y="0"/>
                </a:cxn>
                <a:cxn ang="0">
                  <a:pos x="6" y="0"/>
                </a:cxn>
              </a:cxnLst>
              <a:rect l="txL" t="txT" r="txR" b="txB"/>
              <a:pathLst>
                <a:path w="56" h="159">
                  <a:moveTo>
                    <a:pt x="6" y="0"/>
                  </a:moveTo>
                  <a:lnTo>
                    <a:pt x="6" y="0"/>
                  </a:lnTo>
                  <a:lnTo>
                    <a:pt x="56" y="0"/>
                  </a:lnTo>
                  <a:lnTo>
                    <a:pt x="56" y="0"/>
                  </a:lnTo>
                  <a:lnTo>
                    <a:pt x="39" y="140"/>
                  </a:lnTo>
                  <a:lnTo>
                    <a:pt x="39" y="140"/>
                  </a:lnTo>
                  <a:lnTo>
                    <a:pt x="38" y="147"/>
                  </a:lnTo>
                  <a:lnTo>
                    <a:pt x="35" y="151"/>
                  </a:lnTo>
                  <a:lnTo>
                    <a:pt x="29" y="156"/>
                  </a:lnTo>
                  <a:lnTo>
                    <a:pt x="25" y="159"/>
                  </a:lnTo>
                  <a:lnTo>
                    <a:pt x="25" y="159"/>
                  </a:lnTo>
                  <a:lnTo>
                    <a:pt x="0" y="91"/>
                  </a:lnTo>
                  <a:lnTo>
                    <a:pt x="0" y="91"/>
                  </a:lnTo>
                  <a:lnTo>
                    <a:pt x="6" y="0"/>
                  </a:lnTo>
                  <a:lnTo>
                    <a:pt x="6" y="0"/>
                  </a:lnTo>
                  <a:close/>
                </a:path>
              </a:pathLst>
            </a:custGeom>
            <a:solidFill>
              <a:srgbClr val="BFBFC3"/>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90" name="Freeform 91"/>
            <p:cNvSpPr/>
            <p:nvPr/>
          </p:nvSpPr>
          <p:spPr>
            <a:xfrm>
              <a:off x="1328737" y="152400"/>
              <a:ext cx="85725" cy="252413"/>
            </a:xfrm>
            <a:custGeom>
              <a:avLst/>
              <a:gdLst>
                <a:gd name="txL" fmla="*/ 0 w 54"/>
                <a:gd name="txT" fmla="*/ 0 h 159"/>
                <a:gd name="txR" fmla="*/ 54 w 54"/>
                <a:gd name="txB" fmla="*/ 159 h 159"/>
              </a:gdLst>
              <a:ahLst/>
              <a:cxnLst>
                <a:cxn ang="0">
                  <a:pos x="7" y="0"/>
                </a:cxn>
                <a:cxn ang="0">
                  <a:pos x="7" y="0"/>
                </a:cxn>
                <a:cxn ang="0">
                  <a:pos x="54" y="0"/>
                </a:cxn>
                <a:cxn ang="0">
                  <a:pos x="54" y="0"/>
                </a:cxn>
                <a:cxn ang="0">
                  <a:pos x="37" y="140"/>
                </a:cxn>
                <a:cxn ang="0">
                  <a:pos x="37" y="140"/>
                </a:cxn>
                <a:cxn ang="0">
                  <a:pos x="36" y="145"/>
                </a:cxn>
                <a:cxn ang="0">
                  <a:pos x="33" y="151"/>
                </a:cxn>
                <a:cxn ang="0">
                  <a:pos x="29" y="155"/>
                </a:cxn>
                <a:cxn ang="0">
                  <a:pos x="23" y="159"/>
                </a:cxn>
                <a:cxn ang="0">
                  <a:pos x="23" y="159"/>
                </a:cxn>
                <a:cxn ang="0">
                  <a:pos x="0" y="90"/>
                </a:cxn>
                <a:cxn ang="0">
                  <a:pos x="0" y="90"/>
                </a:cxn>
                <a:cxn ang="0">
                  <a:pos x="7" y="0"/>
                </a:cxn>
                <a:cxn ang="0">
                  <a:pos x="7" y="0"/>
                </a:cxn>
              </a:cxnLst>
              <a:rect l="txL" t="txT" r="txR" b="txB"/>
              <a:pathLst>
                <a:path w="54" h="159">
                  <a:moveTo>
                    <a:pt x="7" y="0"/>
                  </a:moveTo>
                  <a:lnTo>
                    <a:pt x="7" y="0"/>
                  </a:lnTo>
                  <a:lnTo>
                    <a:pt x="54" y="0"/>
                  </a:lnTo>
                  <a:lnTo>
                    <a:pt x="54" y="0"/>
                  </a:lnTo>
                  <a:lnTo>
                    <a:pt x="37" y="140"/>
                  </a:lnTo>
                  <a:lnTo>
                    <a:pt x="37" y="140"/>
                  </a:lnTo>
                  <a:lnTo>
                    <a:pt x="36" y="145"/>
                  </a:lnTo>
                  <a:lnTo>
                    <a:pt x="33" y="151"/>
                  </a:lnTo>
                  <a:lnTo>
                    <a:pt x="29" y="155"/>
                  </a:lnTo>
                  <a:lnTo>
                    <a:pt x="23" y="159"/>
                  </a:lnTo>
                  <a:lnTo>
                    <a:pt x="23" y="159"/>
                  </a:lnTo>
                  <a:lnTo>
                    <a:pt x="0" y="90"/>
                  </a:lnTo>
                  <a:lnTo>
                    <a:pt x="0" y="90"/>
                  </a:lnTo>
                  <a:lnTo>
                    <a:pt x="7" y="0"/>
                  </a:lnTo>
                  <a:lnTo>
                    <a:pt x="7" y="0"/>
                  </a:lnTo>
                  <a:close/>
                </a:path>
              </a:pathLst>
            </a:custGeom>
            <a:solidFill>
              <a:srgbClr val="BFBFC3"/>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91" name="Freeform 92"/>
            <p:cNvSpPr/>
            <p:nvPr/>
          </p:nvSpPr>
          <p:spPr>
            <a:xfrm>
              <a:off x="1335087" y="152400"/>
              <a:ext cx="79375" cy="252413"/>
            </a:xfrm>
            <a:custGeom>
              <a:avLst/>
              <a:gdLst>
                <a:gd name="txL" fmla="*/ 0 w 50"/>
                <a:gd name="txT" fmla="*/ 0 h 159"/>
                <a:gd name="txR" fmla="*/ 50 w 50"/>
                <a:gd name="txB" fmla="*/ 159 h 159"/>
              </a:gdLst>
              <a:ahLst/>
              <a:cxnLst>
                <a:cxn ang="0">
                  <a:pos x="7" y="0"/>
                </a:cxn>
                <a:cxn ang="0">
                  <a:pos x="7" y="0"/>
                </a:cxn>
                <a:cxn ang="0">
                  <a:pos x="50" y="0"/>
                </a:cxn>
                <a:cxn ang="0">
                  <a:pos x="50" y="0"/>
                </a:cxn>
                <a:cxn ang="0">
                  <a:pos x="33" y="140"/>
                </a:cxn>
                <a:cxn ang="0">
                  <a:pos x="33" y="140"/>
                </a:cxn>
                <a:cxn ang="0">
                  <a:pos x="32" y="145"/>
                </a:cxn>
                <a:cxn ang="0">
                  <a:pos x="29" y="151"/>
                </a:cxn>
                <a:cxn ang="0">
                  <a:pos x="25" y="155"/>
                </a:cxn>
                <a:cxn ang="0">
                  <a:pos x="19" y="159"/>
                </a:cxn>
                <a:cxn ang="0">
                  <a:pos x="19" y="159"/>
                </a:cxn>
                <a:cxn ang="0">
                  <a:pos x="0" y="88"/>
                </a:cxn>
                <a:cxn ang="0">
                  <a:pos x="0" y="88"/>
                </a:cxn>
                <a:cxn ang="0">
                  <a:pos x="7" y="0"/>
                </a:cxn>
                <a:cxn ang="0">
                  <a:pos x="7" y="0"/>
                </a:cxn>
              </a:cxnLst>
              <a:rect l="txL" t="txT" r="txR" b="txB"/>
              <a:pathLst>
                <a:path w="50" h="159">
                  <a:moveTo>
                    <a:pt x="7" y="0"/>
                  </a:moveTo>
                  <a:lnTo>
                    <a:pt x="7" y="0"/>
                  </a:lnTo>
                  <a:lnTo>
                    <a:pt x="50" y="0"/>
                  </a:lnTo>
                  <a:lnTo>
                    <a:pt x="50" y="0"/>
                  </a:lnTo>
                  <a:lnTo>
                    <a:pt x="33" y="140"/>
                  </a:lnTo>
                  <a:lnTo>
                    <a:pt x="33" y="140"/>
                  </a:lnTo>
                  <a:lnTo>
                    <a:pt x="32" y="145"/>
                  </a:lnTo>
                  <a:lnTo>
                    <a:pt x="29" y="151"/>
                  </a:lnTo>
                  <a:lnTo>
                    <a:pt x="25" y="155"/>
                  </a:lnTo>
                  <a:lnTo>
                    <a:pt x="19" y="159"/>
                  </a:lnTo>
                  <a:lnTo>
                    <a:pt x="19" y="159"/>
                  </a:lnTo>
                  <a:lnTo>
                    <a:pt x="0" y="88"/>
                  </a:lnTo>
                  <a:lnTo>
                    <a:pt x="0" y="88"/>
                  </a:lnTo>
                  <a:lnTo>
                    <a:pt x="7" y="0"/>
                  </a:lnTo>
                  <a:lnTo>
                    <a:pt x="7" y="0"/>
                  </a:lnTo>
                  <a:close/>
                </a:path>
              </a:pathLst>
            </a:custGeom>
            <a:solidFill>
              <a:srgbClr val="C0C0C4"/>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92" name="Freeform 93"/>
            <p:cNvSpPr/>
            <p:nvPr/>
          </p:nvSpPr>
          <p:spPr>
            <a:xfrm>
              <a:off x="1341437" y="152400"/>
              <a:ext cx="73025" cy="252413"/>
            </a:xfrm>
            <a:custGeom>
              <a:avLst/>
              <a:gdLst>
                <a:gd name="txL" fmla="*/ 0 w 46"/>
                <a:gd name="txT" fmla="*/ 0 h 159"/>
                <a:gd name="txR" fmla="*/ 46 w 46"/>
                <a:gd name="txB" fmla="*/ 159 h 159"/>
              </a:gdLst>
              <a:ahLst/>
              <a:cxnLst>
                <a:cxn ang="0">
                  <a:pos x="7" y="0"/>
                </a:cxn>
                <a:cxn ang="0">
                  <a:pos x="7" y="0"/>
                </a:cxn>
                <a:cxn ang="0">
                  <a:pos x="46" y="0"/>
                </a:cxn>
                <a:cxn ang="0">
                  <a:pos x="46" y="0"/>
                </a:cxn>
                <a:cxn ang="0">
                  <a:pos x="29" y="140"/>
                </a:cxn>
                <a:cxn ang="0">
                  <a:pos x="29" y="140"/>
                </a:cxn>
                <a:cxn ang="0">
                  <a:pos x="28" y="145"/>
                </a:cxn>
                <a:cxn ang="0">
                  <a:pos x="25" y="151"/>
                </a:cxn>
                <a:cxn ang="0">
                  <a:pos x="21" y="155"/>
                </a:cxn>
                <a:cxn ang="0">
                  <a:pos x="17" y="159"/>
                </a:cxn>
                <a:cxn ang="0">
                  <a:pos x="17" y="159"/>
                </a:cxn>
                <a:cxn ang="0">
                  <a:pos x="0" y="87"/>
                </a:cxn>
                <a:cxn ang="0">
                  <a:pos x="0" y="87"/>
                </a:cxn>
                <a:cxn ang="0">
                  <a:pos x="7" y="0"/>
                </a:cxn>
                <a:cxn ang="0">
                  <a:pos x="7" y="0"/>
                </a:cxn>
              </a:cxnLst>
              <a:rect l="txL" t="txT" r="txR" b="txB"/>
              <a:pathLst>
                <a:path w="46" h="159">
                  <a:moveTo>
                    <a:pt x="7" y="0"/>
                  </a:moveTo>
                  <a:lnTo>
                    <a:pt x="7" y="0"/>
                  </a:lnTo>
                  <a:lnTo>
                    <a:pt x="46" y="0"/>
                  </a:lnTo>
                  <a:lnTo>
                    <a:pt x="46" y="0"/>
                  </a:lnTo>
                  <a:lnTo>
                    <a:pt x="29" y="140"/>
                  </a:lnTo>
                  <a:lnTo>
                    <a:pt x="29" y="140"/>
                  </a:lnTo>
                  <a:lnTo>
                    <a:pt x="28" y="145"/>
                  </a:lnTo>
                  <a:lnTo>
                    <a:pt x="25" y="151"/>
                  </a:lnTo>
                  <a:lnTo>
                    <a:pt x="21" y="155"/>
                  </a:lnTo>
                  <a:lnTo>
                    <a:pt x="17" y="159"/>
                  </a:lnTo>
                  <a:lnTo>
                    <a:pt x="17" y="159"/>
                  </a:lnTo>
                  <a:lnTo>
                    <a:pt x="0" y="87"/>
                  </a:lnTo>
                  <a:lnTo>
                    <a:pt x="0" y="87"/>
                  </a:lnTo>
                  <a:lnTo>
                    <a:pt x="7" y="0"/>
                  </a:lnTo>
                  <a:lnTo>
                    <a:pt x="7" y="0"/>
                  </a:lnTo>
                  <a:close/>
                </a:path>
              </a:pathLst>
            </a:custGeom>
            <a:solidFill>
              <a:srgbClr val="C1C1C5"/>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93" name="Freeform 94"/>
            <p:cNvSpPr/>
            <p:nvPr/>
          </p:nvSpPr>
          <p:spPr>
            <a:xfrm>
              <a:off x="1349375" y="152400"/>
              <a:ext cx="65088" cy="252413"/>
            </a:xfrm>
            <a:custGeom>
              <a:avLst/>
              <a:gdLst>
                <a:gd name="txL" fmla="*/ 0 w 41"/>
                <a:gd name="txT" fmla="*/ 0 h 159"/>
                <a:gd name="txR" fmla="*/ 41 w 41"/>
                <a:gd name="txB" fmla="*/ 159 h 159"/>
              </a:gdLst>
              <a:ahLst/>
              <a:cxnLst>
                <a:cxn ang="0">
                  <a:pos x="6" y="0"/>
                </a:cxn>
                <a:cxn ang="0">
                  <a:pos x="6" y="0"/>
                </a:cxn>
                <a:cxn ang="0">
                  <a:pos x="41" y="0"/>
                </a:cxn>
                <a:cxn ang="0">
                  <a:pos x="41" y="0"/>
                </a:cxn>
                <a:cxn ang="0">
                  <a:pos x="24" y="140"/>
                </a:cxn>
                <a:cxn ang="0">
                  <a:pos x="24" y="140"/>
                </a:cxn>
                <a:cxn ang="0">
                  <a:pos x="23" y="145"/>
                </a:cxn>
                <a:cxn ang="0">
                  <a:pos x="20" y="151"/>
                </a:cxn>
                <a:cxn ang="0">
                  <a:pos x="16" y="155"/>
                </a:cxn>
                <a:cxn ang="0">
                  <a:pos x="12" y="159"/>
                </a:cxn>
                <a:cxn ang="0">
                  <a:pos x="12" y="159"/>
                </a:cxn>
                <a:cxn ang="0">
                  <a:pos x="0" y="86"/>
                </a:cxn>
                <a:cxn ang="0">
                  <a:pos x="0" y="86"/>
                </a:cxn>
                <a:cxn ang="0">
                  <a:pos x="6" y="0"/>
                </a:cxn>
                <a:cxn ang="0">
                  <a:pos x="6" y="0"/>
                </a:cxn>
              </a:cxnLst>
              <a:rect l="txL" t="txT" r="txR" b="txB"/>
              <a:pathLst>
                <a:path w="41" h="159">
                  <a:moveTo>
                    <a:pt x="6" y="0"/>
                  </a:moveTo>
                  <a:lnTo>
                    <a:pt x="6" y="0"/>
                  </a:lnTo>
                  <a:lnTo>
                    <a:pt x="41" y="0"/>
                  </a:lnTo>
                  <a:lnTo>
                    <a:pt x="41" y="0"/>
                  </a:lnTo>
                  <a:lnTo>
                    <a:pt x="24" y="140"/>
                  </a:lnTo>
                  <a:lnTo>
                    <a:pt x="24" y="140"/>
                  </a:lnTo>
                  <a:lnTo>
                    <a:pt x="23" y="145"/>
                  </a:lnTo>
                  <a:lnTo>
                    <a:pt x="20" y="151"/>
                  </a:lnTo>
                  <a:lnTo>
                    <a:pt x="16" y="155"/>
                  </a:lnTo>
                  <a:lnTo>
                    <a:pt x="12" y="159"/>
                  </a:lnTo>
                  <a:lnTo>
                    <a:pt x="12" y="159"/>
                  </a:lnTo>
                  <a:lnTo>
                    <a:pt x="0" y="86"/>
                  </a:lnTo>
                  <a:lnTo>
                    <a:pt x="0" y="86"/>
                  </a:lnTo>
                  <a:lnTo>
                    <a:pt x="6" y="0"/>
                  </a:lnTo>
                  <a:lnTo>
                    <a:pt x="6" y="0"/>
                  </a:lnTo>
                  <a:close/>
                </a:path>
              </a:pathLst>
            </a:custGeom>
            <a:solidFill>
              <a:srgbClr val="C1C1C5"/>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94" name="Freeform 95"/>
            <p:cNvSpPr/>
            <p:nvPr/>
          </p:nvSpPr>
          <p:spPr>
            <a:xfrm>
              <a:off x="1352550" y="152400"/>
              <a:ext cx="61913" cy="252413"/>
            </a:xfrm>
            <a:custGeom>
              <a:avLst/>
              <a:gdLst>
                <a:gd name="txL" fmla="*/ 0 w 39"/>
                <a:gd name="txT" fmla="*/ 0 h 159"/>
                <a:gd name="txR" fmla="*/ 39 w 39"/>
                <a:gd name="txB" fmla="*/ 159 h 159"/>
              </a:gdLst>
              <a:ahLst/>
              <a:cxnLst>
                <a:cxn ang="0">
                  <a:pos x="8" y="0"/>
                </a:cxn>
                <a:cxn ang="0">
                  <a:pos x="8" y="0"/>
                </a:cxn>
                <a:cxn ang="0">
                  <a:pos x="39" y="0"/>
                </a:cxn>
                <a:cxn ang="0">
                  <a:pos x="39" y="0"/>
                </a:cxn>
                <a:cxn ang="0">
                  <a:pos x="22" y="140"/>
                </a:cxn>
                <a:cxn ang="0">
                  <a:pos x="22" y="140"/>
                </a:cxn>
                <a:cxn ang="0">
                  <a:pos x="21" y="145"/>
                </a:cxn>
                <a:cxn ang="0">
                  <a:pos x="18" y="151"/>
                </a:cxn>
                <a:cxn ang="0">
                  <a:pos x="14" y="155"/>
                </a:cxn>
                <a:cxn ang="0">
                  <a:pos x="10" y="159"/>
                </a:cxn>
                <a:cxn ang="0">
                  <a:pos x="10" y="159"/>
                </a:cxn>
                <a:cxn ang="0">
                  <a:pos x="0" y="84"/>
                </a:cxn>
                <a:cxn ang="0">
                  <a:pos x="0" y="84"/>
                </a:cxn>
                <a:cxn ang="0">
                  <a:pos x="8" y="0"/>
                </a:cxn>
                <a:cxn ang="0">
                  <a:pos x="8" y="0"/>
                </a:cxn>
              </a:cxnLst>
              <a:rect l="txL" t="txT" r="txR" b="txB"/>
              <a:pathLst>
                <a:path w="39" h="159">
                  <a:moveTo>
                    <a:pt x="8" y="0"/>
                  </a:moveTo>
                  <a:lnTo>
                    <a:pt x="8" y="0"/>
                  </a:lnTo>
                  <a:lnTo>
                    <a:pt x="39" y="0"/>
                  </a:lnTo>
                  <a:lnTo>
                    <a:pt x="39" y="0"/>
                  </a:lnTo>
                  <a:lnTo>
                    <a:pt x="22" y="140"/>
                  </a:lnTo>
                  <a:lnTo>
                    <a:pt x="22" y="140"/>
                  </a:lnTo>
                  <a:lnTo>
                    <a:pt x="21" y="145"/>
                  </a:lnTo>
                  <a:lnTo>
                    <a:pt x="18" y="151"/>
                  </a:lnTo>
                  <a:lnTo>
                    <a:pt x="14" y="155"/>
                  </a:lnTo>
                  <a:lnTo>
                    <a:pt x="10" y="159"/>
                  </a:lnTo>
                  <a:lnTo>
                    <a:pt x="10" y="159"/>
                  </a:lnTo>
                  <a:lnTo>
                    <a:pt x="0" y="84"/>
                  </a:lnTo>
                  <a:lnTo>
                    <a:pt x="0" y="84"/>
                  </a:lnTo>
                  <a:lnTo>
                    <a:pt x="8" y="0"/>
                  </a:lnTo>
                  <a:lnTo>
                    <a:pt x="8" y="0"/>
                  </a:lnTo>
                  <a:close/>
                </a:path>
              </a:pathLst>
            </a:custGeom>
            <a:solidFill>
              <a:srgbClr val="C2C2C6"/>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95" name="Freeform 96"/>
            <p:cNvSpPr/>
            <p:nvPr/>
          </p:nvSpPr>
          <p:spPr>
            <a:xfrm>
              <a:off x="1358900" y="152400"/>
              <a:ext cx="55563" cy="252413"/>
            </a:xfrm>
            <a:custGeom>
              <a:avLst/>
              <a:gdLst>
                <a:gd name="txL" fmla="*/ 0 w 35"/>
                <a:gd name="txT" fmla="*/ 0 h 159"/>
                <a:gd name="txR" fmla="*/ 35 w 35"/>
                <a:gd name="txB" fmla="*/ 159 h 159"/>
              </a:gdLst>
              <a:ahLst/>
              <a:cxnLst>
                <a:cxn ang="0">
                  <a:pos x="8" y="0"/>
                </a:cxn>
                <a:cxn ang="0">
                  <a:pos x="8" y="0"/>
                </a:cxn>
                <a:cxn ang="0">
                  <a:pos x="35" y="0"/>
                </a:cxn>
                <a:cxn ang="0">
                  <a:pos x="35" y="0"/>
                </a:cxn>
                <a:cxn ang="0">
                  <a:pos x="18" y="140"/>
                </a:cxn>
                <a:cxn ang="0">
                  <a:pos x="18" y="140"/>
                </a:cxn>
                <a:cxn ang="0">
                  <a:pos x="17" y="145"/>
                </a:cxn>
                <a:cxn ang="0">
                  <a:pos x="14" y="151"/>
                </a:cxn>
                <a:cxn ang="0">
                  <a:pos x="11" y="155"/>
                </a:cxn>
                <a:cxn ang="0">
                  <a:pos x="7" y="159"/>
                </a:cxn>
                <a:cxn ang="0">
                  <a:pos x="7" y="159"/>
                </a:cxn>
                <a:cxn ang="0">
                  <a:pos x="0" y="84"/>
                </a:cxn>
                <a:cxn ang="0">
                  <a:pos x="0" y="84"/>
                </a:cxn>
                <a:cxn ang="0">
                  <a:pos x="8" y="0"/>
                </a:cxn>
                <a:cxn ang="0">
                  <a:pos x="8" y="0"/>
                </a:cxn>
              </a:cxnLst>
              <a:rect l="txL" t="txT" r="txR" b="txB"/>
              <a:pathLst>
                <a:path w="35" h="159">
                  <a:moveTo>
                    <a:pt x="8" y="0"/>
                  </a:moveTo>
                  <a:lnTo>
                    <a:pt x="8" y="0"/>
                  </a:lnTo>
                  <a:lnTo>
                    <a:pt x="35" y="0"/>
                  </a:lnTo>
                  <a:lnTo>
                    <a:pt x="35" y="0"/>
                  </a:lnTo>
                  <a:lnTo>
                    <a:pt x="18" y="140"/>
                  </a:lnTo>
                  <a:lnTo>
                    <a:pt x="18" y="140"/>
                  </a:lnTo>
                  <a:lnTo>
                    <a:pt x="17" y="145"/>
                  </a:lnTo>
                  <a:lnTo>
                    <a:pt x="14" y="151"/>
                  </a:lnTo>
                  <a:lnTo>
                    <a:pt x="11" y="155"/>
                  </a:lnTo>
                  <a:lnTo>
                    <a:pt x="7" y="159"/>
                  </a:lnTo>
                  <a:lnTo>
                    <a:pt x="7" y="159"/>
                  </a:lnTo>
                  <a:lnTo>
                    <a:pt x="0" y="84"/>
                  </a:lnTo>
                  <a:lnTo>
                    <a:pt x="0" y="84"/>
                  </a:lnTo>
                  <a:lnTo>
                    <a:pt x="8" y="0"/>
                  </a:lnTo>
                  <a:lnTo>
                    <a:pt x="8" y="0"/>
                  </a:lnTo>
                  <a:close/>
                </a:path>
              </a:pathLst>
            </a:custGeom>
            <a:solidFill>
              <a:srgbClr val="C3C3C6"/>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96" name="Freeform 97"/>
            <p:cNvSpPr/>
            <p:nvPr/>
          </p:nvSpPr>
          <p:spPr>
            <a:xfrm>
              <a:off x="1365250" y="152400"/>
              <a:ext cx="49213" cy="249238"/>
            </a:xfrm>
            <a:custGeom>
              <a:avLst/>
              <a:gdLst>
                <a:gd name="txL" fmla="*/ 0 w 31"/>
                <a:gd name="txT" fmla="*/ 0 h 157"/>
                <a:gd name="txR" fmla="*/ 31 w 31"/>
                <a:gd name="txB" fmla="*/ 157 h 157"/>
              </a:gdLst>
              <a:ahLst/>
              <a:cxnLst>
                <a:cxn ang="0">
                  <a:pos x="7" y="0"/>
                </a:cxn>
                <a:cxn ang="0">
                  <a:pos x="7" y="0"/>
                </a:cxn>
                <a:cxn ang="0">
                  <a:pos x="31" y="0"/>
                </a:cxn>
                <a:cxn ang="0">
                  <a:pos x="31" y="0"/>
                </a:cxn>
                <a:cxn ang="0">
                  <a:pos x="14" y="140"/>
                </a:cxn>
                <a:cxn ang="0">
                  <a:pos x="14" y="140"/>
                </a:cxn>
                <a:cxn ang="0">
                  <a:pos x="13" y="145"/>
                </a:cxn>
                <a:cxn ang="0">
                  <a:pos x="10" y="151"/>
                </a:cxn>
                <a:cxn ang="0">
                  <a:pos x="7" y="155"/>
                </a:cxn>
                <a:cxn ang="0">
                  <a:pos x="3" y="157"/>
                </a:cxn>
                <a:cxn ang="0">
                  <a:pos x="3" y="157"/>
                </a:cxn>
                <a:cxn ang="0">
                  <a:pos x="0" y="83"/>
                </a:cxn>
                <a:cxn ang="0">
                  <a:pos x="0" y="83"/>
                </a:cxn>
                <a:cxn ang="0">
                  <a:pos x="7" y="0"/>
                </a:cxn>
                <a:cxn ang="0">
                  <a:pos x="7" y="0"/>
                </a:cxn>
              </a:cxnLst>
              <a:rect l="txL" t="txT" r="txR" b="txB"/>
              <a:pathLst>
                <a:path w="31" h="157">
                  <a:moveTo>
                    <a:pt x="7" y="0"/>
                  </a:moveTo>
                  <a:lnTo>
                    <a:pt x="7" y="0"/>
                  </a:lnTo>
                  <a:lnTo>
                    <a:pt x="31" y="0"/>
                  </a:lnTo>
                  <a:lnTo>
                    <a:pt x="31" y="0"/>
                  </a:lnTo>
                  <a:lnTo>
                    <a:pt x="14" y="140"/>
                  </a:lnTo>
                  <a:lnTo>
                    <a:pt x="14" y="140"/>
                  </a:lnTo>
                  <a:lnTo>
                    <a:pt x="13" y="145"/>
                  </a:lnTo>
                  <a:lnTo>
                    <a:pt x="10" y="151"/>
                  </a:lnTo>
                  <a:lnTo>
                    <a:pt x="7" y="155"/>
                  </a:lnTo>
                  <a:lnTo>
                    <a:pt x="3" y="157"/>
                  </a:lnTo>
                  <a:lnTo>
                    <a:pt x="3" y="157"/>
                  </a:lnTo>
                  <a:lnTo>
                    <a:pt x="0" y="83"/>
                  </a:lnTo>
                  <a:lnTo>
                    <a:pt x="0" y="83"/>
                  </a:lnTo>
                  <a:lnTo>
                    <a:pt x="7" y="0"/>
                  </a:lnTo>
                  <a:lnTo>
                    <a:pt x="7" y="0"/>
                  </a:lnTo>
                  <a:close/>
                </a:path>
              </a:pathLst>
            </a:custGeom>
            <a:solidFill>
              <a:srgbClr val="C3C3C7"/>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97" name="Freeform 98"/>
            <p:cNvSpPr/>
            <p:nvPr/>
          </p:nvSpPr>
          <p:spPr>
            <a:xfrm>
              <a:off x="1370012" y="152400"/>
              <a:ext cx="44450" cy="249238"/>
            </a:xfrm>
            <a:custGeom>
              <a:avLst/>
              <a:gdLst>
                <a:gd name="txL" fmla="*/ 0 w 28"/>
                <a:gd name="txT" fmla="*/ 0 h 157"/>
                <a:gd name="txR" fmla="*/ 28 w 28"/>
                <a:gd name="txB" fmla="*/ 157 h 157"/>
              </a:gdLst>
              <a:ahLst/>
              <a:cxnLst>
                <a:cxn ang="0">
                  <a:pos x="8" y="0"/>
                </a:cxn>
                <a:cxn ang="0">
                  <a:pos x="8" y="0"/>
                </a:cxn>
                <a:cxn ang="0">
                  <a:pos x="28" y="0"/>
                </a:cxn>
                <a:cxn ang="0">
                  <a:pos x="28" y="0"/>
                </a:cxn>
                <a:cxn ang="0">
                  <a:pos x="11" y="140"/>
                </a:cxn>
                <a:cxn ang="0">
                  <a:pos x="11" y="140"/>
                </a:cxn>
                <a:cxn ang="0">
                  <a:pos x="10" y="145"/>
                </a:cxn>
                <a:cxn ang="0">
                  <a:pos x="7" y="151"/>
                </a:cxn>
                <a:cxn ang="0">
                  <a:pos x="4" y="155"/>
                </a:cxn>
                <a:cxn ang="0">
                  <a:pos x="0" y="157"/>
                </a:cxn>
                <a:cxn ang="0">
                  <a:pos x="0" y="157"/>
                </a:cxn>
                <a:cxn ang="0">
                  <a:pos x="1" y="82"/>
                </a:cxn>
                <a:cxn ang="0">
                  <a:pos x="1" y="82"/>
                </a:cxn>
                <a:cxn ang="0">
                  <a:pos x="8" y="0"/>
                </a:cxn>
                <a:cxn ang="0">
                  <a:pos x="8" y="0"/>
                </a:cxn>
              </a:cxnLst>
              <a:rect l="txL" t="txT" r="txR" b="txB"/>
              <a:pathLst>
                <a:path w="28" h="157">
                  <a:moveTo>
                    <a:pt x="8" y="0"/>
                  </a:moveTo>
                  <a:lnTo>
                    <a:pt x="8" y="0"/>
                  </a:lnTo>
                  <a:lnTo>
                    <a:pt x="28" y="0"/>
                  </a:lnTo>
                  <a:lnTo>
                    <a:pt x="28" y="0"/>
                  </a:lnTo>
                  <a:lnTo>
                    <a:pt x="11" y="140"/>
                  </a:lnTo>
                  <a:lnTo>
                    <a:pt x="11" y="140"/>
                  </a:lnTo>
                  <a:lnTo>
                    <a:pt x="10" y="145"/>
                  </a:lnTo>
                  <a:lnTo>
                    <a:pt x="7" y="151"/>
                  </a:lnTo>
                  <a:lnTo>
                    <a:pt x="4" y="155"/>
                  </a:lnTo>
                  <a:lnTo>
                    <a:pt x="0" y="157"/>
                  </a:lnTo>
                  <a:lnTo>
                    <a:pt x="0" y="157"/>
                  </a:lnTo>
                  <a:lnTo>
                    <a:pt x="1" y="82"/>
                  </a:lnTo>
                  <a:lnTo>
                    <a:pt x="1" y="82"/>
                  </a:lnTo>
                  <a:lnTo>
                    <a:pt x="8" y="0"/>
                  </a:lnTo>
                  <a:lnTo>
                    <a:pt x="8" y="0"/>
                  </a:lnTo>
                  <a:close/>
                </a:path>
              </a:pathLst>
            </a:custGeom>
            <a:solidFill>
              <a:srgbClr val="C4C4C8"/>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98" name="Freeform 99"/>
            <p:cNvSpPr/>
            <p:nvPr/>
          </p:nvSpPr>
          <p:spPr>
            <a:xfrm>
              <a:off x="1370012" y="152400"/>
              <a:ext cx="44450" cy="249238"/>
            </a:xfrm>
            <a:custGeom>
              <a:avLst/>
              <a:gdLst>
                <a:gd name="txL" fmla="*/ 0 w 28"/>
                <a:gd name="txT" fmla="*/ 0 h 157"/>
                <a:gd name="txR" fmla="*/ 28 w 28"/>
                <a:gd name="txB" fmla="*/ 157 h 157"/>
              </a:gdLst>
              <a:ahLst/>
              <a:cxnLst>
                <a:cxn ang="0">
                  <a:pos x="12" y="0"/>
                </a:cxn>
                <a:cxn ang="0">
                  <a:pos x="12" y="0"/>
                </a:cxn>
                <a:cxn ang="0">
                  <a:pos x="28" y="0"/>
                </a:cxn>
                <a:cxn ang="0">
                  <a:pos x="28" y="0"/>
                </a:cxn>
                <a:cxn ang="0">
                  <a:pos x="11" y="140"/>
                </a:cxn>
                <a:cxn ang="0">
                  <a:pos x="11" y="140"/>
                </a:cxn>
                <a:cxn ang="0">
                  <a:pos x="10" y="145"/>
                </a:cxn>
                <a:cxn ang="0">
                  <a:pos x="8" y="149"/>
                </a:cxn>
                <a:cxn ang="0">
                  <a:pos x="4" y="155"/>
                </a:cxn>
                <a:cxn ang="0">
                  <a:pos x="0" y="157"/>
                </a:cxn>
                <a:cxn ang="0">
                  <a:pos x="0" y="157"/>
                </a:cxn>
                <a:cxn ang="0">
                  <a:pos x="5" y="80"/>
                </a:cxn>
                <a:cxn ang="0">
                  <a:pos x="5" y="80"/>
                </a:cxn>
                <a:cxn ang="0">
                  <a:pos x="12" y="0"/>
                </a:cxn>
                <a:cxn ang="0">
                  <a:pos x="12" y="0"/>
                </a:cxn>
              </a:cxnLst>
              <a:rect l="txL" t="txT" r="txR" b="txB"/>
              <a:pathLst>
                <a:path w="28" h="157">
                  <a:moveTo>
                    <a:pt x="12" y="0"/>
                  </a:moveTo>
                  <a:lnTo>
                    <a:pt x="12" y="0"/>
                  </a:lnTo>
                  <a:lnTo>
                    <a:pt x="28" y="0"/>
                  </a:lnTo>
                  <a:lnTo>
                    <a:pt x="28" y="0"/>
                  </a:lnTo>
                  <a:lnTo>
                    <a:pt x="11" y="140"/>
                  </a:lnTo>
                  <a:lnTo>
                    <a:pt x="11" y="140"/>
                  </a:lnTo>
                  <a:lnTo>
                    <a:pt x="10" y="145"/>
                  </a:lnTo>
                  <a:lnTo>
                    <a:pt x="8" y="149"/>
                  </a:lnTo>
                  <a:lnTo>
                    <a:pt x="4" y="155"/>
                  </a:lnTo>
                  <a:lnTo>
                    <a:pt x="0" y="157"/>
                  </a:lnTo>
                  <a:lnTo>
                    <a:pt x="0" y="157"/>
                  </a:lnTo>
                  <a:lnTo>
                    <a:pt x="5" y="80"/>
                  </a:lnTo>
                  <a:lnTo>
                    <a:pt x="5" y="80"/>
                  </a:lnTo>
                  <a:lnTo>
                    <a:pt x="12" y="0"/>
                  </a:lnTo>
                  <a:lnTo>
                    <a:pt x="12" y="0"/>
                  </a:lnTo>
                  <a:close/>
                </a:path>
              </a:pathLst>
            </a:custGeom>
            <a:solidFill>
              <a:srgbClr val="C4C4C8"/>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199" name="Freeform 100"/>
            <p:cNvSpPr/>
            <p:nvPr/>
          </p:nvSpPr>
          <p:spPr>
            <a:xfrm>
              <a:off x="1371600" y="152400"/>
              <a:ext cx="42863" cy="249238"/>
            </a:xfrm>
            <a:custGeom>
              <a:avLst/>
              <a:gdLst>
                <a:gd name="txL" fmla="*/ 0 w 27"/>
                <a:gd name="txT" fmla="*/ 0 h 157"/>
                <a:gd name="txR" fmla="*/ 27 w 27"/>
                <a:gd name="txB" fmla="*/ 157 h 157"/>
              </a:gdLst>
              <a:ahLst/>
              <a:cxnLst>
                <a:cxn ang="0">
                  <a:pos x="15" y="0"/>
                </a:cxn>
                <a:cxn ang="0">
                  <a:pos x="27" y="0"/>
                </a:cxn>
                <a:cxn ang="0">
                  <a:pos x="10" y="140"/>
                </a:cxn>
                <a:cxn ang="0">
                  <a:pos x="10" y="140"/>
                </a:cxn>
                <a:cxn ang="0">
                  <a:pos x="9" y="145"/>
                </a:cxn>
                <a:cxn ang="0">
                  <a:pos x="7" y="149"/>
                </a:cxn>
                <a:cxn ang="0">
                  <a:pos x="3" y="153"/>
                </a:cxn>
                <a:cxn ang="0">
                  <a:pos x="0" y="157"/>
                </a:cxn>
                <a:cxn ang="0">
                  <a:pos x="15" y="0"/>
                </a:cxn>
              </a:cxnLst>
              <a:rect l="txL" t="txT" r="txR" b="txB"/>
              <a:pathLst>
                <a:path w="27" h="157">
                  <a:moveTo>
                    <a:pt x="15" y="0"/>
                  </a:moveTo>
                  <a:lnTo>
                    <a:pt x="27" y="0"/>
                  </a:lnTo>
                  <a:lnTo>
                    <a:pt x="10" y="140"/>
                  </a:lnTo>
                  <a:lnTo>
                    <a:pt x="10" y="140"/>
                  </a:lnTo>
                  <a:lnTo>
                    <a:pt x="9" y="145"/>
                  </a:lnTo>
                  <a:lnTo>
                    <a:pt x="7" y="149"/>
                  </a:lnTo>
                  <a:lnTo>
                    <a:pt x="3" y="153"/>
                  </a:lnTo>
                  <a:lnTo>
                    <a:pt x="0" y="157"/>
                  </a:lnTo>
                  <a:lnTo>
                    <a:pt x="15" y="0"/>
                  </a:lnTo>
                  <a:close/>
                </a:path>
              </a:pathLst>
            </a:custGeom>
            <a:solidFill>
              <a:srgbClr val="C5C5C9"/>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00" name="Freeform 108"/>
            <p:cNvSpPr/>
            <p:nvPr/>
          </p:nvSpPr>
          <p:spPr>
            <a:xfrm>
              <a:off x="544512" y="0"/>
              <a:ext cx="47625" cy="55563"/>
            </a:xfrm>
            <a:custGeom>
              <a:avLst/>
              <a:gdLst>
                <a:gd name="txL" fmla="*/ 0 w 30"/>
                <a:gd name="txT" fmla="*/ 0 h 35"/>
                <a:gd name="txR" fmla="*/ 30 w 30"/>
                <a:gd name="txB" fmla="*/ 35 h 35"/>
              </a:gdLst>
              <a:ahLst/>
              <a:cxnLst>
                <a:cxn ang="0">
                  <a:pos x="30" y="2"/>
                </a:cxn>
                <a:cxn ang="0">
                  <a:pos x="30" y="2"/>
                </a:cxn>
                <a:cxn ang="0">
                  <a:pos x="27" y="14"/>
                </a:cxn>
                <a:cxn ang="0">
                  <a:pos x="23" y="30"/>
                </a:cxn>
                <a:cxn ang="0">
                  <a:pos x="23" y="30"/>
                </a:cxn>
                <a:cxn ang="0">
                  <a:pos x="20" y="34"/>
                </a:cxn>
                <a:cxn ang="0">
                  <a:pos x="19" y="35"/>
                </a:cxn>
                <a:cxn ang="0">
                  <a:pos x="16" y="34"/>
                </a:cxn>
                <a:cxn ang="0">
                  <a:pos x="14" y="31"/>
                </a:cxn>
                <a:cxn ang="0">
                  <a:pos x="11" y="26"/>
                </a:cxn>
                <a:cxn ang="0">
                  <a:pos x="0" y="7"/>
                </a:cxn>
                <a:cxn ang="0">
                  <a:pos x="0" y="7"/>
                </a:cxn>
                <a:cxn ang="0">
                  <a:pos x="3" y="6"/>
                </a:cxn>
                <a:cxn ang="0">
                  <a:pos x="8" y="2"/>
                </a:cxn>
                <a:cxn ang="0">
                  <a:pos x="12" y="0"/>
                </a:cxn>
                <a:cxn ang="0">
                  <a:pos x="18" y="0"/>
                </a:cxn>
                <a:cxn ang="0">
                  <a:pos x="23" y="0"/>
                </a:cxn>
                <a:cxn ang="0">
                  <a:pos x="30" y="2"/>
                </a:cxn>
                <a:cxn ang="0">
                  <a:pos x="30" y="2"/>
                </a:cxn>
              </a:cxnLst>
              <a:rect l="txL" t="txT" r="txR" b="txB"/>
              <a:pathLst>
                <a:path w="30" h="35">
                  <a:moveTo>
                    <a:pt x="30" y="2"/>
                  </a:moveTo>
                  <a:lnTo>
                    <a:pt x="30" y="2"/>
                  </a:lnTo>
                  <a:lnTo>
                    <a:pt x="27" y="14"/>
                  </a:lnTo>
                  <a:lnTo>
                    <a:pt x="23" y="30"/>
                  </a:lnTo>
                  <a:lnTo>
                    <a:pt x="23" y="30"/>
                  </a:lnTo>
                  <a:lnTo>
                    <a:pt x="20" y="34"/>
                  </a:lnTo>
                  <a:lnTo>
                    <a:pt x="19" y="35"/>
                  </a:lnTo>
                  <a:lnTo>
                    <a:pt x="16" y="34"/>
                  </a:lnTo>
                  <a:lnTo>
                    <a:pt x="14" y="31"/>
                  </a:lnTo>
                  <a:lnTo>
                    <a:pt x="11" y="26"/>
                  </a:lnTo>
                  <a:lnTo>
                    <a:pt x="0" y="7"/>
                  </a:lnTo>
                  <a:lnTo>
                    <a:pt x="0" y="7"/>
                  </a:lnTo>
                  <a:lnTo>
                    <a:pt x="3" y="6"/>
                  </a:lnTo>
                  <a:lnTo>
                    <a:pt x="8" y="2"/>
                  </a:lnTo>
                  <a:lnTo>
                    <a:pt x="12" y="0"/>
                  </a:lnTo>
                  <a:lnTo>
                    <a:pt x="18" y="0"/>
                  </a:lnTo>
                  <a:lnTo>
                    <a:pt x="23" y="0"/>
                  </a:lnTo>
                  <a:lnTo>
                    <a:pt x="30" y="2"/>
                  </a:lnTo>
                  <a:lnTo>
                    <a:pt x="30" y="2"/>
                  </a:lnTo>
                  <a:close/>
                </a:path>
              </a:pathLst>
            </a:custGeom>
            <a:solidFill>
              <a:srgbClr val="F2463D"/>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grpSp>
      <p:grpSp>
        <p:nvGrpSpPr>
          <p:cNvPr id="4201" name="组合 209"/>
          <p:cNvGrpSpPr/>
          <p:nvPr/>
        </p:nvGrpSpPr>
        <p:grpSpPr>
          <a:xfrm>
            <a:off x="3651250" y="4211638"/>
            <a:ext cx="203200" cy="601662"/>
            <a:chOff x="0" y="0"/>
            <a:chExt cx="203200" cy="601663"/>
          </a:xfrm>
        </p:grpSpPr>
        <p:sp>
          <p:nvSpPr>
            <p:cNvPr id="4202" name="Freeform 105"/>
            <p:cNvSpPr/>
            <p:nvPr/>
          </p:nvSpPr>
          <p:spPr>
            <a:xfrm>
              <a:off x="26987" y="84138"/>
              <a:ext cx="176213" cy="517525"/>
            </a:xfrm>
            <a:custGeom>
              <a:avLst/>
              <a:gdLst>
                <a:gd name="txL" fmla="*/ 0 w 111"/>
                <a:gd name="txT" fmla="*/ 0 h 326"/>
                <a:gd name="txR" fmla="*/ 111 w 111"/>
                <a:gd name="txB" fmla="*/ 326 h 326"/>
              </a:gdLst>
              <a:ahLst/>
              <a:cxnLst>
                <a:cxn ang="0">
                  <a:pos x="35" y="266"/>
                </a:cxn>
                <a:cxn ang="0">
                  <a:pos x="66" y="326"/>
                </a:cxn>
                <a:cxn ang="0">
                  <a:pos x="94" y="322"/>
                </a:cxn>
                <a:cxn ang="0">
                  <a:pos x="111" y="256"/>
                </a:cxn>
                <a:cxn ang="0">
                  <a:pos x="76" y="0"/>
                </a:cxn>
                <a:cxn ang="0">
                  <a:pos x="0" y="11"/>
                </a:cxn>
                <a:cxn ang="0">
                  <a:pos x="35" y="266"/>
                </a:cxn>
              </a:cxnLst>
              <a:rect l="txL" t="txT" r="txR" b="txB"/>
              <a:pathLst>
                <a:path w="111" h="326">
                  <a:moveTo>
                    <a:pt x="35" y="266"/>
                  </a:moveTo>
                  <a:lnTo>
                    <a:pt x="66" y="326"/>
                  </a:lnTo>
                  <a:lnTo>
                    <a:pt x="94" y="322"/>
                  </a:lnTo>
                  <a:lnTo>
                    <a:pt x="111" y="256"/>
                  </a:lnTo>
                  <a:lnTo>
                    <a:pt x="76" y="0"/>
                  </a:lnTo>
                  <a:lnTo>
                    <a:pt x="0" y="11"/>
                  </a:lnTo>
                  <a:lnTo>
                    <a:pt x="35" y="266"/>
                  </a:lnTo>
                  <a:close/>
                </a:path>
              </a:pathLst>
            </a:custGeom>
            <a:solidFill>
              <a:srgbClr val="F2463D"/>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03" name="Freeform 106"/>
            <p:cNvSpPr/>
            <p:nvPr/>
          </p:nvSpPr>
          <p:spPr>
            <a:xfrm>
              <a:off x="20637" y="0"/>
              <a:ext cx="127000" cy="146050"/>
            </a:xfrm>
            <a:custGeom>
              <a:avLst/>
              <a:gdLst>
                <a:gd name="txL" fmla="*/ 0 w 80"/>
                <a:gd name="txT" fmla="*/ 0 h 92"/>
                <a:gd name="txR" fmla="*/ 80 w 80"/>
                <a:gd name="txB" fmla="*/ 92 h 92"/>
              </a:gdLst>
              <a:ahLst/>
              <a:cxnLst>
                <a:cxn ang="0">
                  <a:pos x="4" y="59"/>
                </a:cxn>
                <a:cxn ang="0">
                  <a:pos x="4" y="59"/>
                </a:cxn>
                <a:cxn ang="0">
                  <a:pos x="5" y="66"/>
                </a:cxn>
                <a:cxn ang="0">
                  <a:pos x="9" y="73"/>
                </a:cxn>
                <a:cxn ang="0">
                  <a:pos x="13" y="80"/>
                </a:cxn>
                <a:cxn ang="0">
                  <a:pos x="19" y="84"/>
                </a:cxn>
                <a:cxn ang="0">
                  <a:pos x="24" y="88"/>
                </a:cxn>
                <a:cxn ang="0">
                  <a:pos x="31" y="91"/>
                </a:cxn>
                <a:cxn ang="0">
                  <a:pos x="39" y="92"/>
                </a:cxn>
                <a:cxn ang="0">
                  <a:pos x="46" y="92"/>
                </a:cxn>
                <a:cxn ang="0">
                  <a:pos x="47" y="92"/>
                </a:cxn>
                <a:cxn ang="0">
                  <a:pos x="47" y="92"/>
                </a:cxn>
                <a:cxn ang="0">
                  <a:pos x="55" y="89"/>
                </a:cxn>
                <a:cxn ang="0">
                  <a:pos x="62" y="87"/>
                </a:cxn>
                <a:cxn ang="0">
                  <a:pos x="67" y="82"/>
                </a:cxn>
                <a:cxn ang="0">
                  <a:pos x="71" y="77"/>
                </a:cxn>
                <a:cxn ang="0">
                  <a:pos x="75" y="70"/>
                </a:cxn>
                <a:cxn ang="0">
                  <a:pos x="78" y="64"/>
                </a:cxn>
                <a:cxn ang="0">
                  <a:pos x="80" y="57"/>
                </a:cxn>
                <a:cxn ang="0">
                  <a:pos x="80" y="49"/>
                </a:cxn>
                <a:cxn ang="0">
                  <a:pos x="75" y="15"/>
                </a:cxn>
                <a:cxn ang="0">
                  <a:pos x="75" y="15"/>
                </a:cxn>
                <a:cxn ang="0">
                  <a:pos x="73" y="8"/>
                </a:cxn>
                <a:cxn ang="0">
                  <a:pos x="70" y="4"/>
                </a:cxn>
                <a:cxn ang="0">
                  <a:pos x="66" y="1"/>
                </a:cxn>
                <a:cxn ang="0">
                  <a:pos x="62" y="0"/>
                </a:cxn>
                <a:cxn ang="0">
                  <a:pos x="50" y="1"/>
                </a:cxn>
                <a:cxn ang="0">
                  <a:pos x="35" y="3"/>
                </a:cxn>
                <a:cxn ang="0">
                  <a:pos x="35" y="3"/>
                </a:cxn>
                <a:cxn ang="0">
                  <a:pos x="35" y="3"/>
                </a:cxn>
                <a:cxn ang="0">
                  <a:pos x="20" y="5"/>
                </a:cxn>
                <a:cxn ang="0">
                  <a:pos x="8" y="7"/>
                </a:cxn>
                <a:cxn ang="0">
                  <a:pos x="4" y="9"/>
                </a:cxn>
                <a:cxn ang="0">
                  <a:pos x="1" y="13"/>
                </a:cxn>
                <a:cxn ang="0">
                  <a:pos x="0" y="17"/>
                </a:cxn>
                <a:cxn ang="0">
                  <a:pos x="0" y="24"/>
                </a:cxn>
                <a:cxn ang="0">
                  <a:pos x="4" y="59"/>
                </a:cxn>
              </a:cxnLst>
              <a:rect l="txL" t="txT" r="txR" b="txB"/>
              <a:pathLst>
                <a:path w="80" h="92">
                  <a:moveTo>
                    <a:pt x="4" y="59"/>
                  </a:moveTo>
                  <a:lnTo>
                    <a:pt x="4" y="59"/>
                  </a:lnTo>
                  <a:lnTo>
                    <a:pt x="5" y="66"/>
                  </a:lnTo>
                  <a:lnTo>
                    <a:pt x="9" y="73"/>
                  </a:lnTo>
                  <a:lnTo>
                    <a:pt x="13" y="80"/>
                  </a:lnTo>
                  <a:lnTo>
                    <a:pt x="19" y="84"/>
                  </a:lnTo>
                  <a:lnTo>
                    <a:pt x="24" y="88"/>
                  </a:lnTo>
                  <a:lnTo>
                    <a:pt x="31" y="91"/>
                  </a:lnTo>
                  <a:lnTo>
                    <a:pt x="39" y="92"/>
                  </a:lnTo>
                  <a:lnTo>
                    <a:pt x="46" y="92"/>
                  </a:lnTo>
                  <a:lnTo>
                    <a:pt x="47" y="92"/>
                  </a:lnTo>
                  <a:lnTo>
                    <a:pt x="47" y="92"/>
                  </a:lnTo>
                  <a:lnTo>
                    <a:pt x="55" y="89"/>
                  </a:lnTo>
                  <a:lnTo>
                    <a:pt x="62" y="87"/>
                  </a:lnTo>
                  <a:lnTo>
                    <a:pt x="67" y="82"/>
                  </a:lnTo>
                  <a:lnTo>
                    <a:pt x="71" y="77"/>
                  </a:lnTo>
                  <a:lnTo>
                    <a:pt x="75" y="70"/>
                  </a:lnTo>
                  <a:lnTo>
                    <a:pt x="78" y="64"/>
                  </a:lnTo>
                  <a:lnTo>
                    <a:pt x="80" y="57"/>
                  </a:lnTo>
                  <a:lnTo>
                    <a:pt x="80" y="49"/>
                  </a:lnTo>
                  <a:lnTo>
                    <a:pt x="75" y="15"/>
                  </a:lnTo>
                  <a:lnTo>
                    <a:pt x="75" y="15"/>
                  </a:lnTo>
                  <a:lnTo>
                    <a:pt x="73" y="8"/>
                  </a:lnTo>
                  <a:lnTo>
                    <a:pt x="70" y="4"/>
                  </a:lnTo>
                  <a:lnTo>
                    <a:pt x="66" y="1"/>
                  </a:lnTo>
                  <a:lnTo>
                    <a:pt x="62" y="0"/>
                  </a:lnTo>
                  <a:lnTo>
                    <a:pt x="50" y="1"/>
                  </a:lnTo>
                  <a:lnTo>
                    <a:pt x="35" y="3"/>
                  </a:lnTo>
                  <a:lnTo>
                    <a:pt x="35" y="3"/>
                  </a:lnTo>
                  <a:lnTo>
                    <a:pt x="35" y="3"/>
                  </a:lnTo>
                  <a:lnTo>
                    <a:pt x="20" y="5"/>
                  </a:lnTo>
                  <a:lnTo>
                    <a:pt x="8" y="7"/>
                  </a:lnTo>
                  <a:lnTo>
                    <a:pt x="4" y="9"/>
                  </a:lnTo>
                  <a:lnTo>
                    <a:pt x="1" y="13"/>
                  </a:lnTo>
                  <a:lnTo>
                    <a:pt x="0" y="17"/>
                  </a:lnTo>
                  <a:lnTo>
                    <a:pt x="0" y="24"/>
                  </a:lnTo>
                  <a:lnTo>
                    <a:pt x="4" y="59"/>
                  </a:lnTo>
                  <a:close/>
                </a:path>
              </a:pathLst>
            </a:custGeom>
            <a:solidFill>
              <a:srgbClr val="F2463D"/>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04" name="Freeform 107"/>
            <p:cNvSpPr/>
            <p:nvPr/>
          </p:nvSpPr>
          <p:spPr>
            <a:xfrm>
              <a:off x="15875" y="49213"/>
              <a:ext cx="150813" cy="144463"/>
            </a:xfrm>
            <a:custGeom>
              <a:avLst/>
              <a:gdLst>
                <a:gd name="txL" fmla="*/ 0 w 95"/>
                <a:gd name="txT" fmla="*/ 0 h 91"/>
                <a:gd name="txR" fmla="*/ 95 w 95"/>
                <a:gd name="txB" fmla="*/ 91 h 91"/>
              </a:gdLst>
              <a:ahLst/>
              <a:cxnLst>
                <a:cxn ang="0">
                  <a:pos x="11" y="91"/>
                </a:cxn>
                <a:cxn ang="0">
                  <a:pos x="95" y="80"/>
                </a:cxn>
                <a:cxn ang="0">
                  <a:pos x="84" y="0"/>
                </a:cxn>
                <a:cxn ang="0">
                  <a:pos x="0" y="11"/>
                </a:cxn>
                <a:cxn ang="0">
                  <a:pos x="11" y="91"/>
                </a:cxn>
              </a:cxnLst>
              <a:rect l="txL" t="txT" r="txR" b="txB"/>
              <a:pathLst>
                <a:path w="95" h="91">
                  <a:moveTo>
                    <a:pt x="11" y="91"/>
                  </a:moveTo>
                  <a:lnTo>
                    <a:pt x="95" y="80"/>
                  </a:lnTo>
                  <a:lnTo>
                    <a:pt x="84" y="0"/>
                  </a:lnTo>
                  <a:lnTo>
                    <a:pt x="0" y="11"/>
                  </a:lnTo>
                  <a:lnTo>
                    <a:pt x="11" y="91"/>
                  </a:lnTo>
                  <a:close/>
                </a:path>
              </a:pathLst>
            </a:custGeom>
            <a:solidFill>
              <a:srgbClr val="F2463D"/>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05" name="Freeform 109"/>
            <p:cNvSpPr/>
            <p:nvPr/>
          </p:nvSpPr>
          <p:spPr>
            <a:xfrm>
              <a:off x="0" y="90488"/>
              <a:ext cx="44450" cy="260350"/>
            </a:xfrm>
            <a:custGeom>
              <a:avLst/>
              <a:gdLst>
                <a:gd name="txL" fmla="*/ 0 w 28"/>
                <a:gd name="txT" fmla="*/ 0 h 164"/>
                <a:gd name="txR" fmla="*/ 28 w 28"/>
                <a:gd name="txB" fmla="*/ 164 h 164"/>
              </a:gdLst>
              <a:ahLst/>
              <a:cxnLst>
                <a:cxn ang="0">
                  <a:pos x="21" y="0"/>
                </a:cxn>
                <a:cxn ang="0">
                  <a:pos x="21" y="0"/>
                </a:cxn>
                <a:cxn ang="0">
                  <a:pos x="11" y="7"/>
                </a:cxn>
                <a:cxn ang="0">
                  <a:pos x="5" y="13"/>
                </a:cxn>
                <a:cxn ang="0">
                  <a:pos x="2" y="17"/>
                </a:cxn>
                <a:cxn ang="0">
                  <a:pos x="0" y="20"/>
                </a:cxn>
                <a:cxn ang="0">
                  <a:pos x="0" y="20"/>
                </a:cxn>
                <a:cxn ang="0">
                  <a:pos x="3" y="44"/>
                </a:cxn>
                <a:cxn ang="0">
                  <a:pos x="9" y="90"/>
                </a:cxn>
                <a:cxn ang="0">
                  <a:pos x="18" y="154"/>
                </a:cxn>
                <a:cxn ang="0">
                  <a:pos x="18" y="154"/>
                </a:cxn>
                <a:cxn ang="0">
                  <a:pos x="17" y="155"/>
                </a:cxn>
                <a:cxn ang="0">
                  <a:pos x="18" y="160"/>
                </a:cxn>
                <a:cxn ang="0">
                  <a:pos x="19" y="161"/>
                </a:cxn>
                <a:cxn ang="0">
                  <a:pos x="21" y="162"/>
                </a:cxn>
                <a:cxn ang="0">
                  <a:pos x="23" y="164"/>
                </a:cxn>
                <a:cxn ang="0">
                  <a:pos x="28" y="164"/>
                </a:cxn>
                <a:cxn ang="0">
                  <a:pos x="13" y="58"/>
                </a:cxn>
                <a:cxn ang="0">
                  <a:pos x="19" y="44"/>
                </a:cxn>
                <a:cxn ang="0">
                  <a:pos x="21" y="0"/>
                </a:cxn>
                <a:cxn ang="0">
                  <a:pos x="21" y="0"/>
                </a:cxn>
              </a:cxnLst>
              <a:rect l="txL" t="txT" r="txR" b="txB"/>
              <a:pathLst>
                <a:path w="28" h="164">
                  <a:moveTo>
                    <a:pt x="21" y="0"/>
                  </a:moveTo>
                  <a:lnTo>
                    <a:pt x="21" y="0"/>
                  </a:lnTo>
                  <a:lnTo>
                    <a:pt x="11" y="7"/>
                  </a:lnTo>
                  <a:lnTo>
                    <a:pt x="5" y="13"/>
                  </a:lnTo>
                  <a:lnTo>
                    <a:pt x="2" y="17"/>
                  </a:lnTo>
                  <a:lnTo>
                    <a:pt x="0" y="20"/>
                  </a:lnTo>
                  <a:lnTo>
                    <a:pt x="0" y="20"/>
                  </a:lnTo>
                  <a:lnTo>
                    <a:pt x="3" y="44"/>
                  </a:lnTo>
                  <a:lnTo>
                    <a:pt x="9" y="90"/>
                  </a:lnTo>
                  <a:lnTo>
                    <a:pt x="18" y="154"/>
                  </a:lnTo>
                  <a:lnTo>
                    <a:pt x="18" y="154"/>
                  </a:lnTo>
                  <a:lnTo>
                    <a:pt x="17" y="155"/>
                  </a:lnTo>
                  <a:lnTo>
                    <a:pt x="18" y="160"/>
                  </a:lnTo>
                  <a:lnTo>
                    <a:pt x="19" y="161"/>
                  </a:lnTo>
                  <a:lnTo>
                    <a:pt x="21" y="162"/>
                  </a:lnTo>
                  <a:lnTo>
                    <a:pt x="23" y="164"/>
                  </a:lnTo>
                  <a:lnTo>
                    <a:pt x="28" y="164"/>
                  </a:lnTo>
                  <a:lnTo>
                    <a:pt x="13" y="58"/>
                  </a:lnTo>
                  <a:lnTo>
                    <a:pt x="19" y="44"/>
                  </a:lnTo>
                  <a:lnTo>
                    <a:pt x="21" y="0"/>
                  </a:lnTo>
                  <a:lnTo>
                    <a:pt x="21" y="0"/>
                  </a:lnTo>
                  <a:close/>
                </a:path>
              </a:pathLst>
            </a:custGeom>
            <a:solidFill>
              <a:srgbClr val="F2463D"/>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grpSp>
      <p:grpSp>
        <p:nvGrpSpPr>
          <p:cNvPr id="4206" name="组合 207"/>
          <p:cNvGrpSpPr/>
          <p:nvPr/>
        </p:nvGrpSpPr>
        <p:grpSpPr>
          <a:xfrm>
            <a:off x="4180205" y="4200843"/>
            <a:ext cx="796925" cy="612775"/>
            <a:chOff x="0" y="0"/>
            <a:chExt cx="796925" cy="612776"/>
          </a:xfrm>
        </p:grpSpPr>
        <p:sp>
          <p:nvSpPr>
            <p:cNvPr id="4207" name="Freeform 110"/>
            <p:cNvSpPr/>
            <p:nvPr/>
          </p:nvSpPr>
          <p:spPr>
            <a:xfrm>
              <a:off x="20637" y="0"/>
              <a:ext cx="776288" cy="347663"/>
            </a:xfrm>
            <a:custGeom>
              <a:avLst/>
              <a:gdLst>
                <a:gd name="txL" fmla="*/ 0 w 489"/>
                <a:gd name="txT" fmla="*/ 0 h 219"/>
                <a:gd name="txR" fmla="*/ 489 w 489"/>
                <a:gd name="txB" fmla="*/ 219 h 219"/>
              </a:gdLst>
              <a:ahLst/>
              <a:cxnLst>
                <a:cxn ang="0">
                  <a:pos x="247" y="219"/>
                </a:cxn>
                <a:cxn ang="0">
                  <a:pos x="489" y="110"/>
                </a:cxn>
                <a:cxn ang="0">
                  <a:pos x="240" y="0"/>
                </a:cxn>
                <a:cxn ang="0">
                  <a:pos x="0" y="107"/>
                </a:cxn>
                <a:cxn ang="0">
                  <a:pos x="247" y="219"/>
                </a:cxn>
              </a:cxnLst>
              <a:rect l="txL" t="txT" r="txR" b="txB"/>
              <a:pathLst>
                <a:path w="489" h="219">
                  <a:moveTo>
                    <a:pt x="247" y="219"/>
                  </a:moveTo>
                  <a:lnTo>
                    <a:pt x="489" y="110"/>
                  </a:lnTo>
                  <a:lnTo>
                    <a:pt x="240" y="0"/>
                  </a:lnTo>
                  <a:lnTo>
                    <a:pt x="0" y="107"/>
                  </a:lnTo>
                  <a:lnTo>
                    <a:pt x="247" y="219"/>
                  </a:lnTo>
                  <a:close/>
                </a:path>
              </a:pathLst>
            </a:custGeom>
            <a:solidFill>
              <a:srgbClr val="FF80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08" name="Rectangle 111"/>
            <p:cNvSpPr/>
            <p:nvPr/>
          </p:nvSpPr>
          <p:spPr>
            <a:xfrm>
              <a:off x="30162" y="163513"/>
              <a:ext cx="22225" cy="255588"/>
            </a:xfrm>
            <a:prstGeom prst="rect">
              <a:avLst/>
            </a:prstGeom>
            <a:solidFill>
              <a:srgbClr val="FF80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09" name="Freeform 112"/>
            <p:cNvSpPr/>
            <p:nvPr/>
          </p:nvSpPr>
          <p:spPr>
            <a:xfrm>
              <a:off x="3175" y="388938"/>
              <a:ext cx="76200" cy="77788"/>
            </a:xfrm>
            <a:custGeom>
              <a:avLst/>
              <a:gdLst>
                <a:gd name="txL" fmla="*/ 0 w 48"/>
                <a:gd name="txT" fmla="*/ 0 h 49"/>
                <a:gd name="txR" fmla="*/ 48 w 48"/>
                <a:gd name="txB" fmla="*/ 49 h 49"/>
              </a:gdLst>
              <a:ahLst/>
              <a:cxnLst>
                <a:cxn ang="0">
                  <a:pos x="0" y="24"/>
                </a:cxn>
                <a:cxn ang="0">
                  <a:pos x="0" y="24"/>
                </a:cxn>
                <a:cxn ang="0">
                  <a:pos x="0" y="20"/>
                </a:cxn>
                <a:cxn ang="0">
                  <a:pos x="2" y="15"/>
                </a:cxn>
                <a:cxn ang="0">
                  <a:pos x="4" y="11"/>
                </a:cxn>
                <a:cxn ang="0">
                  <a:pos x="7" y="8"/>
                </a:cxn>
                <a:cxn ang="0">
                  <a:pos x="11" y="4"/>
                </a:cxn>
                <a:cxn ang="0">
                  <a:pos x="15" y="3"/>
                </a:cxn>
                <a:cxn ang="0">
                  <a:pos x="19" y="1"/>
                </a:cxn>
                <a:cxn ang="0">
                  <a:pos x="25" y="0"/>
                </a:cxn>
                <a:cxn ang="0">
                  <a:pos x="25" y="0"/>
                </a:cxn>
                <a:cxn ang="0">
                  <a:pos x="29" y="1"/>
                </a:cxn>
                <a:cxn ang="0">
                  <a:pos x="34" y="3"/>
                </a:cxn>
                <a:cxn ang="0">
                  <a:pos x="38" y="4"/>
                </a:cxn>
                <a:cxn ang="0">
                  <a:pos x="41" y="8"/>
                </a:cxn>
                <a:cxn ang="0">
                  <a:pos x="44" y="11"/>
                </a:cxn>
                <a:cxn ang="0">
                  <a:pos x="46" y="15"/>
                </a:cxn>
                <a:cxn ang="0">
                  <a:pos x="48" y="20"/>
                </a:cxn>
                <a:cxn ang="0">
                  <a:pos x="48" y="24"/>
                </a:cxn>
                <a:cxn ang="0">
                  <a:pos x="48" y="24"/>
                </a:cxn>
                <a:cxn ang="0">
                  <a:pos x="48" y="30"/>
                </a:cxn>
                <a:cxn ang="0">
                  <a:pos x="46" y="34"/>
                </a:cxn>
                <a:cxn ang="0">
                  <a:pos x="44" y="38"/>
                </a:cxn>
                <a:cxn ang="0">
                  <a:pos x="41" y="42"/>
                </a:cxn>
                <a:cxn ang="0">
                  <a:pos x="38" y="45"/>
                </a:cxn>
                <a:cxn ang="0">
                  <a:pos x="34" y="47"/>
                </a:cxn>
                <a:cxn ang="0">
                  <a:pos x="29" y="49"/>
                </a:cxn>
                <a:cxn ang="0">
                  <a:pos x="25" y="49"/>
                </a:cxn>
                <a:cxn ang="0">
                  <a:pos x="25" y="49"/>
                </a:cxn>
                <a:cxn ang="0">
                  <a:pos x="19" y="49"/>
                </a:cxn>
                <a:cxn ang="0">
                  <a:pos x="15" y="47"/>
                </a:cxn>
                <a:cxn ang="0">
                  <a:pos x="11" y="45"/>
                </a:cxn>
                <a:cxn ang="0">
                  <a:pos x="7" y="42"/>
                </a:cxn>
                <a:cxn ang="0">
                  <a:pos x="4" y="38"/>
                </a:cxn>
                <a:cxn ang="0">
                  <a:pos x="2" y="34"/>
                </a:cxn>
                <a:cxn ang="0">
                  <a:pos x="0" y="30"/>
                </a:cxn>
                <a:cxn ang="0">
                  <a:pos x="0" y="24"/>
                </a:cxn>
                <a:cxn ang="0">
                  <a:pos x="0" y="24"/>
                </a:cxn>
              </a:cxnLst>
              <a:rect l="txL" t="txT" r="txR" b="txB"/>
              <a:pathLst>
                <a:path w="48" h="49">
                  <a:moveTo>
                    <a:pt x="0" y="24"/>
                  </a:moveTo>
                  <a:lnTo>
                    <a:pt x="0" y="24"/>
                  </a:lnTo>
                  <a:lnTo>
                    <a:pt x="0" y="20"/>
                  </a:lnTo>
                  <a:lnTo>
                    <a:pt x="2" y="15"/>
                  </a:lnTo>
                  <a:lnTo>
                    <a:pt x="4" y="11"/>
                  </a:lnTo>
                  <a:lnTo>
                    <a:pt x="7" y="8"/>
                  </a:lnTo>
                  <a:lnTo>
                    <a:pt x="11" y="4"/>
                  </a:lnTo>
                  <a:lnTo>
                    <a:pt x="15" y="3"/>
                  </a:lnTo>
                  <a:lnTo>
                    <a:pt x="19" y="1"/>
                  </a:lnTo>
                  <a:lnTo>
                    <a:pt x="25" y="0"/>
                  </a:lnTo>
                  <a:lnTo>
                    <a:pt x="25" y="0"/>
                  </a:lnTo>
                  <a:lnTo>
                    <a:pt x="29" y="1"/>
                  </a:lnTo>
                  <a:lnTo>
                    <a:pt x="34" y="3"/>
                  </a:lnTo>
                  <a:lnTo>
                    <a:pt x="38" y="4"/>
                  </a:lnTo>
                  <a:lnTo>
                    <a:pt x="41" y="8"/>
                  </a:lnTo>
                  <a:lnTo>
                    <a:pt x="44" y="11"/>
                  </a:lnTo>
                  <a:lnTo>
                    <a:pt x="46" y="15"/>
                  </a:lnTo>
                  <a:lnTo>
                    <a:pt x="48" y="20"/>
                  </a:lnTo>
                  <a:lnTo>
                    <a:pt x="48" y="24"/>
                  </a:lnTo>
                  <a:lnTo>
                    <a:pt x="48" y="24"/>
                  </a:lnTo>
                  <a:lnTo>
                    <a:pt x="48" y="30"/>
                  </a:lnTo>
                  <a:lnTo>
                    <a:pt x="46" y="34"/>
                  </a:lnTo>
                  <a:lnTo>
                    <a:pt x="44" y="38"/>
                  </a:lnTo>
                  <a:lnTo>
                    <a:pt x="41" y="42"/>
                  </a:lnTo>
                  <a:lnTo>
                    <a:pt x="38" y="45"/>
                  </a:lnTo>
                  <a:lnTo>
                    <a:pt x="34" y="47"/>
                  </a:lnTo>
                  <a:lnTo>
                    <a:pt x="29" y="49"/>
                  </a:lnTo>
                  <a:lnTo>
                    <a:pt x="25" y="49"/>
                  </a:lnTo>
                  <a:lnTo>
                    <a:pt x="25" y="49"/>
                  </a:lnTo>
                  <a:lnTo>
                    <a:pt x="19" y="49"/>
                  </a:lnTo>
                  <a:lnTo>
                    <a:pt x="15" y="47"/>
                  </a:lnTo>
                  <a:lnTo>
                    <a:pt x="11" y="45"/>
                  </a:lnTo>
                  <a:lnTo>
                    <a:pt x="7" y="42"/>
                  </a:lnTo>
                  <a:lnTo>
                    <a:pt x="4" y="38"/>
                  </a:lnTo>
                  <a:lnTo>
                    <a:pt x="2" y="34"/>
                  </a:lnTo>
                  <a:lnTo>
                    <a:pt x="0" y="30"/>
                  </a:lnTo>
                  <a:lnTo>
                    <a:pt x="0" y="24"/>
                  </a:lnTo>
                  <a:lnTo>
                    <a:pt x="0" y="24"/>
                  </a:lnTo>
                  <a:close/>
                </a:path>
              </a:pathLst>
            </a:custGeom>
            <a:solidFill>
              <a:srgbClr val="FF80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10" name="Freeform 113"/>
            <p:cNvSpPr/>
            <p:nvPr/>
          </p:nvSpPr>
          <p:spPr>
            <a:xfrm>
              <a:off x="33337" y="431800"/>
              <a:ext cx="46038" cy="169863"/>
            </a:xfrm>
            <a:custGeom>
              <a:avLst/>
              <a:gdLst>
                <a:gd name="txL" fmla="*/ 0 w 29"/>
                <a:gd name="txT" fmla="*/ 0 h 107"/>
                <a:gd name="txR" fmla="*/ 29 w 29"/>
                <a:gd name="txB" fmla="*/ 107 h 107"/>
              </a:gdLst>
              <a:ahLst/>
              <a:cxnLst>
                <a:cxn ang="0">
                  <a:pos x="17" y="5"/>
                </a:cxn>
                <a:cxn ang="0">
                  <a:pos x="17" y="5"/>
                </a:cxn>
                <a:cxn ang="0">
                  <a:pos x="19" y="12"/>
                </a:cxn>
                <a:cxn ang="0">
                  <a:pos x="22" y="22"/>
                </a:cxn>
                <a:cxn ang="0">
                  <a:pos x="25" y="33"/>
                </a:cxn>
                <a:cxn ang="0">
                  <a:pos x="27" y="47"/>
                </a:cxn>
                <a:cxn ang="0">
                  <a:pos x="29" y="65"/>
                </a:cxn>
                <a:cxn ang="0">
                  <a:pos x="29" y="84"/>
                </a:cxn>
                <a:cxn ang="0">
                  <a:pos x="27" y="107"/>
                </a:cxn>
                <a:cxn ang="0">
                  <a:pos x="0" y="107"/>
                </a:cxn>
                <a:cxn ang="0">
                  <a:pos x="0" y="0"/>
                </a:cxn>
                <a:cxn ang="0">
                  <a:pos x="0" y="0"/>
                </a:cxn>
                <a:cxn ang="0">
                  <a:pos x="8" y="4"/>
                </a:cxn>
                <a:cxn ang="0">
                  <a:pos x="14" y="5"/>
                </a:cxn>
                <a:cxn ang="0">
                  <a:pos x="15" y="5"/>
                </a:cxn>
                <a:cxn ang="0">
                  <a:pos x="17" y="5"/>
                </a:cxn>
                <a:cxn ang="0">
                  <a:pos x="17" y="5"/>
                </a:cxn>
              </a:cxnLst>
              <a:rect l="txL" t="txT" r="txR" b="txB"/>
              <a:pathLst>
                <a:path w="29" h="107">
                  <a:moveTo>
                    <a:pt x="17" y="5"/>
                  </a:moveTo>
                  <a:lnTo>
                    <a:pt x="17" y="5"/>
                  </a:lnTo>
                  <a:lnTo>
                    <a:pt x="19" y="12"/>
                  </a:lnTo>
                  <a:lnTo>
                    <a:pt x="22" y="22"/>
                  </a:lnTo>
                  <a:lnTo>
                    <a:pt x="25" y="33"/>
                  </a:lnTo>
                  <a:lnTo>
                    <a:pt x="27" y="47"/>
                  </a:lnTo>
                  <a:lnTo>
                    <a:pt x="29" y="65"/>
                  </a:lnTo>
                  <a:lnTo>
                    <a:pt x="29" y="84"/>
                  </a:lnTo>
                  <a:lnTo>
                    <a:pt x="27" y="107"/>
                  </a:lnTo>
                  <a:lnTo>
                    <a:pt x="0" y="107"/>
                  </a:lnTo>
                  <a:lnTo>
                    <a:pt x="0" y="0"/>
                  </a:lnTo>
                  <a:lnTo>
                    <a:pt x="0" y="0"/>
                  </a:lnTo>
                  <a:lnTo>
                    <a:pt x="8" y="4"/>
                  </a:lnTo>
                  <a:lnTo>
                    <a:pt x="14" y="5"/>
                  </a:lnTo>
                  <a:lnTo>
                    <a:pt x="15" y="5"/>
                  </a:lnTo>
                  <a:lnTo>
                    <a:pt x="17" y="5"/>
                  </a:lnTo>
                  <a:lnTo>
                    <a:pt x="17" y="5"/>
                  </a:lnTo>
                  <a:close/>
                </a:path>
              </a:pathLst>
            </a:custGeom>
            <a:solidFill>
              <a:srgbClr val="FF80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11" name="Freeform 114"/>
            <p:cNvSpPr/>
            <p:nvPr/>
          </p:nvSpPr>
          <p:spPr>
            <a:xfrm>
              <a:off x="0" y="431800"/>
              <a:ext cx="46038" cy="169863"/>
            </a:xfrm>
            <a:custGeom>
              <a:avLst/>
              <a:gdLst>
                <a:gd name="txL" fmla="*/ 0 w 29"/>
                <a:gd name="txT" fmla="*/ 0 h 107"/>
                <a:gd name="txR" fmla="*/ 29 w 29"/>
                <a:gd name="txB" fmla="*/ 107 h 107"/>
              </a:gdLst>
              <a:ahLst/>
              <a:cxnLst>
                <a:cxn ang="0">
                  <a:pos x="13" y="5"/>
                </a:cxn>
                <a:cxn ang="0">
                  <a:pos x="13" y="5"/>
                </a:cxn>
                <a:cxn ang="0">
                  <a:pos x="10" y="12"/>
                </a:cxn>
                <a:cxn ang="0">
                  <a:pos x="4" y="33"/>
                </a:cxn>
                <a:cxn ang="0">
                  <a:pos x="2" y="47"/>
                </a:cxn>
                <a:cxn ang="0">
                  <a:pos x="0" y="65"/>
                </a:cxn>
                <a:cxn ang="0">
                  <a:pos x="0" y="84"/>
                </a:cxn>
                <a:cxn ang="0">
                  <a:pos x="1" y="107"/>
                </a:cxn>
                <a:cxn ang="0">
                  <a:pos x="29" y="107"/>
                </a:cxn>
                <a:cxn ang="0">
                  <a:pos x="29" y="0"/>
                </a:cxn>
                <a:cxn ang="0">
                  <a:pos x="29" y="0"/>
                </a:cxn>
                <a:cxn ang="0">
                  <a:pos x="21" y="4"/>
                </a:cxn>
                <a:cxn ang="0">
                  <a:pos x="16" y="5"/>
                </a:cxn>
                <a:cxn ang="0">
                  <a:pos x="13" y="5"/>
                </a:cxn>
                <a:cxn ang="0">
                  <a:pos x="13" y="5"/>
                </a:cxn>
                <a:cxn ang="0">
                  <a:pos x="13" y="5"/>
                </a:cxn>
              </a:cxnLst>
              <a:rect l="txL" t="txT" r="txR" b="txB"/>
              <a:pathLst>
                <a:path w="29" h="107">
                  <a:moveTo>
                    <a:pt x="13" y="5"/>
                  </a:moveTo>
                  <a:lnTo>
                    <a:pt x="13" y="5"/>
                  </a:lnTo>
                  <a:lnTo>
                    <a:pt x="10" y="12"/>
                  </a:lnTo>
                  <a:lnTo>
                    <a:pt x="4" y="33"/>
                  </a:lnTo>
                  <a:lnTo>
                    <a:pt x="2" y="47"/>
                  </a:lnTo>
                  <a:lnTo>
                    <a:pt x="0" y="65"/>
                  </a:lnTo>
                  <a:lnTo>
                    <a:pt x="0" y="84"/>
                  </a:lnTo>
                  <a:lnTo>
                    <a:pt x="1" y="107"/>
                  </a:lnTo>
                  <a:lnTo>
                    <a:pt x="29" y="107"/>
                  </a:lnTo>
                  <a:lnTo>
                    <a:pt x="29" y="0"/>
                  </a:lnTo>
                  <a:lnTo>
                    <a:pt x="29" y="0"/>
                  </a:lnTo>
                  <a:lnTo>
                    <a:pt x="21" y="4"/>
                  </a:lnTo>
                  <a:lnTo>
                    <a:pt x="16" y="5"/>
                  </a:lnTo>
                  <a:lnTo>
                    <a:pt x="13" y="5"/>
                  </a:lnTo>
                  <a:lnTo>
                    <a:pt x="13" y="5"/>
                  </a:lnTo>
                  <a:lnTo>
                    <a:pt x="13" y="5"/>
                  </a:lnTo>
                  <a:close/>
                </a:path>
              </a:pathLst>
            </a:custGeom>
            <a:solidFill>
              <a:srgbClr val="FF80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12" name="Freeform 115"/>
            <p:cNvSpPr/>
            <p:nvPr/>
          </p:nvSpPr>
          <p:spPr>
            <a:xfrm>
              <a:off x="192087" y="277813"/>
              <a:ext cx="449263" cy="334963"/>
            </a:xfrm>
            <a:custGeom>
              <a:avLst/>
              <a:gdLst>
                <a:gd name="txL" fmla="*/ 0 w 283"/>
                <a:gd name="txT" fmla="*/ 0 h 211"/>
                <a:gd name="txR" fmla="*/ 283 w 283"/>
                <a:gd name="txB" fmla="*/ 211 h 211"/>
              </a:gdLst>
              <a:ahLst/>
              <a:cxnLst>
                <a:cxn ang="0">
                  <a:pos x="0" y="0"/>
                </a:cxn>
                <a:cxn ang="0">
                  <a:pos x="0" y="0"/>
                </a:cxn>
                <a:cxn ang="0">
                  <a:pos x="63" y="29"/>
                </a:cxn>
                <a:cxn ang="0">
                  <a:pos x="143" y="67"/>
                </a:cxn>
                <a:cxn ang="0">
                  <a:pos x="143" y="67"/>
                </a:cxn>
                <a:cxn ang="0">
                  <a:pos x="221" y="29"/>
                </a:cxn>
                <a:cxn ang="0">
                  <a:pos x="283" y="0"/>
                </a:cxn>
                <a:cxn ang="0">
                  <a:pos x="283" y="163"/>
                </a:cxn>
                <a:cxn ang="0">
                  <a:pos x="283" y="163"/>
                </a:cxn>
                <a:cxn ang="0">
                  <a:pos x="277" y="170"/>
                </a:cxn>
                <a:cxn ang="0">
                  <a:pos x="267" y="177"/>
                </a:cxn>
                <a:cxn ang="0">
                  <a:pos x="259" y="182"/>
                </a:cxn>
                <a:cxn ang="0">
                  <a:pos x="250" y="188"/>
                </a:cxn>
                <a:cxn ang="0">
                  <a:pos x="229" y="196"/>
                </a:cxn>
                <a:cxn ang="0">
                  <a:pos x="209" y="201"/>
                </a:cxn>
                <a:cxn ang="0">
                  <a:pos x="190" y="205"/>
                </a:cxn>
                <a:cxn ang="0">
                  <a:pos x="172" y="208"/>
                </a:cxn>
                <a:cxn ang="0">
                  <a:pos x="147" y="211"/>
                </a:cxn>
                <a:cxn ang="0">
                  <a:pos x="147" y="211"/>
                </a:cxn>
                <a:cxn ang="0">
                  <a:pos x="147" y="211"/>
                </a:cxn>
                <a:cxn ang="0">
                  <a:pos x="143" y="211"/>
                </a:cxn>
                <a:cxn ang="0">
                  <a:pos x="143" y="211"/>
                </a:cxn>
                <a:cxn ang="0">
                  <a:pos x="139" y="211"/>
                </a:cxn>
                <a:cxn ang="0">
                  <a:pos x="139" y="211"/>
                </a:cxn>
                <a:cxn ang="0">
                  <a:pos x="139" y="211"/>
                </a:cxn>
                <a:cxn ang="0">
                  <a:pos x="113" y="208"/>
                </a:cxn>
                <a:cxn ang="0">
                  <a:pos x="94" y="205"/>
                </a:cxn>
                <a:cxn ang="0">
                  <a:pos x="75" y="201"/>
                </a:cxn>
                <a:cxn ang="0">
                  <a:pos x="55" y="196"/>
                </a:cxn>
                <a:cxn ang="0">
                  <a:pos x="36" y="188"/>
                </a:cxn>
                <a:cxn ang="0">
                  <a:pos x="26" y="182"/>
                </a:cxn>
                <a:cxn ang="0">
                  <a:pos x="17" y="177"/>
                </a:cxn>
                <a:cxn ang="0">
                  <a:pos x="9" y="170"/>
                </a:cxn>
                <a:cxn ang="0">
                  <a:pos x="0" y="163"/>
                </a:cxn>
                <a:cxn ang="0">
                  <a:pos x="0" y="0"/>
                </a:cxn>
              </a:cxnLst>
              <a:rect l="txL" t="txT" r="txR" b="txB"/>
              <a:pathLst>
                <a:path w="283" h="211">
                  <a:moveTo>
                    <a:pt x="0" y="0"/>
                  </a:moveTo>
                  <a:lnTo>
                    <a:pt x="0" y="0"/>
                  </a:lnTo>
                  <a:lnTo>
                    <a:pt x="63" y="29"/>
                  </a:lnTo>
                  <a:lnTo>
                    <a:pt x="143" y="67"/>
                  </a:lnTo>
                  <a:lnTo>
                    <a:pt x="143" y="67"/>
                  </a:lnTo>
                  <a:lnTo>
                    <a:pt x="221" y="29"/>
                  </a:lnTo>
                  <a:lnTo>
                    <a:pt x="283" y="0"/>
                  </a:lnTo>
                  <a:lnTo>
                    <a:pt x="283" y="163"/>
                  </a:lnTo>
                  <a:lnTo>
                    <a:pt x="283" y="163"/>
                  </a:lnTo>
                  <a:lnTo>
                    <a:pt x="277" y="170"/>
                  </a:lnTo>
                  <a:lnTo>
                    <a:pt x="267" y="177"/>
                  </a:lnTo>
                  <a:lnTo>
                    <a:pt x="259" y="182"/>
                  </a:lnTo>
                  <a:lnTo>
                    <a:pt x="250" y="188"/>
                  </a:lnTo>
                  <a:lnTo>
                    <a:pt x="229" y="196"/>
                  </a:lnTo>
                  <a:lnTo>
                    <a:pt x="209" y="201"/>
                  </a:lnTo>
                  <a:lnTo>
                    <a:pt x="190" y="205"/>
                  </a:lnTo>
                  <a:lnTo>
                    <a:pt x="172" y="208"/>
                  </a:lnTo>
                  <a:lnTo>
                    <a:pt x="147" y="211"/>
                  </a:lnTo>
                  <a:lnTo>
                    <a:pt x="147" y="211"/>
                  </a:lnTo>
                  <a:lnTo>
                    <a:pt x="147" y="211"/>
                  </a:lnTo>
                  <a:lnTo>
                    <a:pt x="143" y="211"/>
                  </a:lnTo>
                  <a:lnTo>
                    <a:pt x="143" y="211"/>
                  </a:lnTo>
                  <a:lnTo>
                    <a:pt x="139" y="211"/>
                  </a:lnTo>
                  <a:lnTo>
                    <a:pt x="139" y="211"/>
                  </a:lnTo>
                  <a:lnTo>
                    <a:pt x="139" y="211"/>
                  </a:lnTo>
                  <a:lnTo>
                    <a:pt x="113" y="208"/>
                  </a:lnTo>
                  <a:lnTo>
                    <a:pt x="94" y="205"/>
                  </a:lnTo>
                  <a:lnTo>
                    <a:pt x="75" y="201"/>
                  </a:lnTo>
                  <a:lnTo>
                    <a:pt x="55" y="196"/>
                  </a:lnTo>
                  <a:lnTo>
                    <a:pt x="36" y="188"/>
                  </a:lnTo>
                  <a:lnTo>
                    <a:pt x="26" y="182"/>
                  </a:lnTo>
                  <a:lnTo>
                    <a:pt x="17" y="177"/>
                  </a:lnTo>
                  <a:lnTo>
                    <a:pt x="9" y="170"/>
                  </a:lnTo>
                  <a:lnTo>
                    <a:pt x="0" y="163"/>
                  </a:lnTo>
                  <a:lnTo>
                    <a:pt x="0" y="0"/>
                  </a:lnTo>
                  <a:close/>
                </a:path>
              </a:pathLst>
            </a:custGeom>
            <a:solidFill>
              <a:srgbClr val="FF80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grpSp>
      <p:sp>
        <p:nvSpPr>
          <p:cNvPr id="4213" name="Freeform 116"/>
          <p:cNvSpPr>
            <a:spLocks noEditPoints="1"/>
          </p:cNvSpPr>
          <p:nvPr/>
        </p:nvSpPr>
        <p:spPr>
          <a:xfrm>
            <a:off x="5124450" y="2090738"/>
            <a:ext cx="393700" cy="492125"/>
          </a:xfrm>
          <a:custGeom>
            <a:avLst/>
            <a:gdLst>
              <a:gd name="txL" fmla="*/ 0 w 247"/>
              <a:gd name="txT" fmla="*/ 0 h 310"/>
              <a:gd name="txR" fmla="*/ 247 w 247"/>
              <a:gd name="txB" fmla="*/ 310 h 310"/>
            </a:gdLst>
            <a:ahLst/>
            <a:cxnLst>
              <a:cxn ang="0">
                <a:pos x="82" y="150"/>
              </a:cxn>
              <a:cxn ang="0">
                <a:pos x="87" y="132"/>
              </a:cxn>
              <a:cxn ang="0">
                <a:pos x="87" y="59"/>
              </a:cxn>
              <a:cxn ang="0">
                <a:pos x="79" y="50"/>
              </a:cxn>
              <a:cxn ang="0">
                <a:pos x="80" y="17"/>
              </a:cxn>
              <a:cxn ang="0">
                <a:pos x="80" y="13"/>
              </a:cxn>
              <a:cxn ang="0">
                <a:pos x="92" y="5"/>
              </a:cxn>
              <a:cxn ang="0">
                <a:pos x="125" y="0"/>
              </a:cxn>
              <a:cxn ang="0">
                <a:pos x="162" y="6"/>
              </a:cxn>
              <a:cxn ang="0">
                <a:pos x="168" y="16"/>
              </a:cxn>
              <a:cxn ang="0">
                <a:pos x="170" y="17"/>
              </a:cxn>
              <a:cxn ang="0">
                <a:pos x="168" y="50"/>
              </a:cxn>
              <a:cxn ang="0">
                <a:pos x="162" y="58"/>
              </a:cxn>
              <a:cxn ang="0">
                <a:pos x="156" y="132"/>
              </a:cxn>
              <a:cxn ang="0">
                <a:pos x="157" y="140"/>
              </a:cxn>
              <a:cxn ang="0">
                <a:pos x="166" y="150"/>
              </a:cxn>
              <a:cxn ang="0">
                <a:pos x="190" y="171"/>
              </a:cxn>
              <a:cxn ang="0">
                <a:pos x="231" y="222"/>
              </a:cxn>
              <a:cxn ang="0">
                <a:pos x="246" y="253"/>
              </a:cxn>
              <a:cxn ang="0">
                <a:pos x="243" y="278"/>
              </a:cxn>
              <a:cxn ang="0">
                <a:pos x="236" y="285"/>
              </a:cxn>
              <a:cxn ang="0">
                <a:pos x="187" y="304"/>
              </a:cxn>
              <a:cxn ang="0">
                <a:pos x="141" y="310"/>
              </a:cxn>
              <a:cxn ang="0">
                <a:pos x="113" y="310"/>
              </a:cxn>
              <a:cxn ang="0">
                <a:pos x="51" y="303"/>
              </a:cxn>
              <a:cxn ang="0">
                <a:pos x="63" y="285"/>
              </a:cxn>
              <a:cxn ang="0">
                <a:pos x="83" y="287"/>
              </a:cxn>
              <a:cxn ang="0">
                <a:pos x="61" y="280"/>
              </a:cxn>
              <a:cxn ang="0">
                <a:pos x="51" y="211"/>
              </a:cxn>
              <a:cxn ang="0">
                <a:pos x="76" y="180"/>
              </a:cxn>
              <a:cxn ang="0">
                <a:pos x="51" y="203"/>
              </a:cxn>
              <a:cxn ang="0">
                <a:pos x="68" y="159"/>
              </a:cxn>
              <a:cxn ang="0">
                <a:pos x="51" y="303"/>
              </a:cxn>
              <a:cxn ang="0">
                <a:pos x="30" y="296"/>
              </a:cxn>
              <a:cxn ang="0">
                <a:pos x="11" y="285"/>
              </a:cxn>
              <a:cxn ang="0">
                <a:pos x="2" y="270"/>
              </a:cxn>
              <a:cxn ang="0">
                <a:pos x="3" y="251"/>
              </a:cxn>
              <a:cxn ang="0">
                <a:pos x="27" y="205"/>
              </a:cxn>
              <a:cxn ang="0">
                <a:pos x="51" y="203"/>
              </a:cxn>
              <a:cxn ang="0">
                <a:pos x="27" y="228"/>
              </a:cxn>
              <a:cxn ang="0">
                <a:pos x="18" y="249"/>
              </a:cxn>
              <a:cxn ang="0">
                <a:pos x="18" y="261"/>
              </a:cxn>
              <a:cxn ang="0">
                <a:pos x="27" y="273"/>
              </a:cxn>
              <a:cxn ang="0">
                <a:pos x="51" y="303"/>
              </a:cxn>
              <a:cxn ang="0">
                <a:pos x="51" y="211"/>
              </a:cxn>
              <a:cxn ang="0">
                <a:pos x="34" y="243"/>
              </a:cxn>
              <a:cxn ang="0">
                <a:pos x="36" y="259"/>
              </a:cxn>
              <a:cxn ang="0">
                <a:pos x="51" y="274"/>
              </a:cxn>
            </a:cxnLst>
            <a:rect l="txL" t="txT" r="txR" b="txB"/>
            <a:pathLst>
              <a:path w="247" h="310">
                <a:moveTo>
                  <a:pt x="80" y="150"/>
                </a:moveTo>
                <a:lnTo>
                  <a:pt x="80" y="150"/>
                </a:lnTo>
                <a:lnTo>
                  <a:pt x="82" y="150"/>
                </a:lnTo>
                <a:lnTo>
                  <a:pt x="84" y="146"/>
                </a:lnTo>
                <a:lnTo>
                  <a:pt x="86" y="140"/>
                </a:lnTo>
                <a:lnTo>
                  <a:pt x="87" y="132"/>
                </a:lnTo>
                <a:lnTo>
                  <a:pt x="87" y="132"/>
                </a:lnTo>
                <a:lnTo>
                  <a:pt x="87" y="59"/>
                </a:lnTo>
                <a:lnTo>
                  <a:pt x="87" y="59"/>
                </a:lnTo>
                <a:lnTo>
                  <a:pt x="82" y="55"/>
                </a:lnTo>
                <a:lnTo>
                  <a:pt x="80" y="50"/>
                </a:lnTo>
                <a:lnTo>
                  <a:pt x="79" y="50"/>
                </a:lnTo>
                <a:lnTo>
                  <a:pt x="79" y="17"/>
                </a:lnTo>
                <a:lnTo>
                  <a:pt x="80" y="17"/>
                </a:lnTo>
                <a:lnTo>
                  <a:pt x="80" y="17"/>
                </a:lnTo>
                <a:lnTo>
                  <a:pt x="80" y="16"/>
                </a:lnTo>
                <a:lnTo>
                  <a:pt x="80" y="16"/>
                </a:lnTo>
                <a:lnTo>
                  <a:pt x="80" y="13"/>
                </a:lnTo>
                <a:lnTo>
                  <a:pt x="83" y="10"/>
                </a:lnTo>
                <a:lnTo>
                  <a:pt x="87" y="6"/>
                </a:lnTo>
                <a:lnTo>
                  <a:pt x="92" y="5"/>
                </a:lnTo>
                <a:lnTo>
                  <a:pt x="107" y="1"/>
                </a:lnTo>
                <a:lnTo>
                  <a:pt x="125" y="0"/>
                </a:lnTo>
                <a:lnTo>
                  <a:pt x="125" y="0"/>
                </a:lnTo>
                <a:lnTo>
                  <a:pt x="141" y="1"/>
                </a:lnTo>
                <a:lnTo>
                  <a:pt x="156" y="5"/>
                </a:lnTo>
                <a:lnTo>
                  <a:pt x="162" y="6"/>
                </a:lnTo>
                <a:lnTo>
                  <a:pt x="166" y="10"/>
                </a:lnTo>
                <a:lnTo>
                  <a:pt x="168" y="13"/>
                </a:lnTo>
                <a:lnTo>
                  <a:pt x="168" y="16"/>
                </a:lnTo>
                <a:lnTo>
                  <a:pt x="168" y="16"/>
                </a:lnTo>
                <a:lnTo>
                  <a:pt x="168" y="17"/>
                </a:lnTo>
                <a:lnTo>
                  <a:pt x="170" y="17"/>
                </a:lnTo>
                <a:lnTo>
                  <a:pt x="170" y="50"/>
                </a:lnTo>
                <a:lnTo>
                  <a:pt x="168" y="50"/>
                </a:lnTo>
                <a:lnTo>
                  <a:pt x="168" y="50"/>
                </a:lnTo>
                <a:lnTo>
                  <a:pt x="168" y="52"/>
                </a:lnTo>
                <a:lnTo>
                  <a:pt x="166" y="55"/>
                </a:lnTo>
                <a:lnTo>
                  <a:pt x="162" y="58"/>
                </a:lnTo>
                <a:lnTo>
                  <a:pt x="156" y="59"/>
                </a:lnTo>
                <a:lnTo>
                  <a:pt x="156" y="59"/>
                </a:lnTo>
                <a:lnTo>
                  <a:pt x="156" y="132"/>
                </a:lnTo>
                <a:lnTo>
                  <a:pt x="156" y="132"/>
                </a:lnTo>
                <a:lnTo>
                  <a:pt x="156" y="136"/>
                </a:lnTo>
                <a:lnTo>
                  <a:pt x="157" y="140"/>
                </a:lnTo>
                <a:lnTo>
                  <a:pt x="160" y="146"/>
                </a:lnTo>
                <a:lnTo>
                  <a:pt x="164" y="150"/>
                </a:lnTo>
                <a:lnTo>
                  <a:pt x="166" y="150"/>
                </a:lnTo>
                <a:lnTo>
                  <a:pt x="166" y="150"/>
                </a:lnTo>
                <a:lnTo>
                  <a:pt x="175" y="158"/>
                </a:lnTo>
                <a:lnTo>
                  <a:pt x="190" y="171"/>
                </a:lnTo>
                <a:lnTo>
                  <a:pt x="206" y="189"/>
                </a:lnTo>
                <a:lnTo>
                  <a:pt x="222" y="211"/>
                </a:lnTo>
                <a:lnTo>
                  <a:pt x="231" y="222"/>
                </a:lnTo>
                <a:lnTo>
                  <a:pt x="236" y="232"/>
                </a:lnTo>
                <a:lnTo>
                  <a:pt x="241" y="243"/>
                </a:lnTo>
                <a:lnTo>
                  <a:pt x="246" y="253"/>
                </a:lnTo>
                <a:lnTo>
                  <a:pt x="247" y="262"/>
                </a:lnTo>
                <a:lnTo>
                  <a:pt x="246" y="272"/>
                </a:lnTo>
                <a:lnTo>
                  <a:pt x="243" y="278"/>
                </a:lnTo>
                <a:lnTo>
                  <a:pt x="240" y="282"/>
                </a:lnTo>
                <a:lnTo>
                  <a:pt x="236" y="285"/>
                </a:lnTo>
                <a:lnTo>
                  <a:pt x="236" y="285"/>
                </a:lnTo>
                <a:lnTo>
                  <a:pt x="221" y="293"/>
                </a:lnTo>
                <a:lnTo>
                  <a:pt x="205" y="300"/>
                </a:lnTo>
                <a:lnTo>
                  <a:pt x="187" y="304"/>
                </a:lnTo>
                <a:lnTo>
                  <a:pt x="171" y="307"/>
                </a:lnTo>
                <a:lnTo>
                  <a:pt x="155" y="310"/>
                </a:lnTo>
                <a:lnTo>
                  <a:pt x="141" y="310"/>
                </a:lnTo>
                <a:lnTo>
                  <a:pt x="124" y="310"/>
                </a:lnTo>
                <a:lnTo>
                  <a:pt x="124" y="310"/>
                </a:lnTo>
                <a:lnTo>
                  <a:pt x="113" y="310"/>
                </a:lnTo>
                <a:lnTo>
                  <a:pt x="95" y="310"/>
                </a:lnTo>
                <a:lnTo>
                  <a:pt x="74" y="307"/>
                </a:lnTo>
                <a:lnTo>
                  <a:pt x="51" y="303"/>
                </a:lnTo>
                <a:lnTo>
                  <a:pt x="51" y="282"/>
                </a:lnTo>
                <a:lnTo>
                  <a:pt x="51" y="282"/>
                </a:lnTo>
                <a:lnTo>
                  <a:pt x="63" y="285"/>
                </a:lnTo>
                <a:lnTo>
                  <a:pt x="72" y="287"/>
                </a:lnTo>
                <a:lnTo>
                  <a:pt x="83" y="287"/>
                </a:lnTo>
                <a:lnTo>
                  <a:pt x="83" y="287"/>
                </a:lnTo>
                <a:lnTo>
                  <a:pt x="83" y="287"/>
                </a:lnTo>
                <a:lnTo>
                  <a:pt x="72" y="284"/>
                </a:lnTo>
                <a:lnTo>
                  <a:pt x="61" y="280"/>
                </a:lnTo>
                <a:lnTo>
                  <a:pt x="51" y="274"/>
                </a:lnTo>
                <a:lnTo>
                  <a:pt x="51" y="211"/>
                </a:lnTo>
                <a:lnTo>
                  <a:pt x="51" y="211"/>
                </a:lnTo>
                <a:lnTo>
                  <a:pt x="60" y="199"/>
                </a:lnTo>
                <a:lnTo>
                  <a:pt x="68" y="189"/>
                </a:lnTo>
                <a:lnTo>
                  <a:pt x="76" y="180"/>
                </a:lnTo>
                <a:lnTo>
                  <a:pt x="76" y="180"/>
                </a:lnTo>
                <a:lnTo>
                  <a:pt x="68" y="186"/>
                </a:lnTo>
                <a:lnTo>
                  <a:pt x="51" y="203"/>
                </a:lnTo>
                <a:lnTo>
                  <a:pt x="51" y="178"/>
                </a:lnTo>
                <a:lnTo>
                  <a:pt x="51" y="178"/>
                </a:lnTo>
                <a:lnTo>
                  <a:pt x="68" y="159"/>
                </a:lnTo>
                <a:lnTo>
                  <a:pt x="80" y="150"/>
                </a:lnTo>
                <a:lnTo>
                  <a:pt x="80" y="150"/>
                </a:lnTo>
                <a:close/>
                <a:moveTo>
                  <a:pt x="51" y="303"/>
                </a:moveTo>
                <a:lnTo>
                  <a:pt x="51" y="303"/>
                </a:lnTo>
                <a:lnTo>
                  <a:pt x="40" y="299"/>
                </a:lnTo>
                <a:lnTo>
                  <a:pt x="30" y="296"/>
                </a:lnTo>
                <a:lnTo>
                  <a:pt x="21" y="291"/>
                </a:lnTo>
                <a:lnTo>
                  <a:pt x="11" y="285"/>
                </a:lnTo>
                <a:lnTo>
                  <a:pt x="11" y="285"/>
                </a:lnTo>
                <a:lnTo>
                  <a:pt x="6" y="281"/>
                </a:lnTo>
                <a:lnTo>
                  <a:pt x="3" y="276"/>
                </a:lnTo>
                <a:lnTo>
                  <a:pt x="2" y="270"/>
                </a:lnTo>
                <a:lnTo>
                  <a:pt x="0" y="265"/>
                </a:lnTo>
                <a:lnTo>
                  <a:pt x="0" y="258"/>
                </a:lnTo>
                <a:lnTo>
                  <a:pt x="3" y="251"/>
                </a:lnTo>
                <a:lnTo>
                  <a:pt x="9" y="236"/>
                </a:lnTo>
                <a:lnTo>
                  <a:pt x="17" y="222"/>
                </a:lnTo>
                <a:lnTo>
                  <a:pt x="27" y="205"/>
                </a:lnTo>
                <a:lnTo>
                  <a:pt x="38" y="192"/>
                </a:lnTo>
                <a:lnTo>
                  <a:pt x="51" y="178"/>
                </a:lnTo>
                <a:lnTo>
                  <a:pt x="51" y="203"/>
                </a:lnTo>
                <a:lnTo>
                  <a:pt x="51" y="203"/>
                </a:lnTo>
                <a:lnTo>
                  <a:pt x="38" y="215"/>
                </a:lnTo>
                <a:lnTo>
                  <a:pt x="27" y="228"/>
                </a:lnTo>
                <a:lnTo>
                  <a:pt x="23" y="235"/>
                </a:lnTo>
                <a:lnTo>
                  <a:pt x="21" y="242"/>
                </a:lnTo>
                <a:lnTo>
                  <a:pt x="18" y="249"/>
                </a:lnTo>
                <a:lnTo>
                  <a:pt x="18" y="255"/>
                </a:lnTo>
                <a:lnTo>
                  <a:pt x="18" y="255"/>
                </a:lnTo>
                <a:lnTo>
                  <a:pt x="18" y="261"/>
                </a:lnTo>
                <a:lnTo>
                  <a:pt x="21" y="266"/>
                </a:lnTo>
                <a:lnTo>
                  <a:pt x="23" y="270"/>
                </a:lnTo>
                <a:lnTo>
                  <a:pt x="27" y="273"/>
                </a:lnTo>
                <a:lnTo>
                  <a:pt x="38" y="278"/>
                </a:lnTo>
                <a:lnTo>
                  <a:pt x="51" y="282"/>
                </a:lnTo>
                <a:lnTo>
                  <a:pt x="51" y="303"/>
                </a:lnTo>
                <a:lnTo>
                  <a:pt x="51" y="303"/>
                </a:lnTo>
                <a:close/>
                <a:moveTo>
                  <a:pt x="51" y="211"/>
                </a:moveTo>
                <a:lnTo>
                  <a:pt x="51" y="211"/>
                </a:lnTo>
                <a:lnTo>
                  <a:pt x="44" y="222"/>
                </a:lnTo>
                <a:lnTo>
                  <a:pt x="38" y="232"/>
                </a:lnTo>
                <a:lnTo>
                  <a:pt x="34" y="243"/>
                </a:lnTo>
                <a:lnTo>
                  <a:pt x="33" y="253"/>
                </a:lnTo>
                <a:lnTo>
                  <a:pt x="33" y="253"/>
                </a:lnTo>
                <a:lnTo>
                  <a:pt x="36" y="259"/>
                </a:lnTo>
                <a:lnTo>
                  <a:pt x="38" y="265"/>
                </a:lnTo>
                <a:lnTo>
                  <a:pt x="44" y="270"/>
                </a:lnTo>
                <a:lnTo>
                  <a:pt x="51" y="274"/>
                </a:lnTo>
                <a:lnTo>
                  <a:pt x="51" y="211"/>
                </a:lnTo>
                <a:close/>
              </a:path>
            </a:pathLst>
          </a:custGeom>
          <a:solidFill>
            <a:srgbClr val="5ABBC4"/>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grpSp>
        <p:nvGrpSpPr>
          <p:cNvPr id="4214" name="组合 204"/>
          <p:cNvGrpSpPr/>
          <p:nvPr/>
        </p:nvGrpSpPr>
        <p:grpSpPr>
          <a:xfrm>
            <a:off x="2295525" y="1924050"/>
            <a:ext cx="406400" cy="611188"/>
            <a:chOff x="0" y="0"/>
            <a:chExt cx="404813" cy="611188"/>
          </a:xfrm>
        </p:grpSpPr>
        <p:sp>
          <p:nvSpPr>
            <p:cNvPr id="4215" name="Freeform 117"/>
            <p:cNvSpPr/>
            <p:nvPr/>
          </p:nvSpPr>
          <p:spPr>
            <a:xfrm>
              <a:off x="123825" y="49212"/>
              <a:ext cx="139700" cy="139700"/>
            </a:xfrm>
            <a:custGeom>
              <a:avLst/>
              <a:gdLst>
                <a:gd name="txL" fmla="*/ 0 w 88"/>
                <a:gd name="txT" fmla="*/ 0 h 88"/>
                <a:gd name="txR" fmla="*/ 88 w 88"/>
                <a:gd name="txB" fmla="*/ 88 h 88"/>
              </a:gdLst>
              <a:ahLst/>
              <a:cxnLst>
                <a:cxn ang="0">
                  <a:pos x="88" y="44"/>
                </a:cxn>
                <a:cxn ang="0">
                  <a:pos x="88" y="44"/>
                </a:cxn>
                <a:cxn ang="0">
                  <a:pos x="86" y="36"/>
                </a:cxn>
                <a:cxn ang="0">
                  <a:pos x="83" y="27"/>
                </a:cxn>
                <a:cxn ang="0">
                  <a:pos x="79" y="19"/>
                </a:cxn>
                <a:cxn ang="0">
                  <a:pos x="74" y="13"/>
                </a:cxn>
                <a:cxn ang="0">
                  <a:pos x="67" y="7"/>
                </a:cxn>
                <a:cxn ang="0">
                  <a:pos x="60" y="3"/>
                </a:cxn>
                <a:cxn ang="0">
                  <a:pos x="52" y="0"/>
                </a:cxn>
                <a:cxn ang="0">
                  <a:pos x="43" y="0"/>
                </a:cxn>
                <a:cxn ang="0">
                  <a:pos x="43" y="0"/>
                </a:cxn>
                <a:cxn ang="0">
                  <a:pos x="35" y="0"/>
                </a:cxn>
                <a:cxn ang="0">
                  <a:pos x="27" y="3"/>
                </a:cxn>
                <a:cxn ang="0">
                  <a:pos x="18" y="7"/>
                </a:cxn>
                <a:cxn ang="0">
                  <a:pos x="12" y="13"/>
                </a:cxn>
                <a:cxn ang="0">
                  <a:pos x="6" y="19"/>
                </a:cxn>
                <a:cxn ang="0">
                  <a:pos x="2" y="27"/>
                </a:cxn>
                <a:cxn ang="0">
                  <a:pos x="0" y="36"/>
                </a:cxn>
                <a:cxn ang="0">
                  <a:pos x="0" y="44"/>
                </a:cxn>
                <a:cxn ang="0">
                  <a:pos x="0" y="44"/>
                </a:cxn>
                <a:cxn ang="0">
                  <a:pos x="0" y="53"/>
                </a:cxn>
                <a:cxn ang="0">
                  <a:pos x="2" y="61"/>
                </a:cxn>
                <a:cxn ang="0">
                  <a:pos x="6" y="68"/>
                </a:cxn>
                <a:cxn ang="0">
                  <a:pos x="12" y="75"/>
                </a:cxn>
                <a:cxn ang="0">
                  <a:pos x="18" y="80"/>
                </a:cxn>
                <a:cxn ang="0">
                  <a:pos x="27" y="84"/>
                </a:cxn>
                <a:cxn ang="0">
                  <a:pos x="35" y="87"/>
                </a:cxn>
                <a:cxn ang="0">
                  <a:pos x="43" y="88"/>
                </a:cxn>
                <a:cxn ang="0">
                  <a:pos x="43" y="88"/>
                </a:cxn>
                <a:cxn ang="0">
                  <a:pos x="52" y="87"/>
                </a:cxn>
                <a:cxn ang="0">
                  <a:pos x="60" y="84"/>
                </a:cxn>
                <a:cxn ang="0">
                  <a:pos x="67" y="80"/>
                </a:cxn>
                <a:cxn ang="0">
                  <a:pos x="74" y="75"/>
                </a:cxn>
                <a:cxn ang="0">
                  <a:pos x="79" y="68"/>
                </a:cxn>
                <a:cxn ang="0">
                  <a:pos x="83" y="61"/>
                </a:cxn>
                <a:cxn ang="0">
                  <a:pos x="86" y="53"/>
                </a:cxn>
                <a:cxn ang="0">
                  <a:pos x="88" y="44"/>
                </a:cxn>
                <a:cxn ang="0">
                  <a:pos x="88" y="44"/>
                </a:cxn>
              </a:cxnLst>
              <a:rect l="txL" t="txT" r="txR" b="txB"/>
              <a:pathLst>
                <a:path w="88" h="88">
                  <a:moveTo>
                    <a:pt x="88" y="44"/>
                  </a:moveTo>
                  <a:lnTo>
                    <a:pt x="88" y="44"/>
                  </a:lnTo>
                  <a:lnTo>
                    <a:pt x="86" y="36"/>
                  </a:lnTo>
                  <a:lnTo>
                    <a:pt x="83" y="27"/>
                  </a:lnTo>
                  <a:lnTo>
                    <a:pt x="79" y="19"/>
                  </a:lnTo>
                  <a:lnTo>
                    <a:pt x="74" y="13"/>
                  </a:lnTo>
                  <a:lnTo>
                    <a:pt x="67" y="7"/>
                  </a:lnTo>
                  <a:lnTo>
                    <a:pt x="60" y="3"/>
                  </a:lnTo>
                  <a:lnTo>
                    <a:pt x="52" y="0"/>
                  </a:lnTo>
                  <a:lnTo>
                    <a:pt x="43" y="0"/>
                  </a:lnTo>
                  <a:lnTo>
                    <a:pt x="43" y="0"/>
                  </a:lnTo>
                  <a:lnTo>
                    <a:pt x="35" y="0"/>
                  </a:lnTo>
                  <a:lnTo>
                    <a:pt x="27" y="3"/>
                  </a:lnTo>
                  <a:lnTo>
                    <a:pt x="18" y="7"/>
                  </a:lnTo>
                  <a:lnTo>
                    <a:pt x="12" y="13"/>
                  </a:lnTo>
                  <a:lnTo>
                    <a:pt x="6" y="19"/>
                  </a:lnTo>
                  <a:lnTo>
                    <a:pt x="2" y="27"/>
                  </a:lnTo>
                  <a:lnTo>
                    <a:pt x="0" y="36"/>
                  </a:lnTo>
                  <a:lnTo>
                    <a:pt x="0" y="44"/>
                  </a:lnTo>
                  <a:lnTo>
                    <a:pt x="0" y="44"/>
                  </a:lnTo>
                  <a:lnTo>
                    <a:pt x="0" y="53"/>
                  </a:lnTo>
                  <a:lnTo>
                    <a:pt x="2" y="61"/>
                  </a:lnTo>
                  <a:lnTo>
                    <a:pt x="6" y="68"/>
                  </a:lnTo>
                  <a:lnTo>
                    <a:pt x="12" y="75"/>
                  </a:lnTo>
                  <a:lnTo>
                    <a:pt x="18" y="80"/>
                  </a:lnTo>
                  <a:lnTo>
                    <a:pt x="27" y="84"/>
                  </a:lnTo>
                  <a:lnTo>
                    <a:pt x="35" y="87"/>
                  </a:lnTo>
                  <a:lnTo>
                    <a:pt x="43" y="88"/>
                  </a:lnTo>
                  <a:lnTo>
                    <a:pt x="43" y="88"/>
                  </a:lnTo>
                  <a:lnTo>
                    <a:pt x="52" y="87"/>
                  </a:lnTo>
                  <a:lnTo>
                    <a:pt x="60" y="84"/>
                  </a:lnTo>
                  <a:lnTo>
                    <a:pt x="67" y="80"/>
                  </a:lnTo>
                  <a:lnTo>
                    <a:pt x="74" y="75"/>
                  </a:lnTo>
                  <a:lnTo>
                    <a:pt x="79" y="68"/>
                  </a:lnTo>
                  <a:lnTo>
                    <a:pt x="83" y="61"/>
                  </a:lnTo>
                  <a:lnTo>
                    <a:pt x="86" y="53"/>
                  </a:lnTo>
                  <a:lnTo>
                    <a:pt x="88" y="44"/>
                  </a:lnTo>
                  <a:lnTo>
                    <a:pt x="88" y="44"/>
                  </a:lnTo>
                  <a:close/>
                </a:path>
              </a:pathLst>
            </a:custGeom>
            <a:solidFill>
              <a:srgbClr val="7CBE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16" name="Freeform 118"/>
            <p:cNvSpPr/>
            <p:nvPr/>
          </p:nvSpPr>
          <p:spPr>
            <a:xfrm>
              <a:off x="0" y="152400"/>
              <a:ext cx="212725" cy="458788"/>
            </a:xfrm>
            <a:custGeom>
              <a:avLst/>
              <a:gdLst>
                <a:gd name="txL" fmla="*/ 0 w 134"/>
                <a:gd name="txT" fmla="*/ 0 h 289"/>
                <a:gd name="txR" fmla="*/ 134 w 134"/>
                <a:gd name="txB" fmla="*/ 289 h 289"/>
              </a:gdLst>
              <a:ahLst/>
              <a:cxnLst>
                <a:cxn ang="0">
                  <a:pos x="134" y="7"/>
                </a:cxn>
                <a:cxn ang="0">
                  <a:pos x="134" y="7"/>
                </a:cxn>
                <a:cxn ang="0">
                  <a:pos x="88" y="129"/>
                </a:cxn>
                <a:cxn ang="0">
                  <a:pos x="42" y="248"/>
                </a:cxn>
                <a:cxn ang="0">
                  <a:pos x="42" y="248"/>
                </a:cxn>
                <a:cxn ang="0">
                  <a:pos x="22" y="268"/>
                </a:cxn>
                <a:cxn ang="0">
                  <a:pos x="8" y="282"/>
                </a:cxn>
                <a:cxn ang="0">
                  <a:pos x="3" y="286"/>
                </a:cxn>
                <a:cxn ang="0">
                  <a:pos x="0" y="289"/>
                </a:cxn>
                <a:cxn ang="0">
                  <a:pos x="0" y="289"/>
                </a:cxn>
                <a:cxn ang="0">
                  <a:pos x="3" y="275"/>
                </a:cxn>
                <a:cxn ang="0">
                  <a:pos x="15" y="243"/>
                </a:cxn>
                <a:cxn ang="0">
                  <a:pos x="50" y="144"/>
                </a:cxn>
                <a:cxn ang="0">
                  <a:pos x="105" y="0"/>
                </a:cxn>
                <a:cxn ang="0">
                  <a:pos x="134" y="7"/>
                </a:cxn>
              </a:cxnLst>
              <a:rect l="txL" t="txT" r="txR" b="txB"/>
              <a:pathLst>
                <a:path w="134" h="289">
                  <a:moveTo>
                    <a:pt x="134" y="7"/>
                  </a:moveTo>
                  <a:lnTo>
                    <a:pt x="134" y="7"/>
                  </a:lnTo>
                  <a:lnTo>
                    <a:pt x="88" y="129"/>
                  </a:lnTo>
                  <a:lnTo>
                    <a:pt x="42" y="248"/>
                  </a:lnTo>
                  <a:lnTo>
                    <a:pt x="42" y="248"/>
                  </a:lnTo>
                  <a:lnTo>
                    <a:pt x="22" y="268"/>
                  </a:lnTo>
                  <a:lnTo>
                    <a:pt x="8" y="282"/>
                  </a:lnTo>
                  <a:lnTo>
                    <a:pt x="3" y="286"/>
                  </a:lnTo>
                  <a:lnTo>
                    <a:pt x="0" y="289"/>
                  </a:lnTo>
                  <a:lnTo>
                    <a:pt x="0" y="289"/>
                  </a:lnTo>
                  <a:lnTo>
                    <a:pt x="3" y="275"/>
                  </a:lnTo>
                  <a:lnTo>
                    <a:pt x="15" y="243"/>
                  </a:lnTo>
                  <a:lnTo>
                    <a:pt x="50" y="144"/>
                  </a:lnTo>
                  <a:lnTo>
                    <a:pt x="105" y="0"/>
                  </a:lnTo>
                  <a:lnTo>
                    <a:pt x="134" y="7"/>
                  </a:lnTo>
                  <a:close/>
                </a:path>
              </a:pathLst>
            </a:custGeom>
            <a:solidFill>
              <a:srgbClr val="7CBE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17" name="Freeform 119"/>
            <p:cNvSpPr/>
            <p:nvPr/>
          </p:nvSpPr>
          <p:spPr>
            <a:xfrm>
              <a:off x="169863" y="152400"/>
              <a:ext cx="234950" cy="449263"/>
            </a:xfrm>
            <a:custGeom>
              <a:avLst/>
              <a:gdLst>
                <a:gd name="txL" fmla="*/ 0 w 148"/>
                <a:gd name="txT" fmla="*/ 0 h 283"/>
                <a:gd name="txR" fmla="*/ 148 w 148"/>
                <a:gd name="txB" fmla="*/ 283 h 283"/>
              </a:gdLst>
              <a:ahLst/>
              <a:cxnLst>
                <a:cxn ang="0">
                  <a:pos x="2" y="13"/>
                </a:cxn>
                <a:cxn ang="0">
                  <a:pos x="109" y="244"/>
                </a:cxn>
                <a:cxn ang="0">
                  <a:pos x="148" y="283"/>
                </a:cxn>
                <a:cxn ang="0">
                  <a:pos x="137" y="229"/>
                </a:cxn>
                <a:cxn ang="0">
                  <a:pos x="33" y="0"/>
                </a:cxn>
                <a:cxn ang="0">
                  <a:pos x="0" y="10"/>
                </a:cxn>
                <a:cxn ang="0">
                  <a:pos x="2" y="13"/>
                </a:cxn>
              </a:cxnLst>
              <a:rect l="txL" t="txT" r="txR" b="txB"/>
              <a:pathLst>
                <a:path w="148" h="283">
                  <a:moveTo>
                    <a:pt x="2" y="13"/>
                  </a:moveTo>
                  <a:lnTo>
                    <a:pt x="109" y="244"/>
                  </a:lnTo>
                  <a:lnTo>
                    <a:pt x="148" y="283"/>
                  </a:lnTo>
                  <a:lnTo>
                    <a:pt x="137" y="229"/>
                  </a:lnTo>
                  <a:lnTo>
                    <a:pt x="33" y="0"/>
                  </a:lnTo>
                  <a:lnTo>
                    <a:pt x="0" y="10"/>
                  </a:lnTo>
                  <a:lnTo>
                    <a:pt x="2" y="13"/>
                  </a:lnTo>
                  <a:close/>
                </a:path>
              </a:pathLst>
            </a:custGeom>
            <a:solidFill>
              <a:srgbClr val="7CBE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18" name="Freeform 120"/>
            <p:cNvSpPr/>
            <p:nvPr/>
          </p:nvSpPr>
          <p:spPr>
            <a:xfrm>
              <a:off x="174625" y="0"/>
              <a:ext cx="25400" cy="77788"/>
            </a:xfrm>
            <a:custGeom>
              <a:avLst/>
              <a:gdLst>
                <a:gd name="txL" fmla="*/ 0 w 16"/>
                <a:gd name="txT" fmla="*/ 0 h 49"/>
                <a:gd name="txR" fmla="*/ 16 w 16"/>
                <a:gd name="txB" fmla="*/ 49 h 49"/>
              </a:gdLst>
              <a:ahLst/>
              <a:cxnLst>
                <a:cxn ang="0">
                  <a:pos x="0" y="41"/>
                </a:cxn>
                <a:cxn ang="0">
                  <a:pos x="0" y="41"/>
                </a:cxn>
                <a:cxn ang="0">
                  <a:pos x="0" y="44"/>
                </a:cxn>
                <a:cxn ang="0">
                  <a:pos x="3" y="46"/>
                </a:cxn>
                <a:cxn ang="0">
                  <a:pos x="4" y="48"/>
                </a:cxn>
                <a:cxn ang="0">
                  <a:pos x="8" y="49"/>
                </a:cxn>
                <a:cxn ang="0">
                  <a:pos x="8" y="49"/>
                </a:cxn>
                <a:cxn ang="0">
                  <a:pos x="11" y="48"/>
                </a:cxn>
                <a:cxn ang="0">
                  <a:pos x="14" y="46"/>
                </a:cxn>
                <a:cxn ang="0">
                  <a:pos x="15" y="44"/>
                </a:cxn>
                <a:cxn ang="0">
                  <a:pos x="16" y="41"/>
                </a:cxn>
                <a:cxn ang="0">
                  <a:pos x="16" y="8"/>
                </a:cxn>
                <a:cxn ang="0">
                  <a:pos x="16" y="8"/>
                </a:cxn>
                <a:cxn ang="0">
                  <a:pos x="15" y="6"/>
                </a:cxn>
                <a:cxn ang="0">
                  <a:pos x="14" y="3"/>
                </a:cxn>
                <a:cxn ang="0">
                  <a:pos x="11" y="0"/>
                </a:cxn>
                <a:cxn ang="0">
                  <a:pos x="8" y="0"/>
                </a:cxn>
                <a:cxn ang="0">
                  <a:pos x="8" y="0"/>
                </a:cxn>
                <a:cxn ang="0">
                  <a:pos x="4" y="0"/>
                </a:cxn>
                <a:cxn ang="0">
                  <a:pos x="3" y="3"/>
                </a:cxn>
                <a:cxn ang="0">
                  <a:pos x="0" y="6"/>
                </a:cxn>
                <a:cxn ang="0">
                  <a:pos x="0" y="8"/>
                </a:cxn>
                <a:cxn ang="0">
                  <a:pos x="0" y="41"/>
                </a:cxn>
              </a:cxnLst>
              <a:rect l="txL" t="txT" r="txR" b="txB"/>
              <a:pathLst>
                <a:path w="16" h="49">
                  <a:moveTo>
                    <a:pt x="0" y="41"/>
                  </a:moveTo>
                  <a:lnTo>
                    <a:pt x="0" y="41"/>
                  </a:lnTo>
                  <a:lnTo>
                    <a:pt x="0" y="44"/>
                  </a:lnTo>
                  <a:lnTo>
                    <a:pt x="3" y="46"/>
                  </a:lnTo>
                  <a:lnTo>
                    <a:pt x="4" y="48"/>
                  </a:lnTo>
                  <a:lnTo>
                    <a:pt x="8" y="49"/>
                  </a:lnTo>
                  <a:lnTo>
                    <a:pt x="8" y="49"/>
                  </a:lnTo>
                  <a:lnTo>
                    <a:pt x="11" y="48"/>
                  </a:lnTo>
                  <a:lnTo>
                    <a:pt x="14" y="46"/>
                  </a:lnTo>
                  <a:lnTo>
                    <a:pt x="15" y="44"/>
                  </a:lnTo>
                  <a:lnTo>
                    <a:pt x="16" y="41"/>
                  </a:lnTo>
                  <a:lnTo>
                    <a:pt x="16" y="8"/>
                  </a:lnTo>
                  <a:lnTo>
                    <a:pt x="16" y="8"/>
                  </a:lnTo>
                  <a:lnTo>
                    <a:pt x="15" y="6"/>
                  </a:lnTo>
                  <a:lnTo>
                    <a:pt x="14" y="3"/>
                  </a:lnTo>
                  <a:lnTo>
                    <a:pt x="11" y="0"/>
                  </a:lnTo>
                  <a:lnTo>
                    <a:pt x="8" y="0"/>
                  </a:lnTo>
                  <a:lnTo>
                    <a:pt x="8" y="0"/>
                  </a:lnTo>
                  <a:lnTo>
                    <a:pt x="4" y="0"/>
                  </a:lnTo>
                  <a:lnTo>
                    <a:pt x="3" y="3"/>
                  </a:lnTo>
                  <a:lnTo>
                    <a:pt x="0" y="6"/>
                  </a:lnTo>
                  <a:lnTo>
                    <a:pt x="0" y="8"/>
                  </a:lnTo>
                  <a:lnTo>
                    <a:pt x="0" y="41"/>
                  </a:lnTo>
                  <a:close/>
                </a:path>
              </a:pathLst>
            </a:custGeom>
            <a:solidFill>
              <a:srgbClr val="7CBE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grpSp>
      <p:grpSp>
        <p:nvGrpSpPr>
          <p:cNvPr id="4219" name="组合 201"/>
          <p:cNvGrpSpPr/>
          <p:nvPr/>
        </p:nvGrpSpPr>
        <p:grpSpPr>
          <a:xfrm>
            <a:off x="3206750" y="1584325"/>
            <a:ext cx="601663" cy="601663"/>
            <a:chOff x="0" y="0"/>
            <a:chExt cx="601663" cy="601663"/>
          </a:xfrm>
        </p:grpSpPr>
        <p:sp>
          <p:nvSpPr>
            <p:cNvPr id="4220" name="Freeform 121"/>
            <p:cNvSpPr>
              <a:spLocks noEditPoints="1"/>
            </p:cNvSpPr>
            <p:nvPr/>
          </p:nvSpPr>
          <p:spPr>
            <a:xfrm>
              <a:off x="188912" y="0"/>
              <a:ext cx="223838" cy="601663"/>
            </a:xfrm>
            <a:custGeom>
              <a:avLst/>
              <a:gdLst>
                <a:gd name="txL" fmla="*/ 0 w 141"/>
                <a:gd name="txT" fmla="*/ 0 h 379"/>
                <a:gd name="txR" fmla="*/ 141 w 141"/>
                <a:gd name="txB" fmla="*/ 379 h 379"/>
              </a:gdLst>
              <a:ahLst/>
              <a:cxnLst>
                <a:cxn ang="0">
                  <a:pos x="71" y="0"/>
                </a:cxn>
                <a:cxn ang="0">
                  <a:pos x="84" y="4"/>
                </a:cxn>
                <a:cxn ang="0">
                  <a:pos x="98" y="15"/>
                </a:cxn>
                <a:cxn ang="0">
                  <a:pos x="110" y="33"/>
                </a:cxn>
                <a:cxn ang="0">
                  <a:pos x="119" y="56"/>
                </a:cxn>
                <a:cxn ang="0">
                  <a:pos x="136" y="117"/>
                </a:cxn>
                <a:cxn ang="0">
                  <a:pos x="141" y="190"/>
                </a:cxn>
                <a:cxn ang="0">
                  <a:pos x="140" y="228"/>
                </a:cxn>
                <a:cxn ang="0">
                  <a:pos x="129" y="295"/>
                </a:cxn>
                <a:cxn ang="0">
                  <a:pos x="115" y="336"/>
                </a:cxn>
                <a:cxn ang="0">
                  <a:pos x="105" y="356"/>
                </a:cxn>
                <a:cxn ang="0">
                  <a:pos x="91" y="371"/>
                </a:cxn>
                <a:cxn ang="0">
                  <a:pos x="77" y="378"/>
                </a:cxn>
                <a:cxn ang="0">
                  <a:pos x="71" y="379"/>
                </a:cxn>
                <a:cxn ang="0">
                  <a:pos x="71" y="348"/>
                </a:cxn>
                <a:cxn ang="0">
                  <a:pos x="71" y="348"/>
                </a:cxn>
                <a:cxn ang="0">
                  <a:pos x="83" y="346"/>
                </a:cxn>
                <a:cxn ang="0">
                  <a:pos x="94" y="336"/>
                </a:cxn>
                <a:cxn ang="0">
                  <a:pos x="103" y="321"/>
                </a:cxn>
                <a:cxn ang="0">
                  <a:pos x="119" y="279"/>
                </a:cxn>
                <a:cxn ang="0">
                  <a:pos x="128" y="222"/>
                </a:cxn>
                <a:cxn ang="0">
                  <a:pos x="129" y="190"/>
                </a:cxn>
                <a:cxn ang="0">
                  <a:pos x="125" y="128"/>
                </a:cxn>
                <a:cxn ang="0">
                  <a:pos x="113" y="77"/>
                </a:cxn>
                <a:cxn ang="0">
                  <a:pos x="99" y="50"/>
                </a:cxn>
                <a:cxn ang="0">
                  <a:pos x="88" y="38"/>
                </a:cxn>
                <a:cxn ang="0">
                  <a:pos x="76" y="31"/>
                </a:cxn>
                <a:cxn ang="0">
                  <a:pos x="71" y="31"/>
                </a:cxn>
                <a:cxn ang="0">
                  <a:pos x="71" y="0"/>
                </a:cxn>
                <a:cxn ang="0">
                  <a:pos x="71" y="379"/>
                </a:cxn>
                <a:cxn ang="0">
                  <a:pos x="57" y="375"/>
                </a:cxn>
                <a:cxn ang="0">
                  <a:pos x="44" y="365"/>
                </a:cxn>
                <a:cxn ang="0">
                  <a:pos x="31" y="347"/>
                </a:cxn>
                <a:cxn ang="0">
                  <a:pos x="22" y="324"/>
                </a:cxn>
                <a:cxn ang="0">
                  <a:pos x="7" y="264"/>
                </a:cxn>
                <a:cxn ang="0">
                  <a:pos x="0" y="190"/>
                </a:cxn>
                <a:cxn ang="0">
                  <a:pos x="3" y="152"/>
                </a:cxn>
                <a:cxn ang="0">
                  <a:pos x="12" y="84"/>
                </a:cxn>
                <a:cxn ang="0">
                  <a:pos x="26" y="44"/>
                </a:cxn>
                <a:cxn ang="0">
                  <a:pos x="37" y="23"/>
                </a:cxn>
                <a:cxn ang="0">
                  <a:pos x="50" y="8"/>
                </a:cxn>
                <a:cxn ang="0">
                  <a:pos x="64" y="2"/>
                </a:cxn>
                <a:cxn ang="0">
                  <a:pos x="71" y="31"/>
                </a:cxn>
                <a:cxn ang="0">
                  <a:pos x="65" y="31"/>
                </a:cxn>
                <a:cxn ang="0">
                  <a:pos x="53" y="38"/>
                </a:cxn>
                <a:cxn ang="0">
                  <a:pos x="42" y="50"/>
                </a:cxn>
                <a:cxn ang="0">
                  <a:pos x="29" y="77"/>
                </a:cxn>
                <a:cxn ang="0">
                  <a:pos x="17" y="128"/>
                </a:cxn>
                <a:cxn ang="0">
                  <a:pos x="12" y="190"/>
                </a:cxn>
                <a:cxn ang="0">
                  <a:pos x="14" y="222"/>
                </a:cxn>
                <a:cxn ang="0">
                  <a:pos x="22" y="279"/>
                </a:cxn>
                <a:cxn ang="0">
                  <a:pos x="38" y="321"/>
                </a:cxn>
                <a:cxn ang="0">
                  <a:pos x="48" y="336"/>
                </a:cxn>
                <a:cxn ang="0">
                  <a:pos x="59" y="346"/>
                </a:cxn>
                <a:cxn ang="0">
                  <a:pos x="71" y="348"/>
                </a:cxn>
              </a:cxnLst>
              <a:rect l="txL" t="txT" r="txR" b="txB"/>
              <a:pathLst>
                <a:path w="141" h="379">
                  <a:moveTo>
                    <a:pt x="71" y="0"/>
                  </a:moveTo>
                  <a:lnTo>
                    <a:pt x="71" y="0"/>
                  </a:lnTo>
                  <a:lnTo>
                    <a:pt x="77" y="2"/>
                  </a:lnTo>
                  <a:lnTo>
                    <a:pt x="84" y="4"/>
                  </a:lnTo>
                  <a:lnTo>
                    <a:pt x="91" y="8"/>
                  </a:lnTo>
                  <a:lnTo>
                    <a:pt x="98" y="15"/>
                  </a:lnTo>
                  <a:lnTo>
                    <a:pt x="105" y="23"/>
                  </a:lnTo>
                  <a:lnTo>
                    <a:pt x="110" y="33"/>
                  </a:lnTo>
                  <a:lnTo>
                    <a:pt x="115" y="44"/>
                  </a:lnTo>
                  <a:lnTo>
                    <a:pt x="119" y="56"/>
                  </a:lnTo>
                  <a:lnTo>
                    <a:pt x="129" y="84"/>
                  </a:lnTo>
                  <a:lnTo>
                    <a:pt x="136" y="117"/>
                  </a:lnTo>
                  <a:lnTo>
                    <a:pt x="140" y="152"/>
                  </a:lnTo>
                  <a:lnTo>
                    <a:pt x="141" y="190"/>
                  </a:lnTo>
                  <a:lnTo>
                    <a:pt x="141" y="190"/>
                  </a:lnTo>
                  <a:lnTo>
                    <a:pt x="140" y="228"/>
                  </a:lnTo>
                  <a:lnTo>
                    <a:pt x="136" y="264"/>
                  </a:lnTo>
                  <a:lnTo>
                    <a:pt x="129" y="295"/>
                  </a:lnTo>
                  <a:lnTo>
                    <a:pt x="119" y="324"/>
                  </a:lnTo>
                  <a:lnTo>
                    <a:pt x="115" y="336"/>
                  </a:lnTo>
                  <a:lnTo>
                    <a:pt x="110" y="347"/>
                  </a:lnTo>
                  <a:lnTo>
                    <a:pt x="105" y="356"/>
                  </a:lnTo>
                  <a:lnTo>
                    <a:pt x="98" y="365"/>
                  </a:lnTo>
                  <a:lnTo>
                    <a:pt x="91" y="371"/>
                  </a:lnTo>
                  <a:lnTo>
                    <a:pt x="84" y="375"/>
                  </a:lnTo>
                  <a:lnTo>
                    <a:pt x="77" y="378"/>
                  </a:lnTo>
                  <a:lnTo>
                    <a:pt x="71" y="379"/>
                  </a:lnTo>
                  <a:lnTo>
                    <a:pt x="71" y="379"/>
                  </a:lnTo>
                  <a:lnTo>
                    <a:pt x="71" y="348"/>
                  </a:lnTo>
                  <a:lnTo>
                    <a:pt x="71" y="348"/>
                  </a:lnTo>
                  <a:lnTo>
                    <a:pt x="71" y="348"/>
                  </a:lnTo>
                  <a:lnTo>
                    <a:pt x="71" y="348"/>
                  </a:lnTo>
                  <a:lnTo>
                    <a:pt x="76" y="348"/>
                  </a:lnTo>
                  <a:lnTo>
                    <a:pt x="83" y="346"/>
                  </a:lnTo>
                  <a:lnTo>
                    <a:pt x="88" y="342"/>
                  </a:lnTo>
                  <a:lnTo>
                    <a:pt x="94" y="336"/>
                  </a:lnTo>
                  <a:lnTo>
                    <a:pt x="99" y="329"/>
                  </a:lnTo>
                  <a:lnTo>
                    <a:pt x="103" y="321"/>
                  </a:lnTo>
                  <a:lnTo>
                    <a:pt x="113" y="302"/>
                  </a:lnTo>
                  <a:lnTo>
                    <a:pt x="119" y="279"/>
                  </a:lnTo>
                  <a:lnTo>
                    <a:pt x="125" y="252"/>
                  </a:lnTo>
                  <a:lnTo>
                    <a:pt x="128" y="222"/>
                  </a:lnTo>
                  <a:lnTo>
                    <a:pt x="129" y="190"/>
                  </a:lnTo>
                  <a:lnTo>
                    <a:pt x="129" y="190"/>
                  </a:lnTo>
                  <a:lnTo>
                    <a:pt x="128" y="157"/>
                  </a:lnTo>
                  <a:lnTo>
                    <a:pt x="125" y="128"/>
                  </a:lnTo>
                  <a:lnTo>
                    <a:pt x="119" y="102"/>
                  </a:lnTo>
                  <a:lnTo>
                    <a:pt x="113" y="77"/>
                  </a:lnTo>
                  <a:lnTo>
                    <a:pt x="103" y="59"/>
                  </a:lnTo>
                  <a:lnTo>
                    <a:pt x="99" y="50"/>
                  </a:lnTo>
                  <a:lnTo>
                    <a:pt x="94" y="44"/>
                  </a:lnTo>
                  <a:lnTo>
                    <a:pt x="88" y="38"/>
                  </a:lnTo>
                  <a:lnTo>
                    <a:pt x="83" y="34"/>
                  </a:lnTo>
                  <a:lnTo>
                    <a:pt x="76" y="31"/>
                  </a:lnTo>
                  <a:lnTo>
                    <a:pt x="71" y="31"/>
                  </a:lnTo>
                  <a:lnTo>
                    <a:pt x="71" y="31"/>
                  </a:lnTo>
                  <a:lnTo>
                    <a:pt x="71" y="0"/>
                  </a:lnTo>
                  <a:lnTo>
                    <a:pt x="71" y="0"/>
                  </a:lnTo>
                  <a:close/>
                  <a:moveTo>
                    <a:pt x="71" y="379"/>
                  </a:moveTo>
                  <a:lnTo>
                    <a:pt x="71" y="379"/>
                  </a:lnTo>
                  <a:lnTo>
                    <a:pt x="64" y="378"/>
                  </a:lnTo>
                  <a:lnTo>
                    <a:pt x="57" y="375"/>
                  </a:lnTo>
                  <a:lnTo>
                    <a:pt x="50" y="371"/>
                  </a:lnTo>
                  <a:lnTo>
                    <a:pt x="44" y="365"/>
                  </a:lnTo>
                  <a:lnTo>
                    <a:pt x="37" y="356"/>
                  </a:lnTo>
                  <a:lnTo>
                    <a:pt x="31" y="347"/>
                  </a:lnTo>
                  <a:lnTo>
                    <a:pt x="26" y="336"/>
                  </a:lnTo>
                  <a:lnTo>
                    <a:pt x="22" y="324"/>
                  </a:lnTo>
                  <a:lnTo>
                    <a:pt x="12" y="295"/>
                  </a:lnTo>
                  <a:lnTo>
                    <a:pt x="7" y="264"/>
                  </a:lnTo>
                  <a:lnTo>
                    <a:pt x="3" y="228"/>
                  </a:lnTo>
                  <a:lnTo>
                    <a:pt x="0" y="190"/>
                  </a:lnTo>
                  <a:lnTo>
                    <a:pt x="0" y="190"/>
                  </a:lnTo>
                  <a:lnTo>
                    <a:pt x="3" y="152"/>
                  </a:lnTo>
                  <a:lnTo>
                    <a:pt x="7" y="117"/>
                  </a:lnTo>
                  <a:lnTo>
                    <a:pt x="12" y="84"/>
                  </a:lnTo>
                  <a:lnTo>
                    <a:pt x="22" y="56"/>
                  </a:lnTo>
                  <a:lnTo>
                    <a:pt x="26" y="44"/>
                  </a:lnTo>
                  <a:lnTo>
                    <a:pt x="31" y="33"/>
                  </a:lnTo>
                  <a:lnTo>
                    <a:pt x="37" y="23"/>
                  </a:lnTo>
                  <a:lnTo>
                    <a:pt x="44" y="15"/>
                  </a:lnTo>
                  <a:lnTo>
                    <a:pt x="50" y="8"/>
                  </a:lnTo>
                  <a:lnTo>
                    <a:pt x="57" y="4"/>
                  </a:lnTo>
                  <a:lnTo>
                    <a:pt x="64" y="2"/>
                  </a:lnTo>
                  <a:lnTo>
                    <a:pt x="71" y="0"/>
                  </a:lnTo>
                  <a:lnTo>
                    <a:pt x="71" y="31"/>
                  </a:lnTo>
                  <a:lnTo>
                    <a:pt x="71" y="31"/>
                  </a:lnTo>
                  <a:lnTo>
                    <a:pt x="65" y="31"/>
                  </a:lnTo>
                  <a:lnTo>
                    <a:pt x="59" y="34"/>
                  </a:lnTo>
                  <a:lnTo>
                    <a:pt x="53" y="38"/>
                  </a:lnTo>
                  <a:lnTo>
                    <a:pt x="48" y="44"/>
                  </a:lnTo>
                  <a:lnTo>
                    <a:pt x="42" y="50"/>
                  </a:lnTo>
                  <a:lnTo>
                    <a:pt x="38" y="59"/>
                  </a:lnTo>
                  <a:lnTo>
                    <a:pt x="29" y="77"/>
                  </a:lnTo>
                  <a:lnTo>
                    <a:pt x="22" y="102"/>
                  </a:lnTo>
                  <a:lnTo>
                    <a:pt x="17" y="128"/>
                  </a:lnTo>
                  <a:lnTo>
                    <a:pt x="14" y="157"/>
                  </a:lnTo>
                  <a:lnTo>
                    <a:pt x="12" y="190"/>
                  </a:lnTo>
                  <a:lnTo>
                    <a:pt x="12" y="190"/>
                  </a:lnTo>
                  <a:lnTo>
                    <a:pt x="14" y="222"/>
                  </a:lnTo>
                  <a:lnTo>
                    <a:pt x="17" y="252"/>
                  </a:lnTo>
                  <a:lnTo>
                    <a:pt x="22" y="279"/>
                  </a:lnTo>
                  <a:lnTo>
                    <a:pt x="29" y="302"/>
                  </a:lnTo>
                  <a:lnTo>
                    <a:pt x="38" y="321"/>
                  </a:lnTo>
                  <a:lnTo>
                    <a:pt x="42" y="329"/>
                  </a:lnTo>
                  <a:lnTo>
                    <a:pt x="48" y="336"/>
                  </a:lnTo>
                  <a:lnTo>
                    <a:pt x="53" y="342"/>
                  </a:lnTo>
                  <a:lnTo>
                    <a:pt x="59" y="346"/>
                  </a:lnTo>
                  <a:lnTo>
                    <a:pt x="65" y="348"/>
                  </a:lnTo>
                  <a:lnTo>
                    <a:pt x="71" y="348"/>
                  </a:lnTo>
                  <a:lnTo>
                    <a:pt x="71" y="379"/>
                  </a:lnTo>
                  <a:close/>
                </a:path>
              </a:pathLst>
            </a:custGeom>
            <a:solidFill>
              <a:srgbClr val="7CBE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21" name="Freeform 122"/>
            <p:cNvSpPr>
              <a:spLocks noEditPoints="1"/>
            </p:cNvSpPr>
            <p:nvPr/>
          </p:nvSpPr>
          <p:spPr>
            <a:xfrm>
              <a:off x="0" y="192087"/>
              <a:ext cx="601663" cy="220663"/>
            </a:xfrm>
            <a:custGeom>
              <a:avLst/>
              <a:gdLst>
                <a:gd name="txL" fmla="*/ 0 w 379"/>
                <a:gd name="txT" fmla="*/ 0 h 139"/>
                <a:gd name="txR" fmla="*/ 379 w 379"/>
                <a:gd name="txB" fmla="*/ 139 h 139"/>
              </a:gdLst>
              <a:ahLst/>
              <a:cxnLst>
                <a:cxn ang="0">
                  <a:pos x="190" y="0"/>
                </a:cxn>
                <a:cxn ang="0">
                  <a:pos x="228" y="1"/>
                </a:cxn>
                <a:cxn ang="0">
                  <a:pos x="295" y="11"/>
                </a:cxn>
                <a:cxn ang="0">
                  <a:pos x="336" y="24"/>
                </a:cxn>
                <a:cxn ang="0">
                  <a:pos x="356" y="35"/>
                </a:cxn>
                <a:cxn ang="0">
                  <a:pos x="371" y="49"/>
                </a:cxn>
                <a:cxn ang="0">
                  <a:pos x="378" y="62"/>
                </a:cxn>
                <a:cxn ang="0">
                  <a:pos x="379" y="69"/>
                </a:cxn>
                <a:cxn ang="0">
                  <a:pos x="375" y="82"/>
                </a:cxn>
                <a:cxn ang="0">
                  <a:pos x="364" y="96"/>
                </a:cxn>
                <a:cxn ang="0">
                  <a:pos x="347" y="108"/>
                </a:cxn>
                <a:cxn ang="0">
                  <a:pos x="324" y="119"/>
                </a:cxn>
                <a:cxn ang="0">
                  <a:pos x="264" y="134"/>
                </a:cxn>
                <a:cxn ang="0">
                  <a:pos x="190" y="139"/>
                </a:cxn>
                <a:cxn ang="0">
                  <a:pos x="190" y="127"/>
                </a:cxn>
                <a:cxn ang="0">
                  <a:pos x="190" y="127"/>
                </a:cxn>
                <a:cxn ang="0">
                  <a:pos x="252" y="123"/>
                </a:cxn>
                <a:cxn ang="0">
                  <a:pos x="302" y="111"/>
                </a:cxn>
                <a:cxn ang="0">
                  <a:pos x="329" y="97"/>
                </a:cxn>
                <a:cxn ang="0">
                  <a:pos x="341" y="86"/>
                </a:cxn>
                <a:cxn ang="0">
                  <a:pos x="348" y="74"/>
                </a:cxn>
                <a:cxn ang="0">
                  <a:pos x="348" y="69"/>
                </a:cxn>
                <a:cxn ang="0">
                  <a:pos x="348" y="63"/>
                </a:cxn>
                <a:cxn ang="0">
                  <a:pos x="341" y="51"/>
                </a:cxn>
                <a:cxn ang="0">
                  <a:pos x="329" y="40"/>
                </a:cxn>
                <a:cxn ang="0">
                  <a:pos x="302" y="28"/>
                </a:cxn>
                <a:cxn ang="0">
                  <a:pos x="252" y="15"/>
                </a:cxn>
                <a:cxn ang="0">
                  <a:pos x="190" y="11"/>
                </a:cxn>
                <a:cxn ang="0">
                  <a:pos x="190" y="0"/>
                </a:cxn>
                <a:cxn ang="0">
                  <a:pos x="0" y="69"/>
                </a:cxn>
                <a:cxn ang="0">
                  <a:pos x="4" y="55"/>
                </a:cxn>
                <a:cxn ang="0">
                  <a:pos x="15" y="42"/>
                </a:cxn>
                <a:cxn ang="0">
                  <a:pos x="33" y="30"/>
                </a:cxn>
                <a:cxn ang="0">
                  <a:pos x="56" y="20"/>
                </a:cxn>
                <a:cxn ang="0">
                  <a:pos x="117" y="5"/>
                </a:cxn>
                <a:cxn ang="0">
                  <a:pos x="190" y="0"/>
                </a:cxn>
                <a:cxn ang="0">
                  <a:pos x="190" y="11"/>
                </a:cxn>
                <a:cxn ang="0">
                  <a:pos x="127" y="15"/>
                </a:cxn>
                <a:cxn ang="0">
                  <a:pos x="77" y="28"/>
                </a:cxn>
                <a:cxn ang="0">
                  <a:pos x="50" y="40"/>
                </a:cxn>
                <a:cxn ang="0">
                  <a:pos x="38" y="51"/>
                </a:cxn>
                <a:cxn ang="0">
                  <a:pos x="31" y="63"/>
                </a:cxn>
                <a:cxn ang="0">
                  <a:pos x="31" y="69"/>
                </a:cxn>
                <a:cxn ang="0">
                  <a:pos x="34" y="81"/>
                </a:cxn>
                <a:cxn ang="0">
                  <a:pos x="43" y="92"/>
                </a:cxn>
                <a:cxn ang="0">
                  <a:pos x="58" y="101"/>
                </a:cxn>
                <a:cxn ang="0">
                  <a:pos x="102" y="118"/>
                </a:cxn>
                <a:cxn ang="0">
                  <a:pos x="157" y="126"/>
                </a:cxn>
                <a:cxn ang="0">
                  <a:pos x="190" y="139"/>
                </a:cxn>
                <a:cxn ang="0">
                  <a:pos x="152" y="138"/>
                </a:cxn>
                <a:cxn ang="0">
                  <a:pos x="84" y="127"/>
                </a:cxn>
                <a:cxn ang="0">
                  <a:pos x="43" y="114"/>
                </a:cxn>
                <a:cxn ang="0">
                  <a:pos x="23" y="103"/>
                </a:cxn>
                <a:cxn ang="0">
                  <a:pos x="8" y="89"/>
                </a:cxn>
                <a:cxn ang="0">
                  <a:pos x="1" y="76"/>
                </a:cxn>
                <a:cxn ang="0">
                  <a:pos x="0" y="69"/>
                </a:cxn>
              </a:cxnLst>
              <a:rect l="txL" t="txT" r="txR" b="txB"/>
              <a:pathLst>
                <a:path w="379" h="139">
                  <a:moveTo>
                    <a:pt x="190" y="0"/>
                  </a:moveTo>
                  <a:lnTo>
                    <a:pt x="190" y="0"/>
                  </a:lnTo>
                  <a:lnTo>
                    <a:pt x="190" y="0"/>
                  </a:lnTo>
                  <a:lnTo>
                    <a:pt x="228" y="1"/>
                  </a:lnTo>
                  <a:lnTo>
                    <a:pt x="264" y="5"/>
                  </a:lnTo>
                  <a:lnTo>
                    <a:pt x="295" y="11"/>
                  </a:lnTo>
                  <a:lnTo>
                    <a:pt x="324" y="20"/>
                  </a:lnTo>
                  <a:lnTo>
                    <a:pt x="336" y="24"/>
                  </a:lnTo>
                  <a:lnTo>
                    <a:pt x="347" y="30"/>
                  </a:lnTo>
                  <a:lnTo>
                    <a:pt x="356" y="35"/>
                  </a:lnTo>
                  <a:lnTo>
                    <a:pt x="364" y="42"/>
                  </a:lnTo>
                  <a:lnTo>
                    <a:pt x="371" y="49"/>
                  </a:lnTo>
                  <a:lnTo>
                    <a:pt x="375" y="55"/>
                  </a:lnTo>
                  <a:lnTo>
                    <a:pt x="378" y="62"/>
                  </a:lnTo>
                  <a:lnTo>
                    <a:pt x="379" y="69"/>
                  </a:lnTo>
                  <a:lnTo>
                    <a:pt x="379" y="69"/>
                  </a:lnTo>
                  <a:lnTo>
                    <a:pt x="378" y="76"/>
                  </a:lnTo>
                  <a:lnTo>
                    <a:pt x="375" y="82"/>
                  </a:lnTo>
                  <a:lnTo>
                    <a:pt x="371" y="89"/>
                  </a:lnTo>
                  <a:lnTo>
                    <a:pt x="364" y="96"/>
                  </a:lnTo>
                  <a:lnTo>
                    <a:pt x="356" y="103"/>
                  </a:lnTo>
                  <a:lnTo>
                    <a:pt x="347" y="108"/>
                  </a:lnTo>
                  <a:lnTo>
                    <a:pt x="336" y="114"/>
                  </a:lnTo>
                  <a:lnTo>
                    <a:pt x="324" y="119"/>
                  </a:lnTo>
                  <a:lnTo>
                    <a:pt x="295" y="127"/>
                  </a:lnTo>
                  <a:lnTo>
                    <a:pt x="264" y="134"/>
                  </a:lnTo>
                  <a:lnTo>
                    <a:pt x="228" y="138"/>
                  </a:lnTo>
                  <a:lnTo>
                    <a:pt x="190" y="139"/>
                  </a:lnTo>
                  <a:lnTo>
                    <a:pt x="190" y="139"/>
                  </a:lnTo>
                  <a:lnTo>
                    <a:pt x="190" y="127"/>
                  </a:lnTo>
                  <a:lnTo>
                    <a:pt x="190" y="127"/>
                  </a:lnTo>
                  <a:lnTo>
                    <a:pt x="190" y="127"/>
                  </a:lnTo>
                  <a:lnTo>
                    <a:pt x="222" y="126"/>
                  </a:lnTo>
                  <a:lnTo>
                    <a:pt x="252" y="123"/>
                  </a:lnTo>
                  <a:lnTo>
                    <a:pt x="279" y="118"/>
                  </a:lnTo>
                  <a:lnTo>
                    <a:pt x="302" y="111"/>
                  </a:lnTo>
                  <a:lnTo>
                    <a:pt x="321" y="101"/>
                  </a:lnTo>
                  <a:lnTo>
                    <a:pt x="329" y="97"/>
                  </a:lnTo>
                  <a:lnTo>
                    <a:pt x="336" y="92"/>
                  </a:lnTo>
                  <a:lnTo>
                    <a:pt x="341" y="86"/>
                  </a:lnTo>
                  <a:lnTo>
                    <a:pt x="345" y="81"/>
                  </a:lnTo>
                  <a:lnTo>
                    <a:pt x="348" y="74"/>
                  </a:lnTo>
                  <a:lnTo>
                    <a:pt x="348" y="69"/>
                  </a:lnTo>
                  <a:lnTo>
                    <a:pt x="348" y="69"/>
                  </a:lnTo>
                  <a:lnTo>
                    <a:pt x="348" y="69"/>
                  </a:lnTo>
                  <a:lnTo>
                    <a:pt x="348" y="63"/>
                  </a:lnTo>
                  <a:lnTo>
                    <a:pt x="345" y="57"/>
                  </a:lnTo>
                  <a:lnTo>
                    <a:pt x="341" y="51"/>
                  </a:lnTo>
                  <a:lnTo>
                    <a:pt x="336" y="46"/>
                  </a:lnTo>
                  <a:lnTo>
                    <a:pt x="329" y="40"/>
                  </a:lnTo>
                  <a:lnTo>
                    <a:pt x="321" y="36"/>
                  </a:lnTo>
                  <a:lnTo>
                    <a:pt x="302" y="28"/>
                  </a:lnTo>
                  <a:lnTo>
                    <a:pt x="279" y="20"/>
                  </a:lnTo>
                  <a:lnTo>
                    <a:pt x="252" y="15"/>
                  </a:lnTo>
                  <a:lnTo>
                    <a:pt x="222" y="12"/>
                  </a:lnTo>
                  <a:lnTo>
                    <a:pt x="190" y="11"/>
                  </a:lnTo>
                  <a:lnTo>
                    <a:pt x="190" y="11"/>
                  </a:lnTo>
                  <a:lnTo>
                    <a:pt x="190" y="0"/>
                  </a:lnTo>
                  <a:close/>
                  <a:moveTo>
                    <a:pt x="0" y="69"/>
                  </a:moveTo>
                  <a:lnTo>
                    <a:pt x="0" y="69"/>
                  </a:lnTo>
                  <a:lnTo>
                    <a:pt x="1" y="62"/>
                  </a:lnTo>
                  <a:lnTo>
                    <a:pt x="4" y="55"/>
                  </a:lnTo>
                  <a:lnTo>
                    <a:pt x="8" y="49"/>
                  </a:lnTo>
                  <a:lnTo>
                    <a:pt x="15" y="42"/>
                  </a:lnTo>
                  <a:lnTo>
                    <a:pt x="23" y="36"/>
                  </a:lnTo>
                  <a:lnTo>
                    <a:pt x="33" y="30"/>
                  </a:lnTo>
                  <a:lnTo>
                    <a:pt x="43" y="24"/>
                  </a:lnTo>
                  <a:lnTo>
                    <a:pt x="56" y="20"/>
                  </a:lnTo>
                  <a:lnTo>
                    <a:pt x="84" y="11"/>
                  </a:lnTo>
                  <a:lnTo>
                    <a:pt x="117" y="5"/>
                  </a:lnTo>
                  <a:lnTo>
                    <a:pt x="152" y="1"/>
                  </a:lnTo>
                  <a:lnTo>
                    <a:pt x="190" y="0"/>
                  </a:lnTo>
                  <a:lnTo>
                    <a:pt x="190" y="11"/>
                  </a:lnTo>
                  <a:lnTo>
                    <a:pt x="190" y="11"/>
                  </a:lnTo>
                  <a:lnTo>
                    <a:pt x="157" y="12"/>
                  </a:lnTo>
                  <a:lnTo>
                    <a:pt x="127" y="15"/>
                  </a:lnTo>
                  <a:lnTo>
                    <a:pt x="102" y="20"/>
                  </a:lnTo>
                  <a:lnTo>
                    <a:pt x="77" y="28"/>
                  </a:lnTo>
                  <a:lnTo>
                    <a:pt x="58" y="36"/>
                  </a:lnTo>
                  <a:lnTo>
                    <a:pt x="50" y="40"/>
                  </a:lnTo>
                  <a:lnTo>
                    <a:pt x="43" y="46"/>
                  </a:lnTo>
                  <a:lnTo>
                    <a:pt x="38" y="51"/>
                  </a:lnTo>
                  <a:lnTo>
                    <a:pt x="34" y="57"/>
                  </a:lnTo>
                  <a:lnTo>
                    <a:pt x="31" y="63"/>
                  </a:lnTo>
                  <a:lnTo>
                    <a:pt x="31" y="69"/>
                  </a:lnTo>
                  <a:lnTo>
                    <a:pt x="31" y="69"/>
                  </a:lnTo>
                  <a:lnTo>
                    <a:pt x="31" y="74"/>
                  </a:lnTo>
                  <a:lnTo>
                    <a:pt x="34" y="81"/>
                  </a:lnTo>
                  <a:lnTo>
                    <a:pt x="38" y="86"/>
                  </a:lnTo>
                  <a:lnTo>
                    <a:pt x="43" y="92"/>
                  </a:lnTo>
                  <a:lnTo>
                    <a:pt x="50" y="97"/>
                  </a:lnTo>
                  <a:lnTo>
                    <a:pt x="58" y="101"/>
                  </a:lnTo>
                  <a:lnTo>
                    <a:pt x="77" y="111"/>
                  </a:lnTo>
                  <a:lnTo>
                    <a:pt x="102" y="118"/>
                  </a:lnTo>
                  <a:lnTo>
                    <a:pt x="127" y="123"/>
                  </a:lnTo>
                  <a:lnTo>
                    <a:pt x="157" y="126"/>
                  </a:lnTo>
                  <a:lnTo>
                    <a:pt x="190" y="127"/>
                  </a:lnTo>
                  <a:lnTo>
                    <a:pt x="190" y="139"/>
                  </a:lnTo>
                  <a:lnTo>
                    <a:pt x="190" y="139"/>
                  </a:lnTo>
                  <a:lnTo>
                    <a:pt x="152" y="138"/>
                  </a:lnTo>
                  <a:lnTo>
                    <a:pt x="117" y="134"/>
                  </a:lnTo>
                  <a:lnTo>
                    <a:pt x="84" y="127"/>
                  </a:lnTo>
                  <a:lnTo>
                    <a:pt x="56" y="119"/>
                  </a:lnTo>
                  <a:lnTo>
                    <a:pt x="43" y="114"/>
                  </a:lnTo>
                  <a:lnTo>
                    <a:pt x="33" y="108"/>
                  </a:lnTo>
                  <a:lnTo>
                    <a:pt x="23" y="103"/>
                  </a:lnTo>
                  <a:lnTo>
                    <a:pt x="15" y="96"/>
                  </a:lnTo>
                  <a:lnTo>
                    <a:pt x="8" y="89"/>
                  </a:lnTo>
                  <a:lnTo>
                    <a:pt x="4" y="82"/>
                  </a:lnTo>
                  <a:lnTo>
                    <a:pt x="1" y="76"/>
                  </a:lnTo>
                  <a:lnTo>
                    <a:pt x="0" y="69"/>
                  </a:lnTo>
                  <a:lnTo>
                    <a:pt x="0" y="69"/>
                  </a:lnTo>
                  <a:close/>
                </a:path>
              </a:pathLst>
            </a:custGeom>
            <a:solidFill>
              <a:srgbClr val="7CBE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22" name="Freeform 123"/>
            <p:cNvSpPr>
              <a:spLocks noEditPoints="1"/>
            </p:cNvSpPr>
            <p:nvPr/>
          </p:nvSpPr>
          <p:spPr>
            <a:xfrm>
              <a:off x="76200" y="76200"/>
              <a:ext cx="450850" cy="452438"/>
            </a:xfrm>
            <a:custGeom>
              <a:avLst/>
              <a:gdLst>
                <a:gd name="txL" fmla="*/ 0 w 284"/>
                <a:gd name="txT" fmla="*/ 0 h 285"/>
                <a:gd name="txR" fmla="*/ 284 w 284"/>
                <a:gd name="txB" fmla="*/ 285 h 285"/>
              </a:gdLst>
              <a:ahLst/>
              <a:cxnLst>
                <a:cxn ang="0">
                  <a:pos x="142" y="50"/>
                </a:cxn>
                <a:cxn ang="0">
                  <a:pos x="190" y="93"/>
                </a:cxn>
                <a:cxn ang="0">
                  <a:pos x="218" y="120"/>
                </a:cxn>
                <a:cxn ang="0">
                  <a:pos x="258" y="176"/>
                </a:cxn>
                <a:cxn ang="0">
                  <a:pos x="277" y="214"/>
                </a:cxn>
                <a:cxn ang="0">
                  <a:pos x="283" y="237"/>
                </a:cxn>
                <a:cxn ang="0">
                  <a:pos x="284" y="256"/>
                </a:cxn>
                <a:cxn ang="0">
                  <a:pos x="280" y="271"/>
                </a:cxn>
                <a:cxn ang="0">
                  <a:pos x="276" y="276"/>
                </a:cxn>
                <a:cxn ang="0">
                  <a:pos x="266" y="283"/>
                </a:cxn>
                <a:cxn ang="0">
                  <a:pos x="254" y="285"/>
                </a:cxn>
                <a:cxn ang="0">
                  <a:pos x="223" y="280"/>
                </a:cxn>
                <a:cxn ang="0">
                  <a:pos x="184" y="262"/>
                </a:cxn>
                <a:cxn ang="0">
                  <a:pos x="142" y="235"/>
                </a:cxn>
                <a:cxn ang="0">
                  <a:pos x="142" y="219"/>
                </a:cxn>
                <a:cxn ang="0">
                  <a:pos x="177" y="243"/>
                </a:cxn>
                <a:cxn ang="0">
                  <a:pos x="209" y="257"/>
                </a:cxn>
                <a:cxn ang="0">
                  <a:pos x="235" y="261"/>
                </a:cxn>
                <a:cxn ang="0">
                  <a:pos x="246" y="260"/>
                </a:cxn>
                <a:cxn ang="0">
                  <a:pos x="254" y="254"/>
                </a:cxn>
                <a:cxn ang="0">
                  <a:pos x="254" y="254"/>
                </a:cxn>
                <a:cxn ang="0">
                  <a:pos x="260" y="243"/>
                </a:cxn>
                <a:cxn ang="0">
                  <a:pos x="261" y="230"/>
                </a:cxn>
                <a:cxn ang="0">
                  <a:pos x="258" y="212"/>
                </a:cxn>
                <a:cxn ang="0">
                  <a:pos x="239" y="170"/>
                </a:cxn>
                <a:cxn ang="0">
                  <a:pos x="205" y="124"/>
                </a:cxn>
                <a:cxn ang="0">
                  <a:pos x="184" y="101"/>
                </a:cxn>
                <a:cxn ang="0">
                  <a:pos x="142" y="65"/>
                </a:cxn>
                <a:cxn ang="0">
                  <a:pos x="8" y="8"/>
                </a:cxn>
                <a:cxn ang="0">
                  <a:pos x="12" y="5"/>
                </a:cxn>
                <a:cxn ang="0">
                  <a:pos x="23" y="0"/>
                </a:cxn>
                <a:cxn ang="0">
                  <a:pos x="44" y="0"/>
                </a:cxn>
                <a:cxn ang="0">
                  <a:pos x="79" y="11"/>
                </a:cxn>
                <a:cxn ang="0">
                  <a:pos x="120" y="34"/>
                </a:cxn>
                <a:cxn ang="0">
                  <a:pos x="142" y="65"/>
                </a:cxn>
                <a:cxn ang="0">
                  <a:pos x="124" y="51"/>
                </a:cxn>
                <a:cxn ang="0">
                  <a:pos x="89" y="32"/>
                </a:cxn>
                <a:cxn ang="0">
                  <a:pos x="60" y="23"/>
                </a:cxn>
                <a:cxn ang="0">
                  <a:pos x="43" y="23"/>
                </a:cxn>
                <a:cxn ang="0">
                  <a:pos x="33" y="27"/>
                </a:cxn>
                <a:cxn ang="0">
                  <a:pos x="29" y="29"/>
                </a:cxn>
                <a:cxn ang="0">
                  <a:pos x="24" y="40"/>
                </a:cxn>
                <a:cxn ang="0">
                  <a:pos x="23" y="55"/>
                </a:cxn>
                <a:cxn ang="0">
                  <a:pos x="25" y="71"/>
                </a:cxn>
                <a:cxn ang="0">
                  <a:pos x="44" y="113"/>
                </a:cxn>
                <a:cxn ang="0">
                  <a:pos x="78" y="159"/>
                </a:cxn>
                <a:cxn ang="0">
                  <a:pos x="100" y="184"/>
                </a:cxn>
                <a:cxn ang="0">
                  <a:pos x="142" y="219"/>
                </a:cxn>
                <a:cxn ang="0">
                  <a:pos x="142" y="235"/>
                </a:cxn>
                <a:cxn ang="0">
                  <a:pos x="93" y="192"/>
                </a:cxn>
                <a:cxn ang="0">
                  <a:pos x="66" y="164"/>
                </a:cxn>
                <a:cxn ang="0">
                  <a:pos x="25" y="108"/>
                </a:cxn>
                <a:cxn ang="0">
                  <a:pos x="6" y="70"/>
                </a:cxn>
                <a:cxn ang="0">
                  <a:pos x="1" y="47"/>
                </a:cxn>
                <a:cxn ang="0">
                  <a:pos x="0" y="28"/>
                </a:cxn>
                <a:cxn ang="0">
                  <a:pos x="4" y="13"/>
                </a:cxn>
                <a:cxn ang="0">
                  <a:pos x="8" y="8"/>
                </a:cxn>
              </a:cxnLst>
              <a:rect l="txL" t="txT" r="txR" b="txB"/>
              <a:pathLst>
                <a:path w="284" h="285">
                  <a:moveTo>
                    <a:pt x="142" y="50"/>
                  </a:moveTo>
                  <a:lnTo>
                    <a:pt x="142" y="50"/>
                  </a:lnTo>
                  <a:lnTo>
                    <a:pt x="166" y="70"/>
                  </a:lnTo>
                  <a:lnTo>
                    <a:pt x="190" y="93"/>
                  </a:lnTo>
                  <a:lnTo>
                    <a:pt x="190" y="93"/>
                  </a:lnTo>
                  <a:lnTo>
                    <a:pt x="218" y="120"/>
                  </a:lnTo>
                  <a:lnTo>
                    <a:pt x="239" y="149"/>
                  </a:lnTo>
                  <a:lnTo>
                    <a:pt x="258" y="176"/>
                  </a:lnTo>
                  <a:lnTo>
                    <a:pt x="272" y="201"/>
                  </a:lnTo>
                  <a:lnTo>
                    <a:pt x="277" y="214"/>
                  </a:lnTo>
                  <a:lnTo>
                    <a:pt x="280" y="226"/>
                  </a:lnTo>
                  <a:lnTo>
                    <a:pt x="283" y="237"/>
                  </a:lnTo>
                  <a:lnTo>
                    <a:pt x="284" y="246"/>
                  </a:lnTo>
                  <a:lnTo>
                    <a:pt x="284" y="256"/>
                  </a:lnTo>
                  <a:lnTo>
                    <a:pt x="283" y="264"/>
                  </a:lnTo>
                  <a:lnTo>
                    <a:pt x="280" y="271"/>
                  </a:lnTo>
                  <a:lnTo>
                    <a:pt x="276" y="276"/>
                  </a:lnTo>
                  <a:lnTo>
                    <a:pt x="276" y="276"/>
                  </a:lnTo>
                  <a:lnTo>
                    <a:pt x="272" y="280"/>
                  </a:lnTo>
                  <a:lnTo>
                    <a:pt x="266" y="283"/>
                  </a:lnTo>
                  <a:lnTo>
                    <a:pt x="261" y="284"/>
                  </a:lnTo>
                  <a:lnTo>
                    <a:pt x="254" y="285"/>
                  </a:lnTo>
                  <a:lnTo>
                    <a:pt x="239" y="284"/>
                  </a:lnTo>
                  <a:lnTo>
                    <a:pt x="223" y="280"/>
                  </a:lnTo>
                  <a:lnTo>
                    <a:pt x="204" y="273"/>
                  </a:lnTo>
                  <a:lnTo>
                    <a:pt x="184" y="262"/>
                  </a:lnTo>
                  <a:lnTo>
                    <a:pt x="163" y="250"/>
                  </a:lnTo>
                  <a:lnTo>
                    <a:pt x="142" y="235"/>
                  </a:lnTo>
                  <a:lnTo>
                    <a:pt x="142" y="219"/>
                  </a:lnTo>
                  <a:lnTo>
                    <a:pt x="142" y="219"/>
                  </a:lnTo>
                  <a:lnTo>
                    <a:pt x="159" y="233"/>
                  </a:lnTo>
                  <a:lnTo>
                    <a:pt x="177" y="243"/>
                  </a:lnTo>
                  <a:lnTo>
                    <a:pt x="195" y="252"/>
                  </a:lnTo>
                  <a:lnTo>
                    <a:pt x="209" y="257"/>
                  </a:lnTo>
                  <a:lnTo>
                    <a:pt x="223" y="261"/>
                  </a:lnTo>
                  <a:lnTo>
                    <a:pt x="235" y="261"/>
                  </a:lnTo>
                  <a:lnTo>
                    <a:pt x="241" y="261"/>
                  </a:lnTo>
                  <a:lnTo>
                    <a:pt x="246" y="260"/>
                  </a:lnTo>
                  <a:lnTo>
                    <a:pt x="250" y="257"/>
                  </a:lnTo>
                  <a:lnTo>
                    <a:pt x="254" y="254"/>
                  </a:lnTo>
                  <a:lnTo>
                    <a:pt x="254" y="254"/>
                  </a:lnTo>
                  <a:lnTo>
                    <a:pt x="254" y="254"/>
                  </a:lnTo>
                  <a:lnTo>
                    <a:pt x="258" y="249"/>
                  </a:lnTo>
                  <a:lnTo>
                    <a:pt x="260" y="243"/>
                  </a:lnTo>
                  <a:lnTo>
                    <a:pt x="261" y="237"/>
                  </a:lnTo>
                  <a:lnTo>
                    <a:pt x="261" y="230"/>
                  </a:lnTo>
                  <a:lnTo>
                    <a:pt x="260" y="220"/>
                  </a:lnTo>
                  <a:lnTo>
                    <a:pt x="258" y="212"/>
                  </a:lnTo>
                  <a:lnTo>
                    <a:pt x="250" y="192"/>
                  </a:lnTo>
                  <a:lnTo>
                    <a:pt x="239" y="170"/>
                  </a:lnTo>
                  <a:lnTo>
                    <a:pt x="223" y="147"/>
                  </a:lnTo>
                  <a:lnTo>
                    <a:pt x="205" y="124"/>
                  </a:lnTo>
                  <a:lnTo>
                    <a:pt x="184" y="101"/>
                  </a:lnTo>
                  <a:lnTo>
                    <a:pt x="184" y="101"/>
                  </a:lnTo>
                  <a:lnTo>
                    <a:pt x="162" y="81"/>
                  </a:lnTo>
                  <a:lnTo>
                    <a:pt x="142" y="65"/>
                  </a:lnTo>
                  <a:lnTo>
                    <a:pt x="142" y="50"/>
                  </a:lnTo>
                  <a:close/>
                  <a:moveTo>
                    <a:pt x="8" y="8"/>
                  </a:moveTo>
                  <a:lnTo>
                    <a:pt x="8" y="8"/>
                  </a:lnTo>
                  <a:lnTo>
                    <a:pt x="12" y="5"/>
                  </a:lnTo>
                  <a:lnTo>
                    <a:pt x="17" y="2"/>
                  </a:lnTo>
                  <a:lnTo>
                    <a:pt x="23" y="0"/>
                  </a:lnTo>
                  <a:lnTo>
                    <a:pt x="29" y="0"/>
                  </a:lnTo>
                  <a:lnTo>
                    <a:pt x="44" y="0"/>
                  </a:lnTo>
                  <a:lnTo>
                    <a:pt x="60" y="4"/>
                  </a:lnTo>
                  <a:lnTo>
                    <a:pt x="79" y="11"/>
                  </a:lnTo>
                  <a:lnTo>
                    <a:pt x="100" y="21"/>
                  </a:lnTo>
                  <a:lnTo>
                    <a:pt x="120" y="34"/>
                  </a:lnTo>
                  <a:lnTo>
                    <a:pt x="142" y="50"/>
                  </a:lnTo>
                  <a:lnTo>
                    <a:pt x="142" y="65"/>
                  </a:lnTo>
                  <a:lnTo>
                    <a:pt x="142" y="65"/>
                  </a:lnTo>
                  <a:lnTo>
                    <a:pt x="124" y="51"/>
                  </a:lnTo>
                  <a:lnTo>
                    <a:pt x="107" y="40"/>
                  </a:lnTo>
                  <a:lnTo>
                    <a:pt x="89" y="32"/>
                  </a:lnTo>
                  <a:lnTo>
                    <a:pt x="74" y="27"/>
                  </a:lnTo>
                  <a:lnTo>
                    <a:pt x="60" y="23"/>
                  </a:lnTo>
                  <a:lnTo>
                    <a:pt x="48" y="23"/>
                  </a:lnTo>
                  <a:lnTo>
                    <a:pt x="43" y="23"/>
                  </a:lnTo>
                  <a:lnTo>
                    <a:pt x="37" y="24"/>
                  </a:lnTo>
                  <a:lnTo>
                    <a:pt x="33" y="27"/>
                  </a:lnTo>
                  <a:lnTo>
                    <a:pt x="29" y="29"/>
                  </a:lnTo>
                  <a:lnTo>
                    <a:pt x="29" y="29"/>
                  </a:lnTo>
                  <a:lnTo>
                    <a:pt x="25" y="35"/>
                  </a:lnTo>
                  <a:lnTo>
                    <a:pt x="24" y="40"/>
                  </a:lnTo>
                  <a:lnTo>
                    <a:pt x="23" y="47"/>
                  </a:lnTo>
                  <a:lnTo>
                    <a:pt x="23" y="55"/>
                  </a:lnTo>
                  <a:lnTo>
                    <a:pt x="24" y="63"/>
                  </a:lnTo>
                  <a:lnTo>
                    <a:pt x="25" y="71"/>
                  </a:lnTo>
                  <a:lnTo>
                    <a:pt x="33" y="92"/>
                  </a:lnTo>
                  <a:lnTo>
                    <a:pt x="44" y="113"/>
                  </a:lnTo>
                  <a:lnTo>
                    <a:pt x="60" y="136"/>
                  </a:lnTo>
                  <a:lnTo>
                    <a:pt x="78" y="159"/>
                  </a:lnTo>
                  <a:lnTo>
                    <a:pt x="100" y="184"/>
                  </a:lnTo>
                  <a:lnTo>
                    <a:pt x="100" y="184"/>
                  </a:lnTo>
                  <a:lnTo>
                    <a:pt x="121" y="203"/>
                  </a:lnTo>
                  <a:lnTo>
                    <a:pt x="142" y="219"/>
                  </a:lnTo>
                  <a:lnTo>
                    <a:pt x="142" y="235"/>
                  </a:lnTo>
                  <a:lnTo>
                    <a:pt x="142" y="235"/>
                  </a:lnTo>
                  <a:lnTo>
                    <a:pt x="117" y="215"/>
                  </a:lnTo>
                  <a:lnTo>
                    <a:pt x="93" y="192"/>
                  </a:lnTo>
                  <a:lnTo>
                    <a:pt x="93" y="192"/>
                  </a:lnTo>
                  <a:lnTo>
                    <a:pt x="66" y="164"/>
                  </a:lnTo>
                  <a:lnTo>
                    <a:pt x="44" y="135"/>
                  </a:lnTo>
                  <a:lnTo>
                    <a:pt x="25" y="108"/>
                  </a:lnTo>
                  <a:lnTo>
                    <a:pt x="12" y="82"/>
                  </a:lnTo>
                  <a:lnTo>
                    <a:pt x="6" y="70"/>
                  </a:lnTo>
                  <a:lnTo>
                    <a:pt x="4" y="58"/>
                  </a:lnTo>
                  <a:lnTo>
                    <a:pt x="1" y="47"/>
                  </a:lnTo>
                  <a:lnTo>
                    <a:pt x="0" y="38"/>
                  </a:lnTo>
                  <a:lnTo>
                    <a:pt x="0" y="28"/>
                  </a:lnTo>
                  <a:lnTo>
                    <a:pt x="1" y="20"/>
                  </a:lnTo>
                  <a:lnTo>
                    <a:pt x="4" y="13"/>
                  </a:lnTo>
                  <a:lnTo>
                    <a:pt x="8" y="8"/>
                  </a:lnTo>
                  <a:lnTo>
                    <a:pt x="8" y="8"/>
                  </a:lnTo>
                  <a:close/>
                </a:path>
              </a:pathLst>
            </a:custGeom>
            <a:solidFill>
              <a:srgbClr val="7CBE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23" name="Freeform 124"/>
            <p:cNvSpPr>
              <a:spLocks noEditPoints="1"/>
            </p:cNvSpPr>
            <p:nvPr/>
          </p:nvSpPr>
          <p:spPr>
            <a:xfrm>
              <a:off x="76200" y="76200"/>
              <a:ext cx="450850" cy="452438"/>
            </a:xfrm>
            <a:custGeom>
              <a:avLst/>
              <a:gdLst>
                <a:gd name="txL" fmla="*/ 0 w 284"/>
                <a:gd name="txT" fmla="*/ 0 h 285"/>
                <a:gd name="txR" fmla="*/ 284 w 284"/>
                <a:gd name="txB" fmla="*/ 285 h 285"/>
              </a:gdLst>
              <a:ahLst/>
              <a:cxnLst>
                <a:cxn ang="0">
                  <a:pos x="142" y="50"/>
                </a:cxn>
                <a:cxn ang="0">
                  <a:pos x="184" y="21"/>
                </a:cxn>
                <a:cxn ang="0">
                  <a:pos x="223" y="4"/>
                </a:cxn>
                <a:cxn ang="0">
                  <a:pos x="254" y="0"/>
                </a:cxn>
                <a:cxn ang="0">
                  <a:pos x="266" y="2"/>
                </a:cxn>
                <a:cxn ang="0">
                  <a:pos x="276" y="8"/>
                </a:cxn>
                <a:cxn ang="0">
                  <a:pos x="280" y="13"/>
                </a:cxn>
                <a:cxn ang="0">
                  <a:pos x="284" y="28"/>
                </a:cxn>
                <a:cxn ang="0">
                  <a:pos x="283" y="47"/>
                </a:cxn>
                <a:cxn ang="0">
                  <a:pos x="277" y="70"/>
                </a:cxn>
                <a:cxn ang="0">
                  <a:pos x="258" y="108"/>
                </a:cxn>
                <a:cxn ang="0">
                  <a:pos x="218" y="164"/>
                </a:cxn>
                <a:cxn ang="0">
                  <a:pos x="190" y="192"/>
                </a:cxn>
                <a:cxn ang="0">
                  <a:pos x="142" y="235"/>
                </a:cxn>
                <a:cxn ang="0">
                  <a:pos x="142" y="219"/>
                </a:cxn>
                <a:cxn ang="0">
                  <a:pos x="184" y="184"/>
                </a:cxn>
                <a:cxn ang="0">
                  <a:pos x="205" y="159"/>
                </a:cxn>
                <a:cxn ang="0">
                  <a:pos x="239" y="113"/>
                </a:cxn>
                <a:cxn ang="0">
                  <a:pos x="258" y="71"/>
                </a:cxn>
                <a:cxn ang="0">
                  <a:pos x="261" y="55"/>
                </a:cxn>
                <a:cxn ang="0">
                  <a:pos x="260" y="40"/>
                </a:cxn>
                <a:cxn ang="0">
                  <a:pos x="254" y="29"/>
                </a:cxn>
                <a:cxn ang="0">
                  <a:pos x="254" y="29"/>
                </a:cxn>
                <a:cxn ang="0">
                  <a:pos x="246" y="24"/>
                </a:cxn>
                <a:cxn ang="0">
                  <a:pos x="235" y="23"/>
                </a:cxn>
                <a:cxn ang="0">
                  <a:pos x="209" y="27"/>
                </a:cxn>
                <a:cxn ang="0">
                  <a:pos x="177" y="40"/>
                </a:cxn>
                <a:cxn ang="0">
                  <a:pos x="142" y="65"/>
                </a:cxn>
                <a:cxn ang="0">
                  <a:pos x="8" y="276"/>
                </a:cxn>
                <a:cxn ang="0">
                  <a:pos x="4" y="271"/>
                </a:cxn>
                <a:cxn ang="0">
                  <a:pos x="0" y="256"/>
                </a:cxn>
                <a:cxn ang="0">
                  <a:pos x="1" y="237"/>
                </a:cxn>
                <a:cxn ang="0">
                  <a:pos x="6" y="214"/>
                </a:cxn>
                <a:cxn ang="0">
                  <a:pos x="25" y="176"/>
                </a:cxn>
                <a:cxn ang="0">
                  <a:pos x="66" y="120"/>
                </a:cxn>
                <a:cxn ang="0">
                  <a:pos x="93" y="93"/>
                </a:cxn>
                <a:cxn ang="0">
                  <a:pos x="142" y="50"/>
                </a:cxn>
                <a:cxn ang="0">
                  <a:pos x="142" y="65"/>
                </a:cxn>
                <a:cxn ang="0">
                  <a:pos x="100" y="101"/>
                </a:cxn>
                <a:cxn ang="0">
                  <a:pos x="78" y="124"/>
                </a:cxn>
                <a:cxn ang="0">
                  <a:pos x="44" y="170"/>
                </a:cxn>
                <a:cxn ang="0">
                  <a:pos x="25" y="212"/>
                </a:cxn>
                <a:cxn ang="0">
                  <a:pos x="23" y="230"/>
                </a:cxn>
                <a:cxn ang="0">
                  <a:pos x="24" y="243"/>
                </a:cxn>
                <a:cxn ang="0">
                  <a:pos x="29" y="254"/>
                </a:cxn>
                <a:cxn ang="0">
                  <a:pos x="33" y="257"/>
                </a:cxn>
                <a:cxn ang="0">
                  <a:pos x="43" y="261"/>
                </a:cxn>
                <a:cxn ang="0">
                  <a:pos x="60" y="261"/>
                </a:cxn>
                <a:cxn ang="0">
                  <a:pos x="89" y="252"/>
                </a:cxn>
                <a:cxn ang="0">
                  <a:pos x="124" y="233"/>
                </a:cxn>
                <a:cxn ang="0">
                  <a:pos x="142" y="235"/>
                </a:cxn>
                <a:cxn ang="0">
                  <a:pos x="120" y="250"/>
                </a:cxn>
                <a:cxn ang="0">
                  <a:pos x="79" y="273"/>
                </a:cxn>
                <a:cxn ang="0">
                  <a:pos x="44" y="284"/>
                </a:cxn>
                <a:cxn ang="0">
                  <a:pos x="23" y="284"/>
                </a:cxn>
                <a:cxn ang="0">
                  <a:pos x="12" y="280"/>
                </a:cxn>
                <a:cxn ang="0">
                  <a:pos x="8" y="276"/>
                </a:cxn>
              </a:cxnLst>
              <a:rect l="txL" t="txT" r="txR" b="txB"/>
              <a:pathLst>
                <a:path w="284" h="285">
                  <a:moveTo>
                    <a:pt x="142" y="50"/>
                  </a:moveTo>
                  <a:lnTo>
                    <a:pt x="142" y="50"/>
                  </a:lnTo>
                  <a:lnTo>
                    <a:pt x="163" y="34"/>
                  </a:lnTo>
                  <a:lnTo>
                    <a:pt x="184" y="21"/>
                  </a:lnTo>
                  <a:lnTo>
                    <a:pt x="204" y="11"/>
                  </a:lnTo>
                  <a:lnTo>
                    <a:pt x="223" y="4"/>
                  </a:lnTo>
                  <a:lnTo>
                    <a:pt x="239" y="0"/>
                  </a:lnTo>
                  <a:lnTo>
                    <a:pt x="254" y="0"/>
                  </a:lnTo>
                  <a:lnTo>
                    <a:pt x="261" y="0"/>
                  </a:lnTo>
                  <a:lnTo>
                    <a:pt x="266" y="2"/>
                  </a:lnTo>
                  <a:lnTo>
                    <a:pt x="272" y="4"/>
                  </a:lnTo>
                  <a:lnTo>
                    <a:pt x="276" y="8"/>
                  </a:lnTo>
                  <a:lnTo>
                    <a:pt x="276" y="8"/>
                  </a:lnTo>
                  <a:lnTo>
                    <a:pt x="280" y="13"/>
                  </a:lnTo>
                  <a:lnTo>
                    <a:pt x="283" y="20"/>
                  </a:lnTo>
                  <a:lnTo>
                    <a:pt x="284" y="28"/>
                  </a:lnTo>
                  <a:lnTo>
                    <a:pt x="284" y="38"/>
                  </a:lnTo>
                  <a:lnTo>
                    <a:pt x="283" y="47"/>
                  </a:lnTo>
                  <a:lnTo>
                    <a:pt x="280" y="58"/>
                  </a:lnTo>
                  <a:lnTo>
                    <a:pt x="277" y="70"/>
                  </a:lnTo>
                  <a:lnTo>
                    <a:pt x="272" y="82"/>
                  </a:lnTo>
                  <a:lnTo>
                    <a:pt x="258" y="108"/>
                  </a:lnTo>
                  <a:lnTo>
                    <a:pt x="239" y="135"/>
                  </a:lnTo>
                  <a:lnTo>
                    <a:pt x="218" y="164"/>
                  </a:lnTo>
                  <a:lnTo>
                    <a:pt x="190" y="192"/>
                  </a:lnTo>
                  <a:lnTo>
                    <a:pt x="190" y="192"/>
                  </a:lnTo>
                  <a:lnTo>
                    <a:pt x="166" y="215"/>
                  </a:lnTo>
                  <a:lnTo>
                    <a:pt x="142" y="235"/>
                  </a:lnTo>
                  <a:lnTo>
                    <a:pt x="142" y="219"/>
                  </a:lnTo>
                  <a:lnTo>
                    <a:pt x="142" y="219"/>
                  </a:lnTo>
                  <a:lnTo>
                    <a:pt x="162" y="203"/>
                  </a:lnTo>
                  <a:lnTo>
                    <a:pt x="184" y="184"/>
                  </a:lnTo>
                  <a:lnTo>
                    <a:pt x="184" y="184"/>
                  </a:lnTo>
                  <a:lnTo>
                    <a:pt x="205" y="159"/>
                  </a:lnTo>
                  <a:lnTo>
                    <a:pt x="223" y="136"/>
                  </a:lnTo>
                  <a:lnTo>
                    <a:pt x="239" y="113"/>
                  </a:lnTo>
                  <a:lnTo>
                    <a:pt x="250" y="92"/>
                  </a:lnTo>
                  <a:lnTo>
                    <a:pt x="258" y="71"/>
                  </a:lnTo>
                  <a:lnTo>
                    <a:pt x="260" y="63"/>
                  </a:lnTo>
                  <a:lnTo>
                    <a:pt x="261" y="55"/>
                  </a:lnTo>
                  <a:lnTo>
                    <a:pt x="261" y="47"/>
                  </a:lnTo>
                  <a:lnTo>
                    <a:pt x="260" y="40"/>
                  </a:lnTo>
                  <a:lnTo>
                    <a:pt x="258" y="35"/>
                  </a:lnTo>
                  <a:lnTo>
                    <a:pt x="254" y="29"/>
                  </a:lnTo>
                  <a:lnTo>
                    <a:pt x="254" y="29"/>
                  </a:lnTo>
                  <a:lnTo>
                    <a:pt x="254" y="29"/>
                  </a:lnTo>
                  <a:lnTo>
                    <a:pt x="250" y="27"/>
                  </a:lnTo>
                  <a:lnTo>
                    <a:pt x="246" y="24"/>
                  </a:lnTo>
                  <a:lnTo>
                    <a:pt x="241" y="23"/>
                  </a:lnTo>
                  <a:lnTo>
                    <a:pt x="235" y="23"/>
                  </a:lnTo>
                  <a:lnTo>
                    <a:pt x="223" y="23"/>
                  </a:lnTo>
                  <a:lnTo>
                    <a:pt x="209" y="27"/>
                  </a:lnTo>
                  <a:lnTo>
                    <a:pt x="195" y="32"/>
                  </a:lnTo>
                  <a:lnTo>
                    <a:pt x="177" y="40"/>
                  </a:lnTo>
                  <a:lnTo>
                    <a:pt x="159" y="51"/>
                  </a:lnTo>
                  <a:lnTo>
                    <a:pt x="142" y="65"/>
                  </a:lnTo>
                  <a:lnTo>
                    <a:pt x="142" y="50"/>
                  </a:lnTo>
                  <a:close/>
                  <a:moveTo>
                    <a:pt x="8" y="276"/>
                  </a:moveTo>
                  <a:lnTo>
                    <a:pt x="8" y="276"/>
                  </a:lnTo>
                  <a:lnTo>
                    <a:pt x="4" y="271"/>
                  </a:lnTo>
                  <a:lnTo>
                    <a:pt x="1" y="264"/>
                  </a:lnTo>
                  <a:lnTo>
                    <a:pt x="0" y="256"/>
                  </a:lnTo>
                  <a:lnTo>
                    <a:pt x="0" y="246"/>
                  </a:lnTo>
                  <a:lnTo>
                    <a:pt x="1" y="237"/>
                  </a:lnTo>
                  <a:lnTo>
                    <a:pt x="4" y="226"/>
                  </a:lnTo>
                  <a:lnTo>
                    <a:pt x="6" y="214"/>
                  </a:lnTo>
                  <a:lnTo>
                    <a:pt x="12" y="201"/>
                  </a:lnTo>
                  <a:lnTo>
                    <a:pt x="25" y="176"/>
                  </a:lnTo>
                  <a:lnTo>
                    <a:pt x="44" y="149"/>
                  </a:lnTo>
                  <a:lnTo>
                    <a:pt x="66" y="120"/>
                  </a:lnTo>
                  <a:lnTo>
                    <a:pt x="93" y="93"/>
                  </a:lnTo>
                  <a:lnTo>
                    <a:pt x="93" y="93"/>
                  </a:lnTo>
                  <a:lnTo>
                    <a:pt x="117" y="70"/>
                  </a:lnTo>
                  <a:lnTo>
                    <a:pt x="142" y="50"/>
                  </a:lnTo>
                  <a:lnTo>
                    <a:pt x="142" y="65"/>
                  </a:lnTo>
                  <a:lnTo>
                    <a:pt x="142" y="65"/>
                  </a:lnTo>
                  <a:lnTo>
                    <a:pt x="121" y="81"/>
                  </a:lnTo>
                  <a:lnTo>
                    <a:pt x="100" y="101"/>
                  </a:lnTo>
                  <a:lnTo>
                    <a:pt x="100" y="101"/>
                  </a:lnTo>
                  <a:lnTo>
                    <a:pt x="78" y="124"/>
                  </a:lnTo>
                  <a:lnTo>
                    <a:pt x="60" y="147"/>
                  </a:lnTo>
                  <a:lnTo>
                    <a:pt x="44" y="170"/>
                  </a:lnTo>
                  <a:lnTo>
                    <a:pt x="33" y="192"/>
                  </a:lnTo>
                  <a:lnTo>
                    <a:pt x="25" y="212"/>
                  </a:lnTo>
                  <a:lnTo>
                    <a:pt x="24" y="220"/>
                  </a:lnTo>
                  <a:lnTo>
                    <a:pt x="23" y="230"/>
                  </a:lnTo>
                  <a:lnTo>
                    <a:pt x="23" y="237"/>
                  </a:lnTo>
                  <a:lnTo>
                    <a:pt x="24" y="243"/>
                  </a:lnTo>
                  <a:lnTo>
                    <a:pt x="25" y="249"/>
                  </a:lnTo>
                  <a:lnTo>
                    <a:pt x="29" y="254"/>
                  </a:lnTo>
                  <a:lnTo>
                    <a:pt x="29" y="254"/>
                  </a:lnTo>
                  <a:lnTo>
                    <a:pt x="33" y="257"/>
                  </a:lnTo>
                  <a:lnTo>
                    <a:pt x="37" y="260"/>
                  </a:lnTo>
                  <a:lnTo>
                    <a:pt x="43" y="261"/>
                  </a:lnTo>
                  <a:lnTo>
                    <a:pt x="48" y="261"/>
                  </a:lnTo>
                  <a:lnTo>
                    <a:pt x="60" y="261"/>
                  </a:lnTo>
                  <a:lnTo>
                    <a:pt x="74" y="257"/>
                  </a:lnTo>
                  <a:lnTo>
                    <a:pt x="89" y="252"/>
                  </a:lnTo>
                  <a:lnTo>
                    <a:pt x="107" y="243"/>
                  </a:lnTo>
                  <a:lnTo>
                    <a:pt x="124" y="233"/>
                  </a:lnTo>
                  <a:lnTo>
                    <a:pt x="142" y="219"/>
                  </a:lnTo>
                  <a:lnTo>
                    <a:pt x="142" y="235"/>
                  </a:lnTo>
                  <a:lnTo>
                    <a:pt x="142" y="235"/>
                  </a:lnTo>
                  <a:lnTo>
                    <a:pt x="120" y="250"/>
                  </a:lnTo>
                  <a:lnTo>
                    <a:pt x="100" y="262"/>
                  </a:lnTo>
                  <a:lnTo>
                    <a:pt x="79" y="273"/>
                  </a:lnTo>
                  <a:lnTo>
                    <a:pt x="60" y="280"/>
                  </a:lnTo>
                  <a:lnTo>
                    <a:pt x="44" y="284"/>
                  </a:lnTo>
                  <a:lnTo>
                    <a:pt x="29" y="285"/>
                  </a:lnTo>
                  <a:lnTo>
                    <a:pt x="23" y="284"/>
                  </a:lnTo>
                  <a:lnTo>
                    <a:pt x="17" y="283"/>
                  </a:lnTo>
                  <a:lnTo>
                    <a:pt x="12" y="280"/>
                  </a:lnTo>
                  <a:lnTo>
                    <a:pt x="8" y="276"/>
                  </a:lnTo>
                  <a:lnTo>
                    <a:pt x="8" y="276"/>
                  </a:lnTo>
                  <a:close/>
                </a:path>
              </a:pathLst>
            </a:custGeom>
            <a:solidFill>
              <a:srgbClr val="7CBE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24" name="Freeform 125"/>
            <p:cNvSpPr/>
            <p:nvPr/>
          </p:nvSpPr>
          <p:spPr>
            <a:xfrm>
              <a:off x="254000" y="254000"/>
              <a:ext cx="92075" cy="95250"/>
            </a:xfrm>
            <a:custGeom>
              <a:avLst/>
              <a:gdLst>
                <a:gd name="txL" fmla="*/ 0 w 58"/>
                <a:gd name="txT" fmla="*/ 0 h 60"/>
                <a:gd name="txR" fmla="*/ 58 w 58"/>
                <a:gd name="txB" fmla="*/ 60 h 60"/>
              </a:gdLst>
              <a:ahLst/>
              <a:cxnLst>
                <a:cxn ang="0">
                  <a:pos x="0" y="30"/>
                </a:cxn>
                <a:cxn ang="0">
                  <a:pos x="0" y="30"/>
                </a:cxn>
                <a:cxn ang="0">
                  <a:pos x="1" y="24"/>
                </a:cxn>
                <a:cxn ang="0">
                  <a:pos x="3" y="19"/>
                </a:cxn>
                <a:cxn ang="0">
                  <a:pos x="5" y="14"/>
                </a:cxn>
                <a:cxn ang="0">
                  <a:pos x="9" y="10"/>
                </a:cxn>
                <a:cxn ang="0">
                  <a:pos x="13" y="6"/>
                </a:cxn>
                <a:cxn ang="0">
                  <a:pos x="18" y="3"/>
                </a:cxn>
                <a:cxn ang="0">
                  <a:pos x="24" y="1"/>
                </a:cxn>
                <a:cxn ang="0">
                  <a:pos x="30" y="0"/>
                </a:cxn>
                <a:cxn ang="0">
                  <a:pos x="30" y="0"/>
                </a:cxn>
                <a:cxn ang="0">
                  <a:pos x="35" y="1"/>
                </a:cxn>
                <a:cxn ang="0">
                  <a:pos x="41" y="3"/>
                </a:cxn>
                <a:cxn ang="0">
                  <a:pos x="46" y="6"/>
                </a:cxn>
                <a:cxn ang="0">
                  <a:pos x="50" y="10"/>
                </a:cxn>
                <a:cxn ang="0">
                  <a:pos x="54" y="14"/>
                </a:cxn>
                <a:cxn ang="0">
                  <a:pos x="57" y="19"/>
                </a:cxn>
                <a:cxn ang="0">
                  <a:pos x="58" y="24"/>
                </a:cxn>
                <a:cxn ang="0">
                  <a:pos x="58" y="30"/>
                </a:cxn>
                <a:cxn ang="0">
                  <a:pos x="58" y="30"/>
                </a:cxn>
                <a:cxn ang="0">
                  <a:pos x="58" y="35"/>
                </a:cxn>
                <a:cxn ang="0">
                  <a:pos x="57" y="41"/>
                </a:cxn>
                <a:cxn ang="0">
                  <a:pos x="54" y="46"/>
                </a:cxn>
                <a:cxn ang="0">
                  <a:pos x="50" y="50"/>
                </a:cxn>
                <a:cxn ang="0">
                  <a:pos x="46" y="54"/>
                </a:cxn>
                <a:cxn ang="0">
                  <a:pos x="41" y="57"/>
                </a:cxn>
                <a:cxn ang="0">
                  <a:pos x="35" y="58"/>
                </a:cxn>
                <a:cxn ang="0">
                  <a:pos x="30" y="60"/>
                </a:cxn>
                <a:cxn ang="0">
                  <a:pos x="30" y="60"/>
                </a:cxn>
                <a:cxn ang="0">
                  <a:pos x="24" y="58"/>
                </a:cxn>
                <a:cxn ang="0">
                  <a:pos x="18" y="57"/>
                </a:cxn>
                <a:cxn ang="0">
                  <a:pos x="13" y="54"/>
                </a:cxn>
                <a:cxn ang="0">
                  <a:pos x="9" y="50"/>
                </a:cxn>
                <a:cxn ang="0">
                  <a:pos x="5" y="46"/>
                </a:cxn>
                <a:cxn ang="0">
                  <a:pos x="3" y="41"/>
                </a:cxn>
                <a:cxn ang="0">
                  <a:pos x="1" y="35"/>
                </a:cxn>
                <a:cxn ang="0">
                  <a:pos x="0" y="30"/>
                </a:cxn>
                <a:cxn ang="0">
                  <a:pos x="0" y="30"/>
                </a:cxn>
              </a:cxnLst>
              <a:rect l="txL" t="txT" r="txR" b="txB"/>
              <a:pathLst>
                <a:path w="58" h="60">
                  <a:moveTo>
                    <a:pt x="0" y="30"/>
                  </a:moveTo>
                  <a:lnTo>
                    <a:pt x="0" y="30"/>
                  </a:lnTo>
                  <a:lnTo>
                    <a:pt x="1" y="24"/>
                  </a:lnTo>
                  <a:lnTo>
                    <a:pt x="3" y="19"/>
                  </a:lnTo>
                  <a:lnTo>
                    <a:pt x="5" y="14"/>
                  </a:lnTo>
                  <a:lnTo>
                    <a:pt x="9" y="10"/>
                  </a:lnTo>
                  <a:lnTo>
                    <a:pt x="13" y="6"/>
                  </a:lnTo>
                  <a:lnTo>
                    <a:pt x="18" y="3"/>
                  </a:lnTo>
                  <a:lnTo>
                    <a:pt x="24" y="1"/>
                  </a:lnTo>
                  <a:lnTo>
                    <a:pt x="30" y="0"/>
                  </a:lnTo>
                  <a:lnTo>
                    <a:pt x="30" y="0"/>
                  </a:lnTo>
                  <a:lnTo>
                    <a:pt x="35" y="1"/>
                  </a:lnTo>
                  <a:lnTo>
                    <a:pt x="41" y="3"/>
                  </a:lnTo>
                  <a:lnTo>
                    <a:pt x="46" y="6"/>
                  </a:lnTo>
                  <a:lnTo>
                    <a:pt x="50" y="10"/>
                  </a:lnTo>
                  <a:lnTo>
                    <a:pt x="54" y="14"/>
                  </a:lnTo>
                  <a:lnTo>
                    <a:pt x="57" y="19"/>
                  </a:lnTo>
                  <a:lnTo>
                    <a:pt x="58" y="24"/>
                  </a:lnTo>
                  <a:lnTo>
                    <a:pt x="58" y="30"/>
                  </a:lnTo>
                  <a:lnTo>
                    <a:pt x="58" y="30"/>
                  </a:lnTo>
                  <a:lnTo>
                    <a:pt x="58" y="35"/>
                  </a:lnTo>
                  <a:lnTo>
                    <a:pt x="57" y="41"/>
                  </a:lnTo>
                  <a:lnTo>
                    <a:pt x="54" y="46"/>
                  </a:lnTo>
                  <a:lnTo>
                    <a:pt x="50" y="50"/>
                  </a:lnTo>
                  <a:lnTo>
                    <a:pt x="46" y="54"/>
                  </a:lnTo>
                  <a:lnTo>
                    <a:pt x="41" y="57"/>
                  </a:lnTo>
                  <a:lnTo>
                    <a:pt x="35" y="58"/>
                  </a:lnTo>
                  <a:lnTo>
                    <a:pt x="30" y="60"/>
                  </a:lnTo>
                  <a:lnTo>
                    <a:pt x="30" y="60"/>
                  </a:lnTo>
                  <a:lnTo>
                    <a:pt x="24" y="58"/>
                  </a:lnTo>
                  <a:lnTo>
                    <a:pt x="18" y="57"/>
                  </a:lnTo>
                  <a:lnTo>
                    <a:pt x="13" y="54"/>
                  </a:lnTo>
                  <a:lnTo>
                    <a:pt x="9" y="50"/>
                  </a:lnTo>
                  <a:lnTo>
                    <a:pt x="5" y="46"/>
                  </a:lnTo>
                  <a:lnTo>
                    <a:pt x="3" y="41"/>
                  </a:lnTo>
                  <a:lnTo>
                    <a:pt x="1" y="35"/>
                  </a:lnTo>
                  <a:lnTo>
                    <a:pt x="0" y="30"/>
                  </a:lnTo>
                  <a:lnTo>
                    <a:pt x="0" y="30"/>
                  </a:lnTo>
                  <a:close/>
                </a:path>
              </a:pathLst>
            </a:custGeom>
            <a:solidFill>
              <a:srgbClr val="7CBE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grpSp>
      <p:grpSp>
        <p:nvGrpSpPr>
          <p:cNvPr id="4225" name="组合 203"/>
          <p:cNvGrpSpPr/>
          <p:nvPr/>
        </p:nvGrpSpPr>
        <p:grpSpPr>
          <a:xfrm>
            <a:off x="2587625" y="1412875"/>
            <a:ext cx="381000" cy="484188"/>
            <a:chOff x="0" y="0"/>
            <a:chExt cx="381000" cy="484187"/>
          </a:xfrm>
        </p:grpSpPr>
        <p:sp>
          <p:nvSpPr>
            <p:cNvPr id="4226" name="Freeform 126"/>
            <p:cNvSpPr>
              <a:spLocks noEditPoints="1"/>
            </p:cNvSpPr>
            <p:nvPr/>
          </p:nvSpPr>
          <p:spPr>
            <a:xfrm>
              <a:off x="0" y="4762"/>
              <a:ext cx="254000" cy="479425"/>
            </a:xfrm>
            <a:custGeom>
              <a:avLst/>
              <a:gdLst>
                <a:gd name="txL" fmla="*/ 0 w 160"/>
                <a:gd name="txT" fmla="*/ 0 h 302"/>
                <a:gd name="txR" fmla="*/ 160 w 160"/>
                <a:gd name="txB" fmla="*/ 302 h 302"/>
              </a:gdLst>
              <a:ahLst/>
              <a:cxnLst>
                <a:cxn ang="0">
                  <a:pos x="160" y="0"/>
                </a:cxn>
                <a:cxn ang="0">
                  <a:pos x="160" y="302"/>
                </a:cxn>
                <a:cxn ang="0">
                  <a:pos x="94" y="302"/>
                </a:cxn>
                <a:cxn ang="0">
                  <a:pos x="94" y="261"/>
                </a:cxn>
                <a:cxn ang="0">
                  <a:pos x="136" y="261"/>
                </a:cxn>
                <a:cxn ang="0">
                  <a:pos x="136" y="116"/>
                </a:cxn>
                <a:cxn ang="0">
                  <a:pos x="136" y="116"/>
                </a:cxn>
                <a:cxn ang="0">
                  <a:pos x="94" y="189"/>
                </a:cxn>
                <a:cxn ang="0">
                  <a:pos x="94" y="124"/>
                </a:cxn>
                <a:cxn ang="0">
                  <a:pos x="160" y="0"/>
                </a:cxn>
                <a:cxn ang="0">
                  <a:pos x="94" y="302"/>
                </a:cxn>
                <a:cxn ang="0">
                  <a:pos x="0" y="302"/>
                </a:cxn>
                <a:cxn ang="0">
                  <a:pos x="94" y="124"/>
                </a:cxn>
                <a:cxn ang="0">
                  <a:pos x="94" y="189"/>
                </a:cxn>
                <a:cxn ang="0">
                  <a:pos x="53" y="261"/>
                </a:cxn>
                <a:cxn ang="0">
                  <a:pos x="94" y="261"/>
                </a:cxn>
                <a:cxn ang="0">
                  <a:pos x="94" y="302"/>
                </a:cxn>
              </a:cxnLst>
              <a:rect l="txL" t="txT" r="txR" b="txB"/>
              <a:pathLst>
                <a:path w="160" h="302">
                  <a:moveTo>
                    <a:pt x="160" y="0"/>
                  </a:moveTo>
                  <a:lnTo>
                    <a:pt x="160" y="302"/>
                  </a:lnTo>
                  <a:lnTo>
                    <a:pt x="94" y="302"/>
                  </a:lnTo>
                  <a:lnTo>
                    <a:pt x="94" y="261"/>
                  </a:lnTo>
                  <a:lnTo>
                    <a:pt x="136" y="261"/>
                  </a:lnTo>
                  <a:lnTo>
                    <a:pt x="136" y="116"/>
                  </a:lnTo>
                  <a:lnTo>
                    <a:pt x="136" y="116"/>
                  </a:lnTo>
                  <a:lnTo>
                    <a:pt x="94" y="189"/>
                  </a:lnTo>
                  <a:lnTo>
                    <a:pt x="94" y="124"/>
                  </a:lnTo>
                  <a:lnTo>
                    <a:pt x="160" y="0"/>
                  </a:lnTo>
                  <a:close/>
                  <a:moveTo>
                    <a:pt x="94" y="302"/>
                  </a:moveTo>
                  <a:lnTo>
                    <a:pt x="0" y="302"/>
                  </a:lnTo>
                  <a:lnTo>
                    <a:pt x="94" y="124"/>
                  </a:lnTo>
                  <a:lnTo>
                    <a:pt x="94" y="189"/>
                  </a:lnTo>
                  <a:lnTo>
                    <a:pt x="53" y="261"/>
                  </a:lnTo>
                  <a:lnTo>
                    <a:pt x="94" y="261"/>
                  </a:lnTo>
                  <a:lnTo>
                    <a:pt x="94" y="302"/>
                  </a:lnTo>
                  <a:close/>
                </a:path>
              </a:pathLst>
            </a:custGeom>
            <a:solidFill>
              <a:srgbClr val="EDCD2D"/>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27" name="Rectangle 127"/>
            <p:cNvSpPr/>
            <p:nvPr/>
          </p:nvSpPr>
          <p:spPr>
            <a:xfrm>
              <a:off x="317500" y="0"/>
              <a:ext cx="63500" cy="471488"/>
            </a:xfrm>
            <a:prstGeom prst="rect">
              <a:avLst/>
            </a:prstGeom>
            <a:solidFill>
              <a:srgbClr val="EDCD2D"/>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grpSp>
      <p:sp>
        <p:nvSpPr>
          <p:cNvPr id="4228" name="Freeform 128"/>
          <p:cNvSpPr>
            <a:spLocks noEditPoints="1"/>
          </p:cNvSpPr>
          <p:nvPr/>
        </p:nvSpPr>
        <p:spPr>
          <a:xfrm>
            <a:off x="4505325" y="3779838"/>
            <a:ext cx="508000" cy="396875"/>
          </a:xfrm>
          <a:custGeom>
            <a:avLst/>
            <a:gdLst>
              <a:gd name="txL" fmla="*/ 0 w 320"/>
              <a:gd name="txT" fmla="*/ 0 h 250"/>
              <a:gd name="txR" fmla="*/ 320 w 320"/>
              <a:gd name="txB" fmla="*/ 250 h 250"/>
            </a:gdLst>
            <a:ahLst/>
            <a:cxnLst>
              <a:cxn ang="0">
                <a:pos x="298" y="57"/>
              </a:cxn>
              <a:cxn ang="0">
                <a:pos x="320" y="138"/>
              </a:cxn>
              <a:cxn ang="0">
                <a:pos x="303" y="212"/>
              </a:cxn>
              <a:cxn ang="0">
                <a:pos x="271" y="245"/>
              </a:cxn>
              <a:cxn ang="0">
                <a:pos x="263" y="233"/>
              </a:cxn>
              <a:cxn ang="0">
                <a:pos x="279" y="214"/>
              </a:cxn>
              <a:cxn ang="0">
                <a:pos x="276" y="191"/>
              </a:cxn>
              <a:cxn ang="0">
                <a:pos x="261" y="165"/>
              </a:cxn>
              <a:cxn ang="0">
                <a:pos x="287" y="165"/>
              </a:cxn>
              <a:cxn ang="0">
                <a:pos x="299" y="153"/>
              </a:cxn>
              <a:cxn ang="0">
                <a:pos x="299" y="126"/>
              </a:cxn>
              <a:cxn ang="0">
                <a:pos x="283" y="112"/>
              </a:cxn>
              <a:cxn ang="0">
                <a:pos x="261" y="100"/>
              </a:cxn>
              <a:cxn ang="0">
                <a:pos x="278" y="96"/>
              </a:cxn>
              <a:cxn ang="0">
                <a:pos x="287" y="74"/>
              </a:cxn>
              <a:cxn ang="0">
                <a:pos x="280" y="58"/>
              </a:cxn>
              <a:cxn ang="0">
                <a:pos x="238" y="8"/>
              </a:cxn>
              <a:cxn ang="0">
                <a:pos x="261" y="50"/>
              </a:cxn>
              <a:cxn ang="0">
                <a:pos x="242" y="59"/>
              </a:cxn>
              <a:cxn ang="0">
                <a:pos x="238" y="34"/>
              </a:cxn>
              <a:cxn ang="0">
                <a:pos x="261" y="247"/>
              </a:cxn>
              <a:cxn ang="0">
                <a:pos x="244" y="235"/>
              </a:cxn>
              <a:cxn ang="0">
                <a:pos x="261" y="247"/>
              </a:cxn>
              <a:cxn ang="0">
                <a:pos x="261" y="113"/>
              </a:cxn>
              <a:cxn ang="0">
                <a:pos x="245" y="135"/>
              </a:cxn>
              <a:cxn ang="0">
                <a:pos x="252" y="155"/>
              </a:cxn>
              <a:cxn ang="0">
                <a:pos x="256" y="174"/>
              </a:cxn>
              <a:cxn ang="0">
                <a:pos x="238" y="82"/>
              </a:cxn>
              <a:cxn ang="0">
                <a:pos x="255" y="100"/>
              </a:cxn>
              <a:cxn ang="0">
                <a:pos x="238" y="8"/>
              </a:cxn>
              <a:cxn ang="0">
                <a:pos x="234" y="20"/>
              </a:cxn>
              <a:cxn ang="0">
                <a:pos x="219" y="2"/>
              </a:cxn>
              <a:cxn ang="0">
                <a:pos x="219" y="215"/>
              </a:cxn>
              <a:cxn ang="0">
                <a:pos x="229" y="227"/>
              </a:cxn>
              <a:cxn ang="0">
                <a:pos x="238" y="39"/>
              </a:cxn>
              <a:cxn ang="0">
                <a:pos x="238" y="174"/>
              </a:cxn>
              <a:cxn ang="0">
                <a:pos x="226" y="184"/>
              </a:cxn>
              <a:cxn ang="0">
                <a:pos x="225" y="51"/>
              </a:cxn>
              <a:cxn ang="0">
                <a:pos x="238" y="39"/>
              </a:cxn>
              <a:cxn ang="0">
                <a:pos x="134" y="8"/>
              </a:cxn>
              <a:cxn ang="0">
                <a:pos x="219" y="2"/>
              </a:cxn>
              <a:cxn ang="0">
                <a:pos x="211" y="16"/>
              </a:cxn>
              <a:cxn ang="0">
                <a:pos x="203" y="42"/>
              </a:cxn>
              <a:cxn ang="0">
                <a:pos x="219" y="53"/>
              </a:cxn>
              <a:cxn ang="0">
                <a:pos x="218" y="210"/>
              </a:cxn>
              <a:cxn ang="0">
                <a:pos x="194" y="230"/>
              </a:cxn>
              <a:cxn ang="0">
                <a:pos x="125" y="192"/>
              </a:cxn>
              <a:cxn ang="0">
                <a:pos x="68" y="164"/>
              </a:cxn>
              <a:cxn ang="0">
                <a:pos x="84" y="159"/>
              </a:cxn>
              <a:cxn ang="0">
                <a:pos x="104" y="131"/>
              </a:cxn>
              <a:cxn ang="0">
                <a:pos x="95" y="100"/>
              </a:cxn>
              <a:cxn ang="0">
                <a:pos x="0" y="136"/>
              </a:cxn>
              <a:cxn ang="0">
                <a:pos x="5" y="96"/>
              </a:cxn>
              <a:cxn ang="0">
                <a:pos x="45" y="44"/>
              </a:cxn>
              <a:cxn ang="0">
                <a:pos x="68" y="88"/>
              </a:cxn>
              <a:cxn ang="0">
                <a:pos x="38" y="101"/>
              </a:cxn>
              <a:cxn ang="0">
                <a:pos x="31" y="135"/>
              </a:cxn>
              <a:cxn ang="0">
                <a:pos x="57" y="162"/>
              </a:cxn>
              <a:cxn ang="0">
                <a:pos x="42" y="189"/>
              </a:cxn>
              <a:cxn ang="0">
                <a:pos x="3" y="150"/>
              </a:cxn>
            </a:cxnLst>
            <a:rect l="txL" t="txT" r="txR" b="txB"/>
            <a:pathLst>
              <a:path w="320" h="250">
                <a:moveTo>
                  <a:pt x="261" y="19"/>
                </a:moveTo>
                <a:lnTo>
                  <a:pt x="261" y="19"/>
                </a:lnTo>
                <a:lnTo>
                  <a:pt x="276" y="30"/>
                </a:lnTo>
                <a:lnTo>
                  <a:pt x="288" y="42"/>
                </a:lnTo>
                <a:lnTo>
                  <a:pt x="298" y="57"/>
                </a:lnTo>
                <a:lnTo>
                  <a:pt x="306" y="71"/>
                </a:lnTo>
                <a:lnTo>
                  <a:pt x="312" y="88"/>
                </a:lnTo>
                <a:lnTo>
                  <a:pt x="316" y="104"/>
                </a:lnTo>
                <a:lnTo>
                  <a:pt x="318" y="120"/>
                </a:lnTo>
                <a:lnTo>
                  <a:pt x="320" y="138"/>
                </a:lnTo>
                <a:lnTo>
                  <a:pt x="320" y="154"/>
                </a:lnTo>
                <a:lnTo>
                  <a:pt x="317" y="170"/>
                </a:lnTo>
                <a:lnTo>
                  <a:pt x="314" y="185"/>
                </a:lnTo>
                <a:lnTo>
                  <a:pt x="310" y="200"/>
                </a:lnTo>
                <a:lnTo>
                  <a:pt x="303" y="212"/>
                </a:lnTo>
                <a:lnTo>
                  <a:pt x="297" y="223"/>
                </a:lnTo>
                <a:lnTo>
                  <a:pt x="290" y="233"/>
                </a:lnTo>
                <a:lnTo>
                  <a:pt x="282" y="239"/>
                </a:lnTo>
                <a:lnTo>
                  <a:pt x="282" y="239"/>
                </a:lnTo>
                <a:lnTo>
                  <a:pt x="271" y="245"/>
                </a:lnTo>
                <a:lnTo>
                  <a:pt x="261" y="247"/>
                </a:lnTo>
                <a:lnTo>
                  <a:pt x="261" y="233"/>
                </a:lnTo>
                <a:lnTo>
                  <a:pt x="261" y="233"/>
                </a:lnTo>
                <a:lnTo>
                  <a:pt x="263" y="233"/>
                </a:lnTo>
                <a:lnTo>
                  <a:pt x="263" y="233"/>
                </a:lnTo>
                <a:lnTo>
                  <a:pt x="263" y="233"/>
                </a:lnTo>
                <a:lnTo>
                  <a:pt x="268" y="229"/>
                </a:lnTo>
                <a:lnTo>
                  <a:pt x="272" y="224"/>
                </a:lnTo>
                <a:lnTo>
                  <a:pt x="276" y="219"/>
                </a:lnTo>
                <a:lnTo>
                  <a:pt x="279" y="214"/>
                </a:lnTo>
                <a:lnTo>
                  <a:pt x="280" y="208"/>
                </a:lnTo>
                <a:lnTo>
                  <a:pt x="280" y="203"/>
                </a:lnTo>
                <a:lnTo>
                  <a:pt x="279" y="196"/>
                </a:lnTo>
                <a:lnTo>
                  <a:pt x="276" y="191"/>
                </a:lnTo>
                <a:lnTo>
                  <a:pt x="276" y="191"/>
                </a:lnTo>
                <a:lnTo>
                  <a:pt x="274" y="185"/>
                </a:lnTo>
                <a:lnTo>
                  <a:pt x="271" y="181"/>
                </a:lnTo>
                <a:lnTo>
                  <a:pt x="267" y="178"/>
                </a:lnTo>
                <a:lnTo>
                  <a:pt x="261" y="176"/>
                </a:lnTo>
                <a:lnTo>
                  <a:pt x="261" y="165"/>
                </a:lnTo>
                <a:lnTo>
                  <a:pt x="261" y="165"/>
                </a:lnTo>
                <a:lnTo>
                  <a:pt x="268" y="168"/>
                </a:lnTo>
                <a:lnTo>
                  <a:pt x="275" y="168"/>
                </a:lnTo>
                <a:lnTo>
                  <a:pt x="280" y="168"/>
                </a:lnTo>
                <a:lnTo>
                  <a:pt x="287" y="165"/>
                </a:lnTo>
                <a:lnTo>
                  <a:pt x="287" y="165"/>
                </a:lnTo>
                <a:lnTo>
                  <a:pt x="287" y="165"/>
                </a:lnTo>
                <a:lnTo>
                  <a:pt x="293" y="162"/>
                </a:lnTo>
                <a:lnTo>
                  <a:pt x="297" y="158"/>
                </a:lnTo>
                <a:lnTo>
                  <a:pt x="299" y="153"/>
                </a:lnTo>
                <a:lnTo>
                  <a:pt x="302" y="149"/>
                </a:lnTo>
                <a:lnTo>
                  <a:pt x="303" y="143"/>
                </a:lnTo>
                <a:lnTo>
                  <a:pt x="303" y="136"/>
                </a:lnTo>
                <a:lnTo>
                  <a:pt x="302" y="131"/>
                </a:lnTo>
                <a:lnTo>
                  <a:pt x="299" y="126"/>
                </a:lnTo>
                <a:lnTo>
                  <a:pt x="299" y="126"/>
                </a:lnTo>
                <a:lnTo>
                  <a:pt x="297" y="122"/>
                </a:lnTo>
                <a:lnTo>
                  <a:pt x="293" y="118"/>
                </a:lnTo>
                <a:lnTo>
                  <a:pt x="288" y="113"/>
                </a:lnTo>
                <a:lnTo>
                  <a:pt x="283" y="112"/>
                </a:lnTo>
                <a:lnTo>
                  <a:pt x="279" y="111"/>
                </a:lnTo>
                <a:lnTo>
                  <a:pt x="272" y="109"/>
                </a:lnTo>
                <a:lnTo>
                  <a:pt x="267" y="111"/>
                </a:lnTo>
                <a:lnTo>
                  <a:pt x="261" y="112"/>
                </a:lnTo>
                <a:lnTo>
                  <a:pt x="261" y="100"/>
                </a:lnTo>
                <a:lnTo>
                  <a:pt x="261" y="100"/>
                </a:lnTo>
                <a:lnTo>
                  <a:pt x="268" y="100"/>
                </a:lnTo>
                <a:lnTo>
                  <a:pt x="274" y="99"/>
                </a:lnTo>
                <a:lnTo>
                  <a:pt x="274" y="99"/>
                </a:lnTo>
                <a:lnTo>
                  <a:pt x="278" y="96"/>
                </a:lnTo>
                <a:lnTo>
                  <a:pt x="282" y="92"/>
                </a:lnTo>
                <a:lnTo>
                  <a:pt x="284" y="88"/>
                </a:lnTo>
                <a:lnTo>
                  <a:pt x="286" y="84"/>
                </a:lnTo>
                <a:lnTo>
                  <a:pt x="287" y="78"/>
                </a:lnTo>
                <a:lnTo>
                  <a:pt x="287" y="74"/>
                </a:lnTo>
                <a:lnTo>
                  <a:pt x="286" y="69"/>
                </a:lnTo>
                <a:lnTo>
                  <a:pt x="284" y="63"/>
                </a:lnTo>
                <a:lnTo>
                  <a:pt x="284" y="63"/>
                </a:lnTo>
                <a:lnTo>
                  <a:pt x="284" y="63"/>
                </a:lnTo>
                <a:lnTo>
                  <a:pt x="280" y="58"/>
                </a:lnTo>
                <a:lnTo>
                  <a:pt x="275" y="54"/>
                </a:lnTo>
                <a:lnTo>
                  <a:pt x="270" y="51"/>
                </a:lnTo>
                <a:lnTo>
                  <a:pt x="261" y="50"/>
                </a:lnTo>
                <a:lnTo>
                  <a:pt x="261" y="19"/>
                </a:lnTo>
                <a:close/>
                <a:moveTo>
                  <a:pt x="238" y="8"/>
                </a:moveTo>
                <a:lnTo>
                  <a:pt x="238" y="8"/>
                </a:lnTo>
                <a:lnTo>
                  <a:pt x="251" y="12"/>
                </a:lnTo>
                <a:lnTo>
                  <a:pt x="261" y="19"/>
                </a:lnTo>
                <a:lnTo>
                  <a:pt x="261" y="50"/>
                </a:lnTo>
                <a:lnTo>
                  <a:pt x="261" y="50"/>
                </a:lnTo>
                <a:lnTo>
                  <a:pt x="256" y="50"/>
                </a:lnTo>
                <a:lnTo>
                  <a:pt x="251" y="53"/>
                </a:lnTo>
                <a:lnTo>
                  <a:pt x="251" y="53"/>
                </a:lnTo>
                <a:lnTo>
                  <a:pt x="247" y="55"/>
                </a:lnTo>
                <a:lnTo>
                  <a:pt x="242" y="59"/>
                </a:lnTo>
                <a:lnTo>
                  <a:pt x="240" y="63"/>
                </a:lnTo>
                <a:lnTo>
                  <a:pt x="238" y="67"/>
                </a:lnTo>
                <a:lnTo>
                  <a:pt x="238" y="39"/>
                </a:lnTo>
                <a:lnTo>
                  <a:pt x="238" y="39"/>
                </a:lnTo>
                <a:lnTo>
                  <a:pt x="238" y="34"/>
                </a:lnTo>
                <a:lnTo>
                  <a:pt x="238" y="27"/>
                </a:lnTo>
                <a:lnTo>
                  <a:pt x="238" y="8"/>
                </a:lnTo>
                <a:lnTo>
                  <a:pt x="238" y="8"/>
                </a:lnTo>
                <a:close/>
                <a:moveTo>
                  <a:pt x="261" y="247"/>
                </a:moveTo>
                <a:lnTo>
                  <a:pt x="261" y="247"/>
                </a:lnTo>
                <a:lnTo>
                  <a:pt x="249" y="250"/>
                </a:lnTo>
                <a:lnTo>
                  <a:pt x="238" y="250"/>
                </a:lnTo>
                <a:lnTo>
                  <a:pt x="238" y="233"/>
                </a:lnTo>
                <a:lnTo>
                  <a:pt x="238" y="233"/>
                </a:lnTo>
                <a:lnTo>
                  <a:pt x="244" y="235"/>
                </a:lnTo>
                <a:lnTo>
                  <a:pt x="249" y="235"/>
                </a:lnTo>
                <a:lnTo>
                  <a:pt x="256" y="235"/>
                </a:lnTo>
                <a:lnTo>
                  <a:pt x="261" y="233"/>
                </a:lnTo>
                <a:lnTo>
                  <a:pt x="261" y="247"/>
                </a:lnTo>
                <a:lnTo>
                  <a:pt x="261" y="247"/>
                </a:lnTo>
                <a:close/>
                <a:moveTo>
                  <a:pt x="261" y="100"/>
                </a:moveTo>
                <a:lnTo>
                  <a:pt x="261" y="112"/>
                </a:lnTo>
                <a:lnTo>
                  <a:pt x="261" y="112"/>
                </a:lnTo>
                <a:lnTo>
                  <a:pt x="261" y="113"/>
                </a:lnTo>
                <a:lnTo>
                  <a:pt x="261" y="113"/>
                </a:lnTo>
                <a:lnTo>
                  <a:pt x="256" y="116"/>
                </a:lnTo>
                <a:lnTo>
                  <a:pt x="252" y="120"/>
                </a:lnTo>
                <a:lnTo>
                  <a:pt x="249" y="124"/>
                </a:lnTo>
                <a:lnTo>
                  <a:pt x="247" y="130"/>
                </a:lnTo>
                <a:lnTo>
                  <a:pt x="245" y="135"/>
                </a:lnTo>
                <a:lnTo>
                  <a:pt x="245" y="141"/>
                </a:lnTo>
                <a:lnTo>
                  <a:pt x="247" y="146"/>
                </a:lnTo>
                <a:lnTo>
                  <a:pt x="249" y="151"/>
                </a:lnTo>
                <a:lnTo>
                  <a:pt x="249" y="151"/>
                </a:lnTo>
                <a:lnTo>
                  <a:pt x="252" y="155"/>
                </a:lnTo>
                <a:lnTo>
                  <a:pt x="255" y="159"/>
                </a:lnTo>
                <a:lnTo>
                  <a:pt x="261" y="165"/>
                </a:lnTo>
                <a:lnTo>
                  <a:pt x="261" y="176"/>
                </a:lnTo>
                <a:lnTo>
                  <a:pt x="261" y="176"/>
                </a:lnTo>
                <a:lnTo>
                  <a:pt x="256" y="174"/>
                </a:lnTo>
                <a:lnTo>
                  <a:pt x="251" y="173"/>
                </a:lnTo>
                <a:lnTo>
                  <a:pt x="244" y="173"/>
                </a:lnTo>
                <a:lnTo>
                  <a:pt x="238" y="174"/>
                </a:lnTo>
                <a:lnTo>
                  <a:pt x="238" y="82"/>
                </a:lnTo>
                <a:lnTo>
                  <a:pt x="238" y="82"/>
                </a:lnTo>
                <a:lnTo>
                  <a:pt x="240" y="86"/>
                </a:lnTo>
                <a:lnTo>
                  <a:pt x="240" y="86"/>
                </a:lnTo>
                <a:lnTo>
                  <a:pt x="244" y="92"/>
                </a:lnTo>
                <a:lnTo>
                  <a:pt x="249" y="97"/>
                </a:lnTo>
                <a:lnTo>
                  <a:pt x="255" y="100"/>
                </a:lnTo>
                <a:lnTo>
                  <a:pt x="261" y="100"/>
                </a:lnTo>
                <a:lnTo>
                  <a:pt x="261" y="100"/>
                </a:lnTo>
                <a:close/>
                <a:moveTo>
                  <a:pt x="219" y="2"/>
                </a:moveTo>
                <a:lnTo>
                  <a:pt x="219" y="2"/>
                </a:lnTo>
                <a:lnTo>
                  <a:pt x="238" y="8"/>
                </a:lnTo>
                <a:lnTo>
                  <a:pt x="238" y="27"/>
                </a:lnTo>
                <a:lnTo>
                  <a:pt x="238" y="27"/>
                </a:lnTo>
                <a:lnTo>
                  <a:pt x="237" y="24"/>
                </a:lnTo>
                <a:lnTo>
                  <a:pt x="237" y="24"/>
                </a:lnTo>
                <a:lnTo>
                  <a:pt x="234" y="20"/>
                </a:lnTo>
                <a:lnTo>
                  <a:pt x="230" y="17"/>
                </a:lnTo>
                <a:lnTo>
                  <a:pt x="225" y="15"/>
                </a:lnTo>
                <a:lnTo>
                  <a:pt x="219" y="15"/>
                </a:lnTo>
                <a:lnTo>
                  <a:pt x="219" y="2"/>
                </a:lnTo>
                <a:lnTo>
                  <a:pt x="219" y="2"/>
                </a:lnTo>
                <a:close/>
                <a:moveTo>
                  <a:pt x="238" y="250"/>
                </a:moveTo>
                <a:lnTo>
                  <a:pt x="238" y="250"/>
                </a:lnTo>
                <a:lnTo>
                  <a:pt x="229" y="247"/>
                </a:lnTo>
                <a:lnTo>
                  <a:pt x="219" y="245"/>
                </a:lnTo>
                <a:lnTo>
                  <a:pt x="219" y="215"/>
                </a:lnTo>
                <a:lnTo>
                  <a:pt x="219" y="215"/>
                </a:lnTo>
                <a:lnTo>
                  <a:pt x="221" y="218"/>
                </a:lnTo>
                <a:lnTo>
                  <a:pt x="221" y="218"/>
                </a:lnTo>
                <a:lnTo>
                  <a:pt x="225" y="223"/>
                </a:lnTo>
                <a:lnTo>
                  <a:pt x="229" y="227"/>
                </a:lnTo>
                <a:lnTo>
                  <a:pt x="233" y="231"/>
                </a:lnTo>
                <a:lnTo>
                  <a:pt x="238" y="233"/>
                </a:lnTo>
                <a:lnTo>
                  <a:pt x="238" y="250"/>
                </a:lnTo>
                <a:lnTo>
                  <a:pt x="238" y="250"/>
                </a:lnTo>
                <a:close/>
                <a:moveTo>
                  <a:pt x="238" y="39"/>
                </a:moveTo>
                <a:lnTo>
                  <a:pt x="238" y="67"/>
                </a:lnTo>
                <a:lnTo>
                  <a:pt x="238" y="67"/>
                </a:lnTo>
                <a:lnTo>
                  <a:pt x="237" y="74"/>
                </a:lnTo>
                <a:lnTo>
                  <a:pt x="238" y="82"/>
                </a:lnTo>
                <a:lnTo>
                  <a:pt x="238" y="174"/>
                </a:lnTo>
                <a:lnTo>
                  <a:pt x="238" y="174"/>
                </a:lnTo>
                <a:lnTo>
                  <a:pt x="236" y="176"/>
                </a:lnTo>
                <a:lnTo>
                  <a:pt x="236" y="176"/>
                </a:lnTo>
                <a:lnTo>
                  <a:pt x="230" y="180"/>
                </a:lnTo>
                <a:lnTo>
                  <a:pt x="226" y="184"/>
                </a:lnTo>
                <a:lnTo>
                  <a:pt x="222" y="188"/>
                </a:lnTo>
                <a:lnTo>
                  <a:pt x="219" y="193"/>
                </a:lnTo>
                <a:lnTo>
                  <a:pt x="219" y="53"/>
                </a:lnTo>
                <a:lnTo>
                  <a:pt x="219" y="53"/>
                </a:lnTo>
                <a:lnTo>
                  <a:pt x="225" y="51"/>
                </a:lnTo>
                <a:lnTo>
                  <a:pt x="229" y="50"/>
                </a:lnTo>
                <a:lnTo>
                  <a:pt x="229" y="50"/>
                </a:lnTo>
                <a:lnTo>
                  <a:pt x="234" y="46"/>
                </a:lnTo>
                <a:lnTo>
                  <a:pt x="238" y="39"/>
                </a:lnTo>
                <a:lnTo>
                  <a:pt x="238" y="39"/>
                </a:lnTo>
                <a:close/>
                <a:moveTo>
                  <a:pt x="68" y="31"/>
                </a:moveTo>
                <a:lnTo>
                  <a:pt x="68" y="31"/>
                </a:lnTo>
                <a:lnTo>
                  <a:pt x="91" y="21"/>
                </a:lnTo>
                <a:lnTo>
                  <a:pt x="112" y="13"/>
                </a:lnTo>
                <a:lnTo>
                  <a:pt x="134" y="8"/>
                </a:lnTo>
                <a:lnTo>
                  <a:pt x="153" y="4"/>
                </a:lnTo>
                <a:lnTo>
                  <a:pt x="172" y="1"/>
                </a:lnTo>
                <a:lnTo>
                  <a:pt x="190" y="0"/>
                </a:lnTo>
                <a:lnTo>
                  <a:pt x="205" y="1"/>
                </a:lnTo>
                <a:lnTo>
                  <a:pt x="219" y="2"/>
                </a:lnTo>
                <a:lnTo>
                  <a:pt x="219" y="15"/>
                </a:lnTo>
                <a:lnTo>
                  <a:pt x="219" y="15"/>
                </a:lnTo>
                <a:lnTo>
                  <a:pt x="215" y="15"/>
                </a:lnTo>
                <a:lnTo>
                  <a:pt x="211" y="16"/>
                </a:lnTo>
                <a:lnTo>
                  <a:pt x="211" y="16"/>
                </a:lnTo>
                <a:lnTo>
                  <a:pt x="211" y="16"/>
                </a:lnTo>
                <a:lnTo>
                  <a:pt x="206" y="20"/>
                </a:lnTo>
                <a:lnTo>
                  <a:pt x="202" y="27"/>
                </a:lnTo>
                <a:lnTo>
                  <a:pt x="200" y="34"/>
                </a:lnTo>
                <a:lnTo>
                  <a:pt x="203" y="42"/>
                </a:lnTo>
                <a:lnTo>
                  <a:pt x="203" y="42"/>
                </a:lnTo>
                <a:lnTo>
                  <a:pt x="206" y="46"/>
                </a:lnTo>
                <a:lnTo>
                  <a:pt x="210" y="50"/>
                </a:lnTo>
                <a:lnTo>
                  <a:pt x="215" y="51"/>
                </a:lnTo>
                <a:lnTo>
                  <a:pt x="219" y="53"/>
                </a:lnTo>
                <a:lnTo>
                  <a:pt x="219" y="193"/>
                </a:lnTo>
                <a:lnTo>
                  <a:pt x="219" y="193"/>
                </a:lnTo>
                <a:lnTo>
                  <a:pt x="218" y="199"/>
                </a:lnTo>
                <a:lnTo>
                  <a:pt x="218" y="204"/>
                </a:lnTo>
                <a:lnTo>
                  <a:pt x="218" y="210"/>
                </a:lnTo>
                <a:lnTo>
                  <a:pt x="219" y="215"/>
                </a:lnTo>
                <a:lnTo>
                  <a:pt x="219" y="245"/>
                </a:lnTo>
                <a:lnTo>
                  <a:pt x="219" y="245"/>
                </a:lnTo>
                <a:lnTo>
                  <a:pt x="207" y="238"/>
                </a:lnTo>
                <a:lnTo>
                  <a:pt x="194" y="230"/>
                </a:lnTo>
                <a:lnTo>
                  <a:pt x="169" y="212"/>
                </a:lnTo>
                <a:lnTo>
                  <a:pt x="157" y="203"/>
                </a:lnTo>
                <a:lnTo>
                  <a:pt x="145" y="196"/>
                </a:lnTo>
                <a:lnTo>
                  <a:pt x="131" y="192"/>
                </a:lnTo>
                <a:lnTo>
                  <a:pt x="125" y="192"/>
                </a:lnTo>
                <a:lnTo>
                  <a:pt x="118" y="192"/>
                </a:lnTo>
                <a:lnTo>
                  <a:pt x="118" y="192"/>
                </a:lnTo>
                <a:lnTo>
                  <a:pt x="92" y="193"/>
                </a:lnTo>
                <a:lnTo>
                  <a:pt x="68" y="193"/>
                </a:lnTo>
                <a:lnTo>
                  <a:pt x="68" y="164"/>
                </a:lnTo>
                <a:lnTo>
                  <a:pt x="68" y="164"/>
                </a:lnTo>
                <a:lnTo>
                  <a:pt x="76" y="162"/>
                </a:lnTo>
                <a:lnTo>
                  <a:pt x="84" y="159"/>
                </a:lnTo>
                <a:lnTo>
                  <a:pt x="84" y="159"/>
                </a:lnTo>
                <a:lnTo>
                  <a:pt x="84" y="159"/>
                </a:lnTo>
                <a:lnTo>
                  <a:pt x="91" y="155"/>
                </a:lnTo>
                <a:lnTo>
                  <a:pt x="96" y="150"/>
                </a:lnTo>
                <a:lnTo>
                  <a:pt x="100" y="145"/>
                </a:lnTo>
                <a:lnTo>
                  <a:pt x="103" y="138"/>
                </a:lnTo>
                <a:lnTo>
                  <a:pt x="104" y="131"/>
                </a:lnTo>
                <a:lnTo>
                  <a:pt x="104" y="123"/>
                </a:lnTo>
                <a:lnTo>
                  <a:pt x="103" y="116"/>
                </a:lnTo>
                <a:lnTo>
                  <a:pt x="100" y="109"/>
                </a:lnTo>
                <a:lnTo>
                  <a:pt x="100" y="109"/>
                </a:lnTo>
                <a:lnTo>
                  <a:pt x="95" y="100"/>
                </a:lnTo>
                <a:lnTo>
                  <a:pt x="87" y="93"/>
                </a:lnTo>
                <a:lnTo>
                  <a:pt x="77" y="89"/>
                </a:lnTo>
                <a:lnTo>
                  <a:pt x="68" y="88"/>
                </a:lnTo>
                <a:lnTo>
                  <a:pt x="68" y="31"/>
                </a:lnTo>
                <a:close/>
                <a:moveTo>
                  <a:pt x="0" y="136"/>
                </a:moveTo>
                <a:lnTo>
                  <a:pt x="0" y="136"/>
                </a:lnTo>
                <a:lnTo>
                  <a:pt x="0" y="124"/>
                </a:lnTo>
                <a:lnTo>
                  <a:pt x="0" y="115"/>
                </a:lnTo>
                <a:lnTo>
                  <a:pt x="3" y="104"/>
                </a:lnTo>
                <a:lnTo>
                  <a:pt x="5" y="96"/>
                </a:lnTo>
                <a:lnTo>
                  <a:pt x="10" y="86"/>
                </a:lnTo>
                <a:lnTo>
                  <a:pt x="14" y="78"/>
                </a:lnTo>
                <a:lnTo>
                  <a:pt x="24" y="65"/>
                </a:lnTo>
                <a:lnTo>
                  <a:pt x="35" y="53"/>
                </a:lnTo>
                <a:lnTo>
                  <a:pt x="45" y="44"/>
                </a:lnTo>
                <a:lnTo>
                  <a:pt x="54" y="38"/>
                </a:lnTo>
                <a:lnTo>
                  <a:pt x="54" y="38"/>
                </a:lnTo>
                <a:lnTo>
                  <a:pt x="68" y="31"/>
                </a:lnTo>
                <a:lnTo>
                  <a:pt x="68" y="88"/>
                </a:lnTo>
                <a:lnTo>
                  <a:pt x="68" y="88"/>
                </a:lnTo>
                <a:lnTo>
                  <a:pt x="58" y="89"/>
                </a:lnTo>
                <a:lnTo>
                  <a:pt x="50" y="92"/>
                </a:lnTo>
                <a:lnTo>
                  <a:pt x="50" y="92"/>
                </a:lnTo>
                <a:lnTo>
                  <a:pt x="43" y="96"/>
                </a:lnTo>
                <a:lnTo>
                  <a:pt x="38" y="101"/>
                </a:lnTo>
                <a:lnTo>
                  <a:pt x="34" y="108"/>
                </a:lnTo>
                <a:lnTo>
                  <a:pt x="31" y="113"/>
                </a:lnTo>
                <a:lnTo>
                  <a:pt x="30" y="122"/>
                </a:lnTo>
                <a:lnTo>
                  <a:pt x="30" y="128"/>
                </a:lnTo>
                <a:lnTo>
                  <a:pt x="31" y="135"/>
                </a:lnTo>
                <a:lnTo>
                  <a:pt x="34" y="143"/>
                </a:lnTo>
                <a:lnTo>
                  <a:pt x="34" y="143"/>
                </a:lnTo>
                <a:lnTo>
                  <a:pt x="39" y="151"/>
                </a:lnTo>
                <a:lnTo>
                  <a:pt x="47" y="158"/>
                </a:lnTo>
                <a:lnTo>
                  <a:pt x="57" y="162"/>
                </a:lnTo>
                <a:lnTo>
                  <a:pt x="68" y="164"/>
                </a:lnTo>
                <a:lnTo>
                  <a:pt x="68" y="193"/>
                </a:lnTo>
                <a:lnTo>
                  <a:pt x="68" y="193"/>
                </a:lnTo>
                <a:lnTo>
                  <a:pt x="54" y="192"/>
                </a:lnTo>
                <a:lnTo>
                  <a:pt x="42" y="189"/>
                </a:lnTo>
                <a:lnTo>
                  <a:pt x="31" y="185"/>
                </a:lnTo>
                <a:lnTo>
                  <a:pt x="22" y="178"/>
                </a:lnTo>
                <a:lnTo>
                  <a:pt x="14" y="172"/>
                </a:lnTo>
                <a:lnTo>
                  <a:pt x="8" y="162"/>
                </a:lnTo>
                <a:lnTo>
                  <a:pt x="3" y="150"/>
                </a:lnTo>
                <a:lnTo>
                  <a:pt x="0" y="136"/>
                </a:lnTo>
                <a:lnTo>
                  <a:pt x="0" y="136"/>
                </a:lnTo>
                <a:close/>
              </a:path>
            </a:pathLst>
          </a:custGeom>
          <a:solidFill>
            <a:srgbClr val="EDCD2D"/>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grpSp>
        <p:nvGrpSpPr>
          <p:cNvPr id="4229" name="组合 206"/>
          <p:cNvGrpSpPr/>
          <p:nvPr/>
        </p:nvGrpSpPr>
        <p:grpSpPr>
          <a:xfrm>
            <a:off x="2987675" y="4176713"/>
            <a:ext cx="495300" cy="644525"/>
            <a:chOff x="0" y="0"/>
            <a:chExt cx="495300" cy="644526"/>
          </a:xfrm>
        </p:grpSpPr>
        <p:sp>
          <p:nvSpPr>
            <p:cNvPr id="4230" name="Freeform 129"/>
            <p:cNvSpPr/>
            <p:nvPr/>
          </p:nvSpPr>
          <p:spPr>
            <a:xfrm>
              <a:off x="0" y="0"/>
              <a:ext cx="495300" cy="496888"/>
            </a:xfrm>
            <a:custGeom>
              <a:avLst/>
              <a:gdLst>
                <a:gd name="txL" fmla="*/ 0 w 312"/>
                <a:gd name="txT" fmla="*/ 0 h 313"/>
                <a:gd name="txR" fmla="*/ 312 w 312"/>
                <a:gd name="txB" fmla="*/ 313 h 313"/>
              </a:gdLst>
              <a:ahLst/>
              <a:cxnLst>
                <a:cxn ang="0">
                  <a:pos x="83" y="16"/>
                </a:cxn>
                <a:cxn ang="0">
                  <a:pos x="57" y="41"/>
                </a:cxn>
                <a:cxn ang="0">
                  <a:pos x="37" y="71"/>
                </a:cxn>
                <a:cxn ang="0">
                  <a:pos x="25" y="103"/>
                </a:cxn>
                <a:cxn ang="0">
                  <a:pos x="21" y="140"/>
                </a:cxn>
                <a:cxn ang="0">
                  <a:pos x="21" y="156"/>
                </a:cxn>
                <a:cxn ang="0">
                  <a:pos x="27" y="186"/>
                </a:cxn>
                <a:cxn ang="0">
                  <a:pos x="40" y="213"/>
                </a:cxn>
                <a:cxn ang="0">
                  <a:pos x="56" y="237"/>
                </a:cxn>
                <a:cxn ang="0">
                  <a:pos x="76" y="259"/>
                </a:cxn>
                <a:cxn ang="0">
                  <a:pos x="101" y="275"/>
                </a:cxn>
                <a:cxn ang="0">
                  <a:pos x="128" y="287"/>
                </a:cxn>
                <a:cxn ang="0">
                  <a:pos x="157" y="293"/>
                </a:cxn>
                <a:cxn ang="0">
                  <a:pos x="174" y="294"/>
                </a:cxn>
                <a:cxn ang="0">
                  <a:pos x="210" y="289"/>
                </a:cxn>
                <a:cxn ang="0">
                  <a:pos x="243" y="276"/>
                </a:cxn>
                <a:cxn ang="0">
                  <a:pos x="273" y="257"/>
                </a:cxn>
                <a:cxn ang="0">
                  <a:pos x="296" y="233"/>
                </a:cxn>
                <a:cxn ang="0">
                  <a:pos x="312" y="245"/>
                </a:cxn>
                <a:cxn ang="0">
                  <a:pos x="285" y="274"/>
                </a:cxn>
                <a:cxn ang="0">
                  <a:pos x="252" y="295"/>
                </a:cxn>
                <a:cxn ang="0">
                  <a:pos x="214" y="309"/>
                </a:cxn>
                <a:cxn ang="0">
                  <a:pos x="174" y="313"/>
                </a:cxn>
                <a:cxn ang="0">
                  <a:pos x="156" y="313"/>
                </a:cxn>
                <a:cxn ang="0">
                  <a:pos x="122" y="306"/>
                </a:cxn>
                <a:cxn ang="0">
                  <a:pos x="91" y="293"/>
                </a:cxn>
                <a:cxn ang="0">
                  <a:pos x="64" y="274"/>
                </a:cxn>
                <a:cxn ang="0">
                  <a:pos x="40" y="251"/>
                </a:cxn>
                <a:cxn ang="0">
                  <a:pos x="21" y="222"/>
                </a:cxn>
                <a:cxn ang="0">
                  <a:pos x="8" y="191"/>
                </a:cxn>
                <a:cxn ang="0">
                  <a:pos x="2" y="159"/>
                </a:cxn>
                <a:cxn ang="0">
                  <a:pos x="0" y="140"/>
                </a:cxn>
                <a:cxn ang="0">
                  <a:pos x="6" y="99"/>
                </a:cxn>
                <a:cxn ang="0">
                  <a:pos x="19" y="61"/>
                </a:cxn>
                <a:cxn ang="0">
                  <a:pos x="42" y="27"/>
                </a:cxn>
                <a:cxn ang="0">
                  <a:pos x="71" y="0"/>
                </a:cxn>
              </a:cxnLst>
              <a:rect l="txL" t="txT" r="txR" b="txB"/>
              <a:pathLst>
                <a:path w="312" h="313">
                  <a:moveTo>
                    <a:pt x="83" y="16"/>
                  </a:moveTo>
                  <a:lnTo>
                    <a:pt x="83" y="16"/>
                  </a:lnTo>
                  <a:lnTo>
                    <a:pt x="69" y="29"/>
                  </a:lnTo>
                  <a:lnTo>
                    <a:pt x="57" y="41"/>
                  </a:lnTo>
                  <a:lnTo>
                    <a:pt x="46" y="54"/>
                  </a:lnTo>
                  <a:lnTo>
                    <a:pt x="37" y="71"/>
                  </a:lnTo>
                  <a:lnTo>
                    <a:pt x="30" y="87"/>
                  </a:lnTo>
                  <a:lnTo>
                    <a:pt x="25" y="103"/>
                  </a:lnTo>
                  <a:lnTo>
                    <a:pt x="22" y="122"/>
                  </a:lnTo>
                  <a:lnTo>
                    <a:pt x="21" y="140"/>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74" y="294"/>
                  </a:lnTo>
                  <a:lnTo>
                    <a:pt x="193" y="293"/>
                  </a:lnTo>
                  <a:lnTo>
                    <a:pt x="210" y="289"/>
                  </a:lnTo>
                  <a:lnTo>
                    <a:pt x="227" y="285"/>
                  </a:lnTo>
                  <a:lnTo>
                    <a:pt x="243" y="276"/>
                  </a:lnTo>
                  <a:lnTo>
                    <a:pt x="258" y="268"/>
                  </a:lnTo>
                  <a:lnTo>
                    <a:pt x="273" y="257"/>
                  </a:lnTo>
                  <a:lnTo>
                    <a:pt x="285" y="247"/>
                  </a:lnTo>
                  <a:lnTo>
                    <a:pt x="296" y="233"/>
                  </a:lnTo>
                  <a:lnTo>
                    <a:pt x="312" y="245"/>
                  </a:lnTo>
                  <a:lnTo>
                    <a:pt x="312" y="245"/>
                  </a:lnTo>
                  <a:lnTo>
                    <a:pt x="298" y="260"/>
                  </a:lnTo>
                  <a:lnTo>
                    <a:pt x="285" y="274"/>
                  </a:lnTo>
                  <a:lnTo>
                    <a:pt x="268" y="285"/>
                  </a:lnTo>
                  <a:lnTo>
                    <a:pt x="252" y="295"/>
                  </a:lnTo>
                  <a:lnTo>
                    <a:pt x="233" y="303"/>
                  </a:lnTo>
                  <a:lnTo>
                    <a:pt x="214" y="309"/>
                  </a:lnTo>
                  <a:lnTo>
                    <a:pt x="194" y="312"/>
                  </a:lnTo>
                  <a:lnTo>
                    <a:pt x="174" y="313"/>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0" y="140"/>
                  </a:lnTo>
                  <a:lnTo>
                    <a:pt x="2" y="119"/>
                  </a:lnTo>
                  <a:lnTo>
                    <a:pt x="6" y="99"/>
                  </a:lnTo>
                  <a:lnTo>
                    <a:pt x="11" y="79"/>
                  </a:lnTo>
                  <a:lnTo>
                    <a:pt x="19" y="61"/>
                  </a:lnTo>
                  <a:lnTo>
                    <a:pt x="30" y="44"/>
                  </a:lnTo>
                  <a:lnTo>
                    <a:pt x="42" y="27"/>
                  </a:lnTo>
                  <a:lnTo>
                    <a:pt x="56" y="14"/>
                  </a:lnTo>
                  <a:lnTo>
                    <a:pt x="71" y="0"/>
                  </a:lnTo>
                  <a:lnTo>
                    <a:pt x="83" y="16"/>
                  </a:lnTo>
                  <a:close/>
                </a:path>
              </a:pathLst>
            </a:custGeom>
            <a:solidFill>
              <a:srgbClr val="7CBE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31" name="Freeform 130"/>
            <p:cNvSpPr>
              <a:spLocks noEditPoints="1"/>
            </p:cNvSpPr>
            <p:nvPr/>
          </p:nvSpPr>
          <p:spPr>
            <a:xfrm>
              <a:off x="53975" y="9525"/>
              <a:ext cx="436563" cy="434975"/>
            </a:xfrm>
            <a:custGeom>
              <a:avLst/>
              <a:gdLst>
                <a:gd name="txL" fmla="*/ 0 w 275"/>
                <a:gd name="txT" fmla="*/ 0 h 274"/>
                <a:gd name="txR" fmla="*/ 275 w 275"/>
                <a:gd name="txB" fmla="*/ 274 h 274"/>
              </a:gdLst>
              <a:ahLst/>
              <a:cxnLst>
                <a:cxn ang="0">
                  <a:pos x="152" y="1"/>
                </a:cxn>
                <a:cxn ang="0">
                  <a:pos x="191" y="10"/>
                </a:cxn>
                <a:cxn ang="0">
                  <a:pos x="225" y="32"/>
                </a:cxn>
                <a:cxn ang="0">
                  <a:pos x="252" y="61"/>
                </a:cxn>
                <a:cxn ang="0">
                  <a:pos x="268" y="97"/>
                </a:cxn>
                <a:cxn ang="0">
                  <a:pos x="275" y="138"/>
                </a:cxn>
                <a:cxn ang="0">
                  <a:pos x="272" y="165"/>
                </a:cxn>
                <a:cxn ang="0">
                  <a:pos x="259" y="203"/>
                </a:cxn>
                <a:cxn ang="0">
                  <a:pos x="234" y="235"/>
                </a:cxn>
                <a:cxn ang="0">
                  <a:pos x="203" y="258"/>
                </a:cxn>
                <a:cxn ang="0">
                  <a:pos x="165" y="272"/>
                </a:cxn>
                <a:cxn ang="0">
                  <a:pos x="137" y="274"/>
                </a:cxn>
                <a:cxn ang="0">
                  <a:pos x="137" y="269"/>
                </a:cxn>
                <a:cxn ang="0">
                  <a:pos x="164" y="266"/>
                </a:cxn>
                <a:cxn ang="0">
                  <a:pos x="201" y="253"/>
                </a:cxn>
                <a:cxn ang="0">
                  <a:pos x="230" y="230"/>
                </a:cxn>
                <a:cxn ang="0">
                  <a:pos x="253" y="200"/>
                </a:cxn>
                <a:cxn ang="0">
                  <a:pos x="266" y="163"/>
                </a:cxn>
                <a:cxn ang="0">
                  <a:pos x="268" y="138"/>
                </a:cxn>
                <a:cxn ang="0">
                  <a:pos x="263" y="98"/>
                </a:cxn>
                <a:cxn ang="0">
                  <a:pos x="247" y="65"/>
                </a:cxn>
                <a:cxn ang="0">
                  <a:pos x="221" y="36"/>
                </a:cxn>
                <a:cxn ang="0">
                  <a:pos x="188" y="17"/>
                </a:cxn>
                <a:cxn ang="0">
                  <a:pos x="151" y="8"/>
                </a:cxn>
                <a:cxn ang="0">
                  <a:pos x="137" y="0"/>
                </a:cxn>
                <a:cxn ang="0">
                  <a:pos x="137" y="274"/>
                </a:cxn>
                <a:cxn ang="0">
                  <a:pos x="96" y="269"/>
                </a:cxn>
                <a:cxn ang="0">
                  <a:pos x="61" y="251"/>
                </a:cxn>
                <a:cxn ang="0">
                  <a:pos x="31" y="224"/>
                </a:cxn>
                <a:cxn ang="0">
                  <a:pos x="11" y="191"/>
                </a:cxn>
                <a:cxn ang="0">
                  <a:pos x="2" y="151"/>
                </a:cxn>
                <a:cxn ang="0">
                  <a:pos x="2" y="123"/>
                </a:cxn>
                <a:cxn ang="0">
                  <a:pos x="11" y="84"/>
                </a:cxn>
                <a:cxn ang="0">
                  <a:pos x="31" y="50"/>
                </a:cxn>
                <a:cxn ang="0">
                  <a:pos x="61" y="24"/>
                </a:cxn>
                <a:cxn ang="0">
                  <a:pos x="96" y="6"/>
                </a:cxn>
                <a:cxn ang="0">
                  <a:pos x="137" y="0"/>
                </a:cxn>
                <a:cxn ang="0">
                  <a:pos x="125" y="8"/>
                </a:cxn>
                <a:cxn ang="0">
                  <a:pos x="87" y="17"/>
                </a:cxn>
                <a:cxn ang="0">
                  <a:pos x="54" y="36"/>
                </a:cxn>
                <a:cxn ang="0">
                  <a:pos x="29" y="65"/>
                </a:cxn>
                <a:cxn ang="0">
                  <a:pos x="12" y="98"/>
                </a:cxn>
                <a:cxn ang="0">
                  <a:pos x="7" y="138"/>
                </a:cxn>
                <a:cxn ang="0">
                  <a:pos x="10" y="163"/>
                </a:cxn>
                <a:cxn ang="0">
                  <a:pos x="22" y="200"/>
                </a:cxn>
                <a:cxn ang="0">
                  <a:pos x="45" y="230"/>
                </a:cxn>
                <a:cxn ang="0">
                  <a:pos x="75" y="253"/>
                </a:cxn>
                <a:cxn ang="0">
                  <a:pos x="111" y="266"/>
                </a:cxn>
                <a:cxn ang="0">
                  <a:pos x="137" y="274"/>
                </a:cxn>
              </a:cxnLst>
              <a:rect l="txL" t="txT" r="txR" b="txB"/>
              <a:pathLst>
                <a:path w="275" h="274">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74"/>
                  </a:lnTo>
                  <a:lnTo>
                    <a:pt x="137" y="269"/>
                  </a:lnTo>
                  <a:lnTo>
                    <a:pt x="137" y="269"/>
                  </a:lnTo>
                  <a:lnTo>
                    <a:pt x="137" y="269"/>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6"/>
                  </a:lnTo>
                  <a:lnTo>
                    <a:pt x="137" y="0"/>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solidFill>
              <a:srgbClr val="7CBE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32" name="Freeform 131"/>
            <p:cNvSpPr/>
            <p:nvPr/>
          </p:nvSpPr>
          <p:spPr>
            <a:xfrm>
              <a:off x="47625" y="17463"/>
              <a:ext cx="434975" cy="423863"/>
            </a:xfrm>
            <a:custGeom>
              <a:avLst/>
              <a:gdLst>
                <a:gd name="txL" fmla="*/ 0 w 274"/>
                <a:gd name="txT" fmla="*/ 0 h 267"/>
                <a:gd name="txR" fmla="*/ 274 w 274"/>
                <a:gd name="txB" fmla="*/ 267 h 267"/>
              </a:gdLst>
              <a:ahLst/>
              <a:cxnLst>
                <a:cxn ang="0">
                  <a:pos x="199" y="18"/>
                </a:cxn>
                <a:cxn ang="0">
                  <a:pos x="203" y="37"/>
                </a:cxn>
                <a:cxn ang="0">
                  <a:pos x="214" y="35"/>
                </a:cxn>
                <a:cxn ang="0">
                  <a:pos x="221" y="43"/>
                </a:cxn>
                <a:cxn ang="0">
                  <a:pos x="238" y="56"/>
                </a:cxn>
                <a:cxn ang="0">
                  <a:pos x="257" y="80"/>
                </a:cxn>
                <a:cxn ang="0">
                  <a:pos x="251" y="91"/>
                </a:cxn>
                <a:cxn ang="0">
                  <a:pos x="256" y="93"/>
                </a:cxn>
                <a:cxn ang="0">
                  <a:pos x="262" y="85"/>
                </a:cxn>
                <a:cxn ang="0">
                  <a:pos x="264" y="93"/>
                </a:cxn>
                <a:cxn ang="0">
                  <a:pos x="259" y="110"/>
                </a:cxn>
                <a:cxn ang="0">
                  <a:pos x="247" y="112"/>
                </a:cxn>
                <a:cxn ang="0">
                  <a:pos x="232" y="127"/>
                </a:cxn>
                <a:cxn ang="0">
                  <a:pos x="220" y="141"/>
                </a:cxn>
                <a:cxn ang="0">
                  <a:pos x="202" y="154"/>
                </a:cxn>
                <a:cxn ang="0">
                  <a:pos x="209" y="183"/>
                </a:cxn>
                <a:cxn ang="0">
                  <a:pos x="218" y="214"/>
                </a:cxn>
                <a:cxn ang="0">
                  <a:pos x="210" y="237"/>
                </a:cxn>
                <a:cxn ang="0">
                  <a:pos x="226" y="228"/>
                </a:cxn>
                <a:cxn ang="0">
                  <a:pos x="247" y="192"/>
                </a:cxn>
                <a:cxn ang="0">
                  <a:pos x="264" y="141"/>
                </a:cxn>
                <a:cxn ang="0">
                  <a:pos x="274" y="115"/>
                </a:cxn>
                <a:cxn ang="0">
                  <a:pos x="155" y="267"/>
                </a:cxn>
                <a:cxn ang="0">
                  <a:pos x="178" y="246"/>
                </a:cxn>
                <a:cxn ang="0">
                  <a:pos x="153" y="245"/>
                </a:cxn>
                <a:cxn ang="0">
                  <a:pos x="145" y="252"/>
                </a:cxn>
                <a:cxn ang="0">
                  <a:pos x="125" y="248"/>
                </a:cxn>
                <a:cxn ang="0">
                  <a:pos x="99" y="249"/>
                </a:cxn>
                <a:cxn ang="0">
                  <a:pos x="121" y="267"/>
                </a:cxn>
                <a:cxn ang="0">
                  <a:pos x="0" y="129"/>
                </a:cxn>
                <a:cxn ang="0">
                  <a:pos x="62" y="26"/>
                </a:cxn>
                <a:cxn ang="0">
                  <a:pos x="19" y="87"/>
                </a:cxn>
                <a:cxn ang="0">
                  <a:pos x="31" y="84"/>
                </a:cxn>
                <a:cxn ang="0">
                  <a:pos x="50" y="91"/>
                </a:cxn>
                <a:cxn ang="0">
                  <a:pos x="60" y="88"/>
                </a:cxn>
                <a:cxn ang="0">
                  <a:pos x="46" y="106"/>
                </a:cxn>
                <a:cxn ang="0">
                  <a:pos x="35" y="122"/>
                </a:cxn>
                <a:cxn ang="0">
                  <a:pos x="45" y="157"/>
                </a:cxn>
                <a:cxn ang="0">
                  <a:pos x="54" y="180"/>
                </a:cxn>
                <a:cxn ang="0">
                  <a:pos x="87" y="210"/>
                </a:cxn>
                <a:cxn ang="0">
                  <a:pos x="95" y="188"/>
                </a:cxn>
                <a:cxn ang="0">
                  <a:pos x="98" y="169"/>
                </a:cxn>
                <a:cxn ang="0">
                  <a:pos x="104" y="137"/>
                </a:cxn>
                <a:cxn ang="0">
                  <a:pos x="117" y="122"/>
                </a:cxn>
                <a:cxn ang="0">
                  <a:pos x="152" y="125"/>
                </a:cxn>
                <a:cxn ang="0">
                  <a:pos x="165" y="106"/>
                </a:cxn>
                <a:cxn ang="0">
                  <a:pos x="161" y="81"/>
                </a:cxn>
                <a:cxn ang="0">
                  <a:pos x="134" y="58"/>
                </a:cxn>
                <a:cxn ang="0">
                  <a:pos x="111" y="57"/>
                </a:cxn>
                <a:cxn ang="0">
                  <a:pos x="92" y="68"/>
                </a:cxn>
                <a:cxn ang="0">
                  <a:pos x="69" y="64"/>
                </a:cxn>
                <a:cxn ang="0">
                  <a:pos x="73" y="56"/>
                </a:cxn>
                <a:cxn ang="0">
                  <a:pos x="80" y="45"/>
                </a:cxn>
                <a:cxn ang="0">
                  <a:pos x="81" y="38"/>
                </a:cxn>
                <a:cxn ang="0">
                  <a:pos x="96" y="49"/>
                </a:cxn>
                <a:cxn ang="0">
                  <a:pos x="119" y="47"/>
                </a:cxn>
                <a:cxn ang="0">
                  <a:pos x="137" y="45"/>
                </a:cxn>
                <a:cxn ang="0">
                  <a:pos x="141" y="28"/>
                </a:cxn>
                <a:cxn ang="0">
                  <a:pos x="161" y="22"/>
                </a:cxn>
                <a:cxn ang="0">
                  <a:pos x="132" y="8"/>
                </a:cxn>
              </a:cxnLst>
              <a:rect l="txL" t="txT" r="txR" b="txB"/>
              <a:pathLst>
                <a:path w="274" h="267">
                  <a:moveTo>
                    <a:pt x="161" y="1"/>
                  </a:moveTo>
                  <a:lnTo>
                    <a:pt x="161" y="1"/>
                  </a:lnTo>
                  <a:lnTo>
                    <a:pt x="169" y="3"/>
                  </a:lnTo>
                  <a:lnTo>
                    <a:pt x="178" y="5"/>
                  </a:lnTo>
                  <a:lnTo>
                    <a:pt x="188" y="8"/>
                  </a:lnTo>
                  <a:lnTo>
                    <a:pt x="201" y="14"/>
                  </a:lnTo>
                  <a:lnTo>
                    <a:pt x="214" y="22"/>
                  </a:lnTo>
                  <a:lnTo>
                    <a:pt x="226" y="31"/>
                  </a:lnTo>
                  <a:lnTo>
                    <a:pt x="238" y="43"/>
                  </a:lnTo>
                  <a:lnTo>
                    <a:pt x="238" y="43"/>
                  </a:lnTo>
                  <a:lnTo>
                    <a:pt x="234" y="39"/>
                  </a:lnTo>
                  <a:lnTo>
                    <a:pt x="225" y="31"/>
                  </a:lnTo>
                  <a:lnTo>
                    <a:pt x="213" y="22"/>
                  </a:lnTo>
                  <a:lnTo>
                    <a:pt x="206" y="19"/>
                  </a:lnTo>
                  <a:lnTo>
                    <a:pt x="199" y="18"/>
                  </a:lnTo>
                  <a:lnTo>
                    <a:pt x="197" y="19"/>
                  </a:lnTo>
                  <a:lnTo>
                    <a:pt x="197" y="19"/>
                  </a:lnTo>
                  <a:lnTo>
                    <a:pt x="198" y="22"/>
                  </a:lnTo>
                  <a:lnTo>
                    <a:pt x="198" y="22"/>
                  </a:lnTo>
                  <a:lnTo>
                    <a:pt x="199" y="24"/>
                  </a:lnTo>
                  <a:lnTo>
                    <a:pt x="199" y="24"/>
                  </a:lnTo>
                  <a:lnTo>
                    <a:pt x="199" y="27"/>
                  </a:lnTo>
                  <a:lnTo>
                    <a:pt x="201" y="30"/>
                  </a:lnTo>
                  <a:lnTo>
                    <a:pt x="201" y="30"/>
                  </a:lnTo>
                  <a:lnTo>
                    <a:pt x="202" y="30"/>
                  </a:lnTo>
                  <a:lnTo>
                    <a:pt x="202" y="30"/>
                  </a:lnTo>
                  <a:lnTo>
                    <a:pt x="203" y="33"/>
                  </a:lnTo>
                  <a:lnTo>
                    <a:pt x="203" y="33"/>
                  </a:lnTo>
                  <a:lnTo>
                    <a:pt x="203" y="34"/>
                  </a:lnTo>
                  <a:lnTo>
                    <a:pt x="203" y="37"/>
                  </a:lnTo>
                  <a:lnTo>
                    <a:pt x="203" y="39"/>
                  </a:lnTo>
                  <a:lnTo>
                    <a:pt x="206" y="39"/>
                  </a:lnTo>
                  <a:lnTo>
                    <a:pt x="206" y="39"/>
                  </a:lnTo>
                  <a:lnTo>
                    <a:pt x="209" y="39"/>
                  </a:lnTo>
                  <a:lnTo>
                    <a:pt x="209" y="39"/>
                  </a:lnTo>
                  <a:lnTo>
                    <a:pt x="210" y="38"/>
                  </a:lnTo>
                  <a:lnTo>
                    <a:pt x="210" y="38"/>
                  </a:lnTo>
                  <a:lnTo>
                    <a:pt x="207" y="35"/>
                  </a:lnTo>
                  <a:lnTo>
                    <a:pt x="207" y="35"/>
                  </a:lnTo>
                  <a:lnTo>
                    <a:pt x="207" y="35"/>
                  </a:lnTo>
                  <a:lnTo>
                    <a:pt x="207" y="35"/>
                  </a:lnTo>
                  <a:lnTo>
                    <a:pt x="209" y="34"/>
                  </a:lnTo>
                  <a:lnTo>
                    <a:pt x="210" y="33"/>
                  </a:lnTo>
                  <a:lnTo>
                    <a:pt x="210" y="33"/>
                  </a:lnTo>
                  <a:lnTo>
                    <a:pt x="214" y="35"/>
                  </a:lnTo>
                  <a:lnTo>
                    <a:pt x="215" y="37"/>
                  </a:lnTo>
                  <a:lnTo>
                    <a:pt x="215" y="37"/>
                  </a:lnTo>
                  <a:lnTo>
                    <a:pt x="217" y="39"/>
                  </a:lnTo>
                  <a:lnTo>
                    <a:pt x="217" y="39"/>
                  </a:lnTo>
                  <a:lnTo>
                    <a:pt x="215" y="41"/>
                  </a:lnTo>
                  <a:lnTo>
                    <a:pt x="215" y="41"/>
                  </a:lnTo>
                  <a:lnTo>
                    <a:pt x="214" y="42"/>
                  </a:lnTo>
                  <a:lnTo>
                    <a:pt x="214" y="42"/>
                  </a:lnTo>
                  <a:lnTo>
                    <a:pt x="215" y="45"/>
                  </a:lnTo>
                  <a:lnTo>
                    <a:pt x="215" y="45"/>
                  </a:lnTo>
                  <a:lnTo>
                    <a:pt x="215" y="45"/>
                  </a:lnTo>
                  <a:lnTo>
                    <a:pt x="217" y="45"/>
                  </a:lnTo>
                  <a:lnTo>
                    <a:pt x="217" y="45"/>
                  </a:lnTo>
                  <a:lnTo>
                    <a:pt x="221" y="43"/>
                  </a:lnTo>
                  <a:lnTo>
                    <a:pt x="221" y="43"/>
                  </a:lnTo>
                  <a:lnTo>
                    <a:pt x="224" y="43"/>
                  </a:lnTo>
                  <a:lnTo>
                    <a:pt x="224" y="43"/>
                  </a:lnTo>
                  <a:lnTo>
                    <a:pt x="225" y="45"/>
                  </a:lnTo>
                  <a:lnTo>
                    <a:pt x="225" y="45"/>
                  </a:lnTo>
                  <a:lnTo>
                    <a:pt x="229" y="47"/>
                  </a:lnTo>
                  <a:lnTo>
                    <a:pt x="229" y="47"/>
                  </a:lnTo>
                  <a:lnTo>
                    <a:pt x="230" y="47"/>
                  </a:lnTo>
                  <a:lnTo>
                    <a:pt x="230" y="47"/>
                  </a:lnTo>
                  <a:lnTo>
                    <a:pt x="232" y="51"/>
                  </a:lnTo>
                  <a:lnTo>
                    <a:pt x="232" y="51"/>
                  </a:lnTo>
                  <a:lnTo>
                    <a:pt x="234" y="53"/>
                  </a:lnTo>
                  <a:lnTo>
                    <a:pt x="234" y="53"/>
                  </a:lnTo>
                  <a:lnTo>
                    <a:pt x="237" y="54"/>
                  </a:lnTo>
                  <a:lnTo>
                    <a:pt x="238" y="56"/>
                  </a:lnTo>
                  <a:lnTo>
                    <a:pt x="238" y="56"/>
                  </a:lnTo>
                  <a:lnTo>
                    <a:pt x="240" y="58"/>
                  </a:lnTo>
                  <a:lnTo>
                    <a:pt x="240" y="58"/>
                  </a:lnTo>
                  <a:lnTo>
                    <a:pt x="245" y="62"/>
                  </a:lnTo>
                  <a:lnTo>
                    <a:pt x="245" y="62"/>
                  </a:lnTo>
                  <a:lnTo>
                    <a:pt x="248" y="65"/>
                  </a:lnTo>
                  <a:lnTo>
                    <a:pt x="248" y="65"/>
                  </a:lnTo>
                  <a:lnTo>
                    <a:pt x="248" y="69"/>
                  </a:lnTo>
                  <a:lnTo>
                    <a:pt x="248" y="69"/>
                  </a:lnTo>
                  <a:lnTo>
                    <a:pt x="249" y="73"/>
                  </a:lnTo>
                  <a:lnTo>
                    <a:pt x="249" y="73"/>
                  </a:lnTo>
                  <a:lnTo>
                    <a:pt x="251" y="76"/>
                  </a:lnTo>
                  <a:lnTo>
                    <a:pt x="251" y="76"/>
                  </a:lnTo>
                  <a:lnTo>
                    <a:pt x="253" y="77"/>
                  </a:lnTo>
                  <a:lnTo>
                    <a:pt x="253" y="77"/>
                  </a:lnTo>
                  <a:lnTo>
                    <a:pt x="257" y="80"/>
                  </a:lnTo>
                  <a:lnTo>
                    <a:pt x="257" y="80"/>
                  </a:lnTo>
                  <a:lnTo>
                    <a:pt x="259" y="81"/>
                  </a:lnTo>
                  <a:lnTo>
                    <a:pt x="259" y="83"/>
                  </a:lnTo>
                  <a:lnTo>
                    <a:pt x="259" y="83"/>
                  </a:lnTo>
                  <a:lnTo>
                    <a:pt x="257" y="84"/>
                  </a:lnTo>
                  <a:lnTo>
                    <a:pt x="257" y="84"/>
                  </a:lnTo>
                  <a:lnTo>
                    <a:pt x="255" y="84"/>
                  </a:lnTo>
                  <a:lnTo>
                    <a:pt x="255" y="84"/>
                  </a:lnTo>
                  <a:lnTo>
                    <a:pt x="255" y="87"/>
                  </a:lnTo>
                  <a:lnTo>
                    <a:pt x="255" y="87"/>
                  </a:lnTo>
                  <a:lnTo>
                    <a:pt x="255" y="88"/>
                  </a:lnTo>
                  <a:lnTo>
                    <a:pt x="255" y="89"/>
                  </a:lnTo>
                  <a:lnTo>
                    <a:pt x="255" y="89"/>
                  </a:lnTo>
                  <a:lnTo>
                    <a:pt x="252" y="91"/>
                  </a:lnTo>
                  <a:lnTo>
                    <a:pt x="251" y="91"/>
                  </a:lnTo>
                  <a:lnTo>
                    <a:pt x="248" y="92"/>
                  </a:lnTo>
                  <a:lnTo>
                    <a:pt x="247" y="93"/>
                  </a:lnTo>
                  <a:lnTo>
                    <a:pt x="247" y="93"/>
                  </a:lnTo>
                  <a:lnTo>
                    <a:pt x="247" y="95"/>
                  </a:lnTo>
                  <a:lnTo>
                    <a:pt x="247" y="95"/>
                  </a:lnTo>
                  <a:lnTo>
                    <a:pt x="249" y="96"/>
                  </a:lnTo>
                  <a:lnTo>
                    <a:pt x="249" y="96"/>
                  </a:lnTo>
                  <a:lnTo>
                    <a:pt x="249" y="95"/>
                  </a:lnTo>
                  <a:lnTo>
                    <a:pt x="249" y="95"/>
                  </a:lnTo>
                  <a:lnTo>
                    <a:pt x="249" y="93"/>
                  </a:lnTo>
                  <a:lnTo>
                    <a:pt x="251" y="93"/>
                  </a:lnTo>
                  <a:lnTo>
                    <a:pt x="251" y="93"/>
                  </a:lnTo>
                  <a:lnTo>
                    <a:pt x="253" y="93"/>
                  </a:lnTo>
                  <a:lnTo>
                    <a:pt x="253" y="93"/>
                  </a:lnTo>
                  <a:lnTo>
                    <a:pt x="256" y="93"/>
                  </a:lnTo>
                  <a:lnTo>
                    <a:pt x="256" y="93"/>
                  </a:lnTo>
                  <a:lnTo>
                    <a:pt x="256" y="92"/>
                  </a:lnTo>
                  <a:lnTo>
                    <a:pt x="256" y="92"/>
                  </a:lnTo>
                  <a:lnTo>
                    <a:pt x="256" y="92"/>
                  </a:lnTo>
                  <a:lnTo>
                    <a:pt x="256" y="89"/>
                  </a:lnTo>
                  <a:lnTo>
                    <a:pt x="256" y="89"/>
                  </a:lnTo>
                  <a:lnTo>
                    <a:pt x="257" y="87"/>
                  </a:lnTo>
                  <a:lnTo>
                    <a:pt x="257" y="87"/>
                  </a:lnTo>
                  <a:lnTo>
                    <a:pt x="257" y="88"/>
                  </a:lnTo>
                  <a:lnTo>
                    <a:pt x="259" y="87"/>
                  </a:lnTo>
                  <a:lnTo>
                    <a:pt x="259" y="87"/>
                  </a:lnTo>
                  <a:lnTo>
                    <a:pt x="260" y="85"/>
                  </a:lnTo>
                  <a:lnTo>
                    <a:pt x="260" y="85"/>
                  </a:lnTo>
                  <a:lnTo>
                    <a:pt x="262" y="85"/>
                  </a:lnTo>
                  <a:lnTo>
                    <a:pt x="262" y="85"/>
                  </a:lnTo>
                  <a:lnTo>
                    <a:pt x="262" y="85"/>
                  </a:lnTo>
                  <a:lnTo>
                    <a:pt x="262" y="83"/>
                  </a:lnTo>
                  <a:lnTo>
                    <a:pt x="262" y="83"/>
                  </a:lnTo>
                  <a:lnTo>
                    <a:pt x="260" y="80"/>
                  </a:lnTo>
                  <a:lnTo>
                    <a:pt x="260" y="80"/>
                  </a:lnTo>
                  <a:lnTo>
                    <a:pt x="260" y="75"/>
                  </a:lnTo>
                  <a:lnTo>
                    <a:pt x="260" y="75"/>
                  </a:lnTo>
                  <a:lnTo>
                    <a:pt x="263" y="80"/>
                  </a:lnTo>
                  <a:lnTo>
                    <a:pt x="266" y="89"/>
                  </a:lnTo>
                  <a:lnTo>
                    <a:pt x="266" y="89"/>
                  </a:lnTo>
                  <a:lnTo>
                    <a:pt x="264" y="89"/>
                  </a:lnTo>
                  <a:lnTo>
                    <a:pt x="264" y="91"/>
                  </a:lnTo>
                  <a:lnTo>
                    <a:pt x="264" y="91"/>
                  </a:lnTo>
                  <a:lnTo>
                    <a:pt x="264" y="93"/>
                  </a:lnTo>
                  <a:lnTo>
                    <a:pt x="264" y="93"/>
                  </a:lnTo>
                  <a:lnTo>
                    <a:pt x="264" y="98"/>
                  </a:lnTo>
                  <a:lnTo>
                    <a:pt x="264" y="98"/>
                  </a:lnTo>
                  <a:lnTo>
                    <a:pt x="264" y="103"/>
                  </a:lnTo>
                  <a:lnTo>
                    <a:pt x="264" y="103"/>
                  </a:lnTo>
                  <a:lnTo>
                    <a:pt x="264" y="107"/>
                  </a:lnTo>
                  <a:lnTo>
                    <a:pt x="264" y="107"/>
                  </a:lnTo>
                  <a:lnTo>
                    <a:pt x="264" y="112"/>
                  </a:lnTo>
                  <a:lnTo>
                    <a:pt x="264" y="112"/>
                  </a:lnTo>
                  <a:lnTo>
                    <a:pt x="263" y="114"/>
                  </a:lnTo>
                  <a:lnTo>
                    <a:pt x="263" y="114"/>
                  </a:lnTo>
                  <a:lnTo>
                    <a:pt x="263" y="115"/>
                  </a:lnTo>
                  <a:lnTo>
                    <a:pt x="262" y="114"/>
                  </a:lnTo>
                  <a:lnTo>
                    <a:pt x="262" y="114"/>
                  </a:lnTo>
                  <a:lnTo>
                    <a:pt x="260" y="110"/>
                  </a:lnTo>
                  <a:lnTo>
                    <a:pt x="259" y="110"/>
                  </a:lnTo>
                  <a:lnTo>
                    <a:pt x="259" y="110"/>
                  </a:lnTo>
                  <a:lnTo>
                    <a:pt x="259" y="108"/>
                  </a:lnTo>
                  <a:lnTo>
                    <a:pt x="256" y="108"/>
                  </a:lnTo>
                  <a:lnTo>
                    <a:pt x="256" y="108"/>
                  </a:lnTo>
                  <a:lnTo>
                    <a:pt x="255" y="108"/>
                  </a:lnTo>
                  <a:lnTo>
                    <a:pt x="253" y="108"/>
                  </a:lnTo>
                  <a:lnTo>
                    <a:pt x="253" y="108"/>
                  </a:lnTo>
                  <a:lnTo>
                    <a:pt x="253" y="111"/>
                  </a:lnTo>
                  <a:lnTo>
                    <a:pt x="253" y="112"/>
                  </a:lnTo>
                  <a:lnTo>
                    <a:pt x="253" y="112"/>
                  </a:lnTo>
                  <a:lnTo>
                    <a:pt x="248" y="111"/>
                  </a:lnTo>
                  <a:lnTo>
                    <a:pt x="248" y="111"/>
                  </a:lnTo>
                  <a:lnTo>
                    <a:pt x="247" y="111"/>
                  </a:lnTo>
                  <a:lnTo>
                    <a:pt x="247" y="112"/>
                  </a:lnTo>
                  <a:lnTo>
                    <a:pt x="247" y="112"/>
                  </a:lnTo>
                  <a:lnTo>
                    <a:pt x="245" y="115"/>
                  </a:lnTo>
                  <a:lnTo>
                    <a:pt x="244" y="116"/>
                  </a:lnTo>
                  <a:lnTo>
                    <a:pt x="244" y="116"/>
                  </a:lnTo>
                  <a:lnTo>
                    <a:pt x="244" y="118"/>
                  </a:lnTo>
                  <a:lnTo>
                    <a:pt x="243" y="121"/>
                  </a:lnTo>
                  <a:lnTo>
                    <a:pt x="243" y="121"/>
                  </a:lnTo>
                  <a:lnTo>
                    <a:pt x="241" y="122"/>
                  </a:lnTo>
                  <a:lnTo>
                    <a:pt x="238" y="122"/>
                  </a:lnTo>
                  <a:lnTo>
                    <a:pt x="238" y="122"/>
                  </a:lnTo>
                  <a:lnTo>
                    <a:pt x="234" y="123"/>
                  </a:lnTo>
                  <a:lnTo>
                    <a:pt x="234" y="123"/>
                  </a:lnTo>
                  <a:lnTo>
                    <a:pt x="234" y="125"/>
                  </a:lnTo>
                  <a:lnTo>
                    <a:pt x="233" y="126"/>
                  </a:lnTo>
                  <a:lnTo>
                    <a:pt x="233" y="126"/>
                  </a:lnTo>
                  <a:lnTo>
                    <a:pt x="232" y="127"/>
                  </a:lnTo>
                  <a:lnTo>
                    <a:pt x="230" y="129"/>
                  </a:lnTo>
                  <a:lnTo>
                    <a:pt x="230" y="129"/>
                  </a:lnTo>
                  <a:lnTo>
                    <a:pt x="230" y="133"/>
                  </a:lnTo>
                  <a:lnTo>
                    <a:pt x="230" y="133"/>
                  </a:lnTo>
                  <a:lnTo>
                    <a:pt x="230" y="134"/>
                  </a:lnTo>
                  <a:lnTo>
                    <a:pt x="230" y="135"/>
                  </a:lnTo>
                  <a:lnTo>
                    <a:pt x="230" y="135"/>
                  </a:lnTo>
                  <a:lnTo>
                    <a:pt x="226" y="137"/>
                  </a:lnTo>
                  <a:lnTo>
                    <a:pt x="226" y="137"/>
                  </a:lnTo>
                  <a:lnTo>
                    <a:pt x="226" y="137"/>
                  </a:lnTo>
                  <a:lnTo>
                    <a:pt x="226" y="138"/>
                  </a:lnTo>
                  <a:lnTo>
                    <a:pt x="225" y="139"/>
                  </a:lnTo>
                  <a:lnTo>
                    <a:pt x="225" y="139"/>
                  </a:lnTo>
                  <a:lnTo>
                    <a:pt x="220" y="141"/>
                  </a:lnTo>
                  <a:lnTo>
                    <a:pt x="220" y="141"/>
                  </a:lnTo>
                  <a:lnTo>
                    <a:pt x="220" y="142"/>
                  </a:lnTo>
                  <a:lnTo>
                    <a:pt x="220" y="144"/>
                  </a:lnTo>
                  <a:lnTo>
                    <a:pt x="218" y="144"/>
                  </a:lnTo>
                  <a:lnTo>
                    <a:pt x="218" y="144"/>
                  </a:lnTo>
                  <a:lnTo>
                    <a:pt x="215" y="144"/>
                  </a:lnTo>
                  <a:lnTo>
                    <a:pt x="213" y="144"/>
                  </a:lnTo>
                  <a:lnTo>
                    <a:pt x="213" y="144"/>
                  </a:lnTo>
                  <a:lnTo>
                    <a:pt x="211" y="145"/>
                  </a:lnTo>
                  <a:lnTo>
                    <a:pt x="209" y="148"/>
                  </a:lnTo>
                  <a:lnTo>
                    <a:pt x="209" y="148"/>
                  </a:lnTo>
                  <a:lnTo>
                    <a:pt x="203" y="152"/>
                  </a:lnTo>
                  <a:lnTo>
                    <a:pt x="203" y="152"/>
                  </a:lnTo>
                  <a:lnTo>
                    <a:pt x="202" y="152"/>
                  </a:lnTo>
                  <a:lnTo>
                    <a:pt x="202" y="154"/>
                  </a:lnTo>
                  <a:lnTo>
                    <a:pt x="202" y="154"/>
                  </a:lnTo>
                  <a:lnTo>
                    <a:pt x="202" y="157"/>
                  </a:lnTo>
                  <a:lnTo>
                    <a:pt x="203" y="158"/>
                  </a:lnTo>
                  <a:lnTo>
                    <a:pt x="203" y="158"/>
                  </a:lnTo>
                  <a:lnTo>
                    <a:pt x="207" y="164"/>
                  </a:lnTo>
                  <a:lnTo>
                    <a:pt x="207" y="164"/>
                  </a:lnTo>
                  <a:lnTo>
                    <a:pt x="209" y="167"/>
                  </a:lnTo>
                  <a:lnTo>
                    <a:pt x="207" y="169"/>
                  </a:lnTo>
                  <a:lnTo>
                    <a:pt x="207" y="169"/>
                  </a:lnTo>
                  <a:lnTo>
                    <a:pt x="206" y="173"/>
                  </a:lnTo>
                  <a:lnTo>
                    <a:pt x="206" y="173"/>
                  </a:lnTo>
                  <a:lnTo>
                    <a:pt x="206" y="176"/>
                  </a:lnTo>
                  <a:lnTo>
                    <a:pt x="206" y="179"/>
                  </a:lnTo>
                  <a:lnTo>
                    <a:pt x="206" y="179"/>
                  </a:lnTo>
                  <a:lnTo>
                    <a:pt x="209" y="183"/>
                  </a:lnTo>
                  <a:lnTo>
                    <a:pt x="209" y="183"/>
                  </a:lnTo>
                  <a:lnTo>
                    <a:pt x="207" y="184"/>
                  </a:lnTo>
                  <a:lnTo>
                    <a:pt x="207" y="186"/>
                  </a:lnTo>
                  <a:lnTo>
                    <a:pt x="207" y="187"/>
                  </a:lnTo>
                  <a:lnTo>
                    <a:pt x="207" y="187"/>
                  </a:lnTo>
                  <a:lnTo>
                    <a:pt x="213" y="191"/>
                  </a:lnTo>
                  <a:lnTo>
                    <a:pt x="213" y="191"/>
                  </a:lnTo>
                  <a:lnTo>
                    <a:pt x="217" y="194"/>
                  </a:lnTo>
                  <a:lnTo>
                    <a:pt x="217" y="194"/>
                  </a:lnTo>
                  <a:lnTo>
                    <a:pt x="217" y="199"/>
                  </a:lnTo>
                  <a:lnTo>
                    <a:pt x="217" y="199"/>
                  </a:lnTo>
                  <a:lnTo>
                    <a:pt x="220" y="204"/>
                  </a:lnTo>
                  <a:lnTo>
                    <a:pt x="221" y="209"/>
                  </a:lnTo>
                  <a:lnTo>
                    <a:pt x="220" y="211"/>
                  </a:lnTo>
                  <a:lnTo>
                    <a:pt x="220" y="211"/>
                  </a:lnTo>
                  <a:lnTo>
                    <a:pt x="218" y="214"/>
                  </a:lnTo>
                  <a:lnTo>
                    <a:pt x="218" y="215"/>
                  </a:lnTo>
                  <a:lnTo>
                    <a:pt x="218" y="215"/>
                  </a:lnTo>
                  <a:lnTo>
                    <a:pt x="220" y="218"/>
                  </a:lnTo>
                  <a:lnTo>
                    <a:pt x="220" y="218"/>
                  </a:lnTo>
                  <a:lnTo>
                    <a:pt x="222" y="219"/>
                  </a:lnTo>
                  <a:lnTo>
                    <a:pt x="222" y="219"/>
                  </a:lnTo>
                  <a:lnTo>
                    <a:pt x="222" y="221"/>
                  </a:lnTo>
                  <a:lnTo>
                    <a:pt x="222" y="221"/>
                  </a:lnTo>
                  <a:lnTo>
                    <a:pt x="218" y="226"/>
                  </a:lnTo>
                  <a:lnTo>
                    <a:pt x="218" y="226"/>
                  </a:lnTo>
                  <a:lnTo>
                    <a:pt x="217" y="230"/>
                  </a:lnTo>
                  <a:lnTo>
                    <a:pt x="217" y="230"/>
                  </a:lnTo>
                  <a:lnTo>
                    <a:pt x="213" y="236"/>
                  </a:lnTo>
                  <a:lnTo>
                    <a:pt x="213" y="236"/>
                  </a:lnTo>
                  <a:lnTo>
                    <a:pt x="210" y="237"/>
                  </a:lnTo>
                  <a:lnTo>
                    <a:pt x="210" y="238"/>
                  </a:lnTo>
                  <a:lnTo>
                    <a:pt x="210" y="238"/>
                  </a:lnTo>
                  <a:lnTo>
                    <a:pt x="209" y="241"/>
                  </a:lnTo>
                  <a:lnTo>
                    <a:pt x="209" y="242"/>
                  </a:lnTo>
                  <a:lnTo>
                    <a:pt x="210" y="241"/>
                  </a:lnTo>
                  <a:lnTo>
                    <a:pt x="210" y="241"/>
                  </a:lnTo>
                  <a:lnTo>
                    <a:pt x="215" y="237"/>
                  </a:lnTo>
                  <a:lnTo>
                    <a:pt x="215" y="237"/>
                  </a:lnTo>
                  <a:lnTo>
                    <a:pt x="221" y="234"/>
                  </a:lnTo>
                  <a:lnTo>
                    <a:pt x="224" y="232"/>
                  </a:lnTo>
                  <a:lnTo>
                    <a:pt x="224" y="232"/>
                  </a:lnTo>
                  <a:lnTo>
                    <a:pt x="225" y="232"/>
                  </a:lnTo>
                  <a:lnTo>
                    <a:pt x="225" y="233"/>
                  </a:lnTo>
                  <a:lnTo>
                    <a:pt x="226" y="228"/>
                  </a:lnTo>
                  <a:lnTo>
                    <a:pt x="226" y="228"/>
                  </a:lnTo>
                  <a:lnTo>
                    <a:pt x="230" y="219"/>
                  </a:lnTo>
                  <a:lnTo>
                    <a:pt x="233" y="217"/>
                  </a:lnTo>
                  <a:lnTo>
                    <a:pt x="233" y="217"/>
                  </a:lnTo>
                  <a:lnTo>
                    <a:pt x="236" y="211"/>
                  </a:lnTo>
                  <a:lnTo>
                    <a:pt x="236" y="211"/>
                  </a:lnTo>
                  <a:lnTo>
                    <a:pt x="238" y="206"/>
                  </a:lnTo>
                  <a:lnTo>
                    <a:pt x="238" y="206"/>
                  </a:lnTo>
                  <a:lnTo>
                    <a:pt x="240" y="204"/>
                  </a:lnTo>
                  <a:lnTo>
                    <a:pt x="241" y="204"/>
                  </a:lnTo>
                  <a:lnTo>
                    <a:pt x="243" y="204"/>
                  </a:lnTo>
                  <a:lnTo>
                    <a:pt x="243" y="200"/>
                  </a:lnTo>
                  <a:lnTo>
                    <a:pt x="243" y="200"/>
                  </a:lnTo>
                  <a:lnTo>
                    <a:pt x="244" y="196"/>
                  </a:lnTo>
                  <a:lnTo>
                    <a:pt x="247" y="192"/>
                  </a:lnTo>
                  <a:lnTo>
                    <a:pt x="247" y="192"/>
                  </a:lnTo>
                  <a:lnTo>
                    <a:pt x="247" y="188"/>
                  </a:lnTo>
                  <a:lnTo>
                    <a:pt x="247" y="186"/>
                  </a:lnTo>
                  <a:lnTo>
                    <a:pt x="247" y="184"/>
                  </a:lnTo>
                  <a:lnTo>
                    <a:pt x="248" y="181"/>
                  </a:lnTo>
                  <a:lnTo>
                    <a:pt x="248" y="181"/>
                  </a:lnTo>
                  <a:lnTo>
                    <a:pt x="252" y="179"/>
                  </a:lnTo>
                  <a:lnTo>
                    <a:pt x="253" y="177"/>
                  </a:lnTo>
                  <a:lnTo>
                    <a:pt x="253" y="177"/>
                  </a:lnTo>
                  <a:lnTo>
                    <a:pt x="256" y="172"/>
                  </a:lnTo>
                  <a:lnTo>
                    <a:pt x="256" y="172"/>
                  </a:lnTo>
                  <a:lnTo>
                    <a:pt x="262" y="164"/>
                  </a:lnTo>
                  <a:lnTo>
                    <a:pt x="263" y="160"/>
                  </a:lnTo>
                  <a:lnTo>
                    <a:pt x="264" y="153"/>
                  </a:lnTo>
                  <a:lnTo>
                    <a:pt x="264" y="153"/>
                  </a:lnTo>
                  <a:lnTo>
                    <a:pt x="264" y="141"/>
                  </a:lnTo>
                  <a:lnTo>
                    <a:pt x="264" y="141"/>
                  </a:lnTo>
                  <a:lnTo>
                    <a:pt x="266" y="138"/>
                  </a:lnTo>
                  <a:lnTo>
                    <a:pt x="267" y="135"/>
                  </a:lnTo>
                  <a:lnTo>
                    <a:pt x="267" y="131"/>
                  </a:lnTo>
                  <a:lnTo>
                    <a:pt x="267" y="131"/>
                  </a:lnTo>
                  <a:lnTo>
                    <a:pt x="266" y="127"/>
                  </a:lnTo>
                  <a:lnTo>
                    <a:pt x="266" y="126"/>
                  </a:lnTo>
                  <a:lnTo>
                    <a:pt x="266" y="126"/>
                  </a:lnTo>
                  <a:lnTo>
                    <a:pt x="267" y="123"/>
                  </a:lnTo>
                  <a:lnTo>
                    <a:pt x="268" y="122"/>
                  </a:lnTo>
                  <a:lnTo>
                    <a:pt x="268" y="122"/>
                  </a:lnTo>
                  <a:lnTo>
                    <a:pt x="271" y="118"/>
                  </a:lnTo>
                  <a:lnTo>
                    <a:pt x="271" y="118"/>
                  </a:lnTo>
                  <a:lnTo>
                    <a:pt x="272" y="114"/>
                  </a:lnTo>
                  <a:lnTo>
                    <a:pt x="274" y="115"/>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55" y="267"/>
                  </a:lnTo>
                  <a:lnTo>
                    <a:pt x="169" y="263"/>
                  </a:lnTo>
                  <a:lnTo>
                    <a:pt x="182" y="259"/>
                  </a:lnTo>
                  <a:lnTo>
                    <a:pt x="186" y="256"/>
                  </a:lnTo>
                  <a:lnTo>
                    <a:pt x="187" y="255"/>
                  </a:lnTo>
                  <a:lnTo>
                    <a:pt x="187" y="255"/>
                  </a:lnTo>
                  <a:lnTo>
                    <a:pt x="187" y="252"/>
                  </a:lnTo>
                  <a:lnTo>
                    <a:pt x="187" y="249"/>
                  </a:lnTo>
                  <a:lnTo>
                    <a:pt x="187" y="249"/>
                  </a:lnTo>
                  <a:lnTo>
                    <a:pt x="187" y="249"/>
                  </a:lnTo>
                  <a:lnTo>
                    <a:pt x="184" y="249"/>
                  </a:lnTo>
                  <a:lnTo>
                    <a:pt x="182" y="248"/>
                  </a:lnTo>
                  <a:lnTo>
                    <a:pt x="182" y="248"/>
                  </a:lnTo>
                  <a:lnTo>
                    <a:pt x="178" y="245"/>
                  </a:lnTo>
                  <a:lnTo>
                    <a:pt x="178" y="246"/>
                  </a:lnTo>
                  <a:lnTo>
                    <a:pt x="178" y="246"/>
                  </a:lnTo>
                  <a:lnTo>
                    <a:pt x="173" y="246"/>
                  </a:lnTo>
                  <a:lnTo>
                    <a:pt x="173" y="246"/>
                  </a:lnTo>
                  <a:lnTo>
                    <a:pt x="168" y="246"/>
                  </a:lnTo>
                  <a:lnTo>
                    <a:pt x="165" y="245"/>
                  </a:lnTo>
                  <a:lnTo>
                    <a:pt x="165" y="245"/>
                  </a:lnTo>
                  <a:lnTo>
                    <a:pt x="161" y="242"/>
                  </a:lnTo>
                  <a:lnTo>
                    <a:pt x="160" y="241"/>
                  </a:lnTo>
                  <a:lnTo>
                    <a:pt x="159" y="242"/>
                  </a:lnTo>
                  <a:lnTo>
                    <a:pt x="159" y="242"/>
                  </a:lnTo>
                  <a:lnTo>
                    <a:pt x="159" y="244"/>
                  </a:lnTo>
                  <a:lnTo>
                    <a:pt x="159" y="244"/>
                  </a:lnTo>
                  <a:lnTo>
                    <a:pt x="157" y="245"/>
                  </a:lnTo>
                  <a:lnTo>
                    <a:pt x="157" y="245"/>
                  </a:lnTo>
                  <a:lnTo>
                    <a:pt x="156" y="245"/>
                  </a:lnTo>
                  <a:lnTo>
                    <a:pt x="153" y="245"/>
                  </a:lnTo>
                  <a:lnTo>
                    <a:pt x="149" y="245"/>
                  </a:lnTo>
                  <a:lnTo>
                    <a:pt x="149" y="245"/>
                  </a:lnTo>
                  <a:lnTo>
                    <a:pt x="145" y="245"/>
                  </a:lnTo>
                  <a:lnTo>
                    <a:pt x="140" y="244"/>
                  </a:lnTo>
                  <a:lnTo>
                    <a:pt x="140" y="244"/>
                  </a:lnTo>
                  <a:lnTo>
                    <a:pt x="138" y="242"/>
                  </a:lnTo>
                  <a:lnTo>
                    <a:pt x="137" y="242"/>
                  </a:lnTo>
                  <a:lnTo>
                    <a:pt x="137" y="242"/>
                  </a:lnTo>
                  <a:lnTo>
                    <a:pt x="136" y="244"/>
                  </a:lnTo>
                  <a:lnTo>
                    <a:pt x="134" y="245"/>
                  </a:lnTo>
                  <a:lnTo>
                    <a:pt x="140" y="248"/>
                  </a:lnTo>
                  <a:lnTo>
                    <a:pt x="144" y="251"/>
                  </a:lnTo>
                  <a:lnTo>
                    <a:pt x="144" y="251"/>
                  </a:lnTo>
                  <a:lnTo>
                    <a:pt x="145" y="252"/>
                  </a:lnTo>
                  <a:lnTo>
                    <a:pt x="145" y="252"/>
                  </a:lnTo>
                  <a:lnTo>
                    <a:pt x="145" y="253"/>
                  </a:lnTo>
                  <a:lnTo>
                    <a:pt x="145" y="253"/>
                  </a:lnTo>
                  <a:lnTo>
                    <a:pt x="142" y="253"/>
                  </a:lnTo>
                  <a:lnTo>
                    <a:pt x="140" y="253"/>
                  </a:lnTo>
                  <a:lnTo>
                    <a:pt x="140" y="253"/>
                  </a:lnTo>
                  <a:lnTo>
                    <a:pt x="134" y="256"/>
                  </a:lnTo>
                  <a:lnTo>
                    <a:pt x="133" y="256"/>
                  </a:lnTo>
                  <a:lnTo>
                    <a:pt x="130" y="256"/>
                  </a:lnTo>
                  <a:lnTo>
                    <a:pt x="130" y="256"/>
                  </a:lnTo>
                  <a:lnTo>
                    <a:pt x="127" y="251"/>
                  </a:lnTo>
                  <a:lnTo>
                    <a:pt x="127" y="251"/>
                  </a:lnTo>
                  <a:lnTo>
                    <a:pt x="127" y="249"/>
                  </a:lnTo>
                  <a:lnTo>
                    <a:pt x="126" y="248"/>
                  </a:lnTo>
                  <a:lnTo>
                    <a:pt x="125" y="248"/>
                  </a:lnTo>
                  <a:lnTo>
                    <a:pt x="125" y="248"/>
                  </a:lnTo>
                  <a:lnTo>
                    <a:pt x="121" y="248"/>
                  </a:lnTo>
                  <a:lnTo>
                    <a:pt x="123" y="252"/>
                  </a:lnTo>
                  <a:lnTo>
                    <a:pt x="123" y="252"/>
                  </a:lnTo>
                  <a:lnTo>
                    <a:pt x="118" y="252"/>
                  </a:lnTo>
                  <a:lnTo>
                    <a:pt x="118" y="252"/>
                  </a:lnTo>
                  <a:lnTo>
                    <a:pt x="115" y="253"/>
                  </a:lnTo>
                  <a:lnTo>
                    <a:pt x="115" y="253"/>
                  </a:lnTo>
                  <a:lnTo>
                    <a:pt x="114" y="252"/>
                  </a:lnTo>
                  <a:lnTo>
                    <a:pt x="114" y="252"/>
                  </a:lnTo>
                  <a:lnTo>
                    <a:pt x="111" y="251"/>
                  </a:lnTo>
                  <a:lnTo>
                    <a:pt x="108" y="251"/>
                  </a:lnTo>
                  <a:lnTo>
                    <a:pt x="108" y="251"/>
                  </a:lnTo>
                  <a:lnTo>
                    <a:pt x="102" y="249"/>
                  </a:lnTo>
                  <a:lnTo>
                    <a:pt x="102" y="249"/>
                  </a:lnTo>
                  <a:lnTo>
                    <a:pt x="99" y="249"/>
                  </a:lnTo>
                  <a:lnTo>
                    <a:pt x="99" y="249"/>
                  </a:lnTo>
                  <a:lnTo>
                    <a:pt x="95" y="252"/>
                  </a:lnTo>
                  <a:lnTo>
                    <a:pt x="92" y="252"/>
                  </a:lnTo>
                  <a:lnTo>
                    <a:pt x="92" y="252"/>
                  </a:lnTo>
                  <a:lnTo>
                    <a:pt x="88" y="252"/>
                  </a:lnTo>
                  <a:lnTo>
                    <a:pt x="85" y="252"/>
                  </a:lnTo>
                  <a:lnTo>
                    <a:pt x="85" y="252"/>
                  </a:lnTo>
                  <a:lnTo>
                    <a:pt x="88" y="255"/>
                  </a:lnTo>
                  <a:lnTo>
                    <a:pt x="98" y="259"/>
                  </a:lnTo>
                  <a:lnTo>
                    <a:pt x="104" y="261"/>
                  </a:lnTo>
                  <a:lnTo>
                    <a:pt x="113" y="264"/>
                  </a:lnTo>
                  <a:lnTo>
                    <a:pt x="122" y="265"/>
                  </a:lnTo>
                  <a:lnTo>
                    <a:pt x="133" y="267"/>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2" y="99"/>
                  </a:lnTo>
                  <a:lnTo>
                    <a:pt x="14" y="98"/>
                  </a:lnTo>
                  <a:lnTo>
                    <a:pt x="15" y="95"/>
                  </a:lnTo>
                  <a:lnTo>
                    <a:pt x="15" y="95"/>
                  </a:lnTo>
                  <a:lnTo>
                    <a:pt x="18" y="89"/>
                  </a:lnTo>
                  <a:lnTo>
                    <a:pt x="18" y="89"/>
                  </a:lnTo>
                  <a:lnTo>
                    <a:pt x="19" y="87"/>
                  </a:lnTo>
                  <a:lnTo>
                    <a:pt x="19" y="87"/>
                  </a:lnTo>
                  <a:lnTo>
                    <a:pt x="23" y="84"/>
                  </a:lnTo>
                  <a:lnTo>
                    <a:pt x="23" y="84"/>
                  </a:lnTo>
                  <a:lnTo>
                    <a:pt x="26" y="77"/>
                  </a:lnTo>
                  <a:lnTo>
                    <a:pt x="26" y="77"/>
                  </a:lnTo>
                  <a:lnTo>
                    <a:pt x="29" y="76"/>
                  </a:lnTo>
                  <a:lnTo>
                    <a:pt x="31" y="76"/>
                  </a:lnTo>
                  <a:lnTo>
                    <a:pt x="31" y="76"/>
                  </a:lnTo>
                  <a:lnTo>
                    <a:pt x="33" y="75"/>
                  </a:lnTo>
                  <a:lnTo>
                    <a:pt x="33" y="75"/>
                  </a:lnTo>
                  <a:lnTo>
                    <a:pt x="33" y="75"/>
                  </a:lnTo>
                  <a:lnTo>
                    <a:pt x="31" y="77"/>
                  </a:lnTo>
                  <a:lnTo>
                    <a:pt x="31" y="80"/>
                  </a:lnTo>
                  <a:lnTo>
                    <a:pt x="31" y="84"/>
                  </a:lnTo>
                  <a:lnTo>
                    <a:pt x="31" y="84"/>
                  </a:lnTo>
                  <a:lnTo>
                    <a:pt x="29" y="91"/>
                  </a:lnTo>
                  <a:lnTo>
                    <a:pt x="29" y="91"/>
                  </a:lnTo>
                  <a:lnTo>
                    <a:pt x="30" y="95"/>
                  </a:lnTo>
                  <a:lnTo>
                    <a:pt x="30" y="95"/>
                  </a:lnTo>
                  <a:lnTo>
                    <a:pt x="31" y="98"/>
                  </a:lnTo>
                  <a:lnTo>
                    <a:pt x="33" y="99"/>
                  </a:lnTo>
                  <a:lnTo>
                    <a:pt x="33" y="99"/>
                  </a:lnTo>
                  <a:lnTo>
                    <a:pt x="41" y="102"/>
                  </a:lnTo>
                  <a:lnTo>
                    <a:pt x="41" y="102"/>
                  </a:lnTo>
                  <a:lnTo>
                    <a:pt x="45" y="96"/>
                  </a:lnTo>
                  <a:lnTo>
                    <a:pt x="45" y="96"/>
                  </a:lnTo>
                  <a:lnTo>
                    <a:pt x="48" y="95"/>
                  </a:lnTo>
                  <a:lnTo>
                    <a:pt x="50" y="93"/>
                  </a:lnTo>
                  <a:lnTo>
                    <a:pt x="50" y="93"/>
                  </a:lnTo>
                  <a:lnTo>
                    <a:pt x="50" y="91"/>
                  </a:lnTo>
                  <a:lnTo>
                    <a:pt x="50" y="89"/>
                  </a:lnTo>
                  <a:lnTo>
                    <a:pt x="52" y="88"/>
                  </a:lnTo>
                  <a:lnTo>
                    <a:pt x="52" y="88"/>
                  </a:lnTo>
                  <a:lnTo>
                    <a:pt x="53" y="85"/>
                  </a:lnTo>
                  <a:lnTo>
                    <a:pt x="54" y="84"/>
                  </a:lnTo>
                  <a:lnTo>
                    <a:pt x="54" y="84"/>
                  </a:lnTo>
                  <a:lnTo>
                    <a:pt x="56" y="81"/>
                  </a:lnTo>
                  <a:lnTo>
                    <a:pt x="56" y="81"/>
                  </a:lnTo>
                  <a:lnTo>
                    <a:pt x="58" y="81"/>
                  </a:lnTo>
                  <a:lnTo>
                    <a:pt x="60" y="81"/>
                  </a:lnTo>
                  <a:lnTo>
                    <a:pt x="60" y="83"/>
                  </a:lnTo>
                  <a:lnTo>
                    <a:pt x="60" y="83"/>
                  </a:lnTo>
                  <a:lnTo>
                    <a:pt x="60" y="85"/>
                  </a:lnTo>
                  <a:lnTo>
                    <a:pt x="60" y="87"/>
                  </a:lnTo>
                  <a:lnTo>
                    <a:pt x="60" y="88"/>
                  </a:lnTo>
                  <a:lnTo>
                    <a:pt x="58" y="89"/>
                  </a:lnTo>
                  <a:lnTo>
                    <a:pt x="58" y="89"/>
                  </a:lnTo>
                  <a:lnTo>
                    <a:pt x="57" y="89"/>
                  </a:lnTo>
                  <a:lnTo>
                    <a:pt x="56" y="91"/>
                  </a:lnTo>
                  <a:lnTo>
                    <a:pt x="56" y="91"/>
                  </a:lnTo>
                  <a:lnTo>
                    <a:pt x="53" y="96"/>
                  </a:lnTo>
                  <a:lnTo>
                    <a:pt x="53" y="96"/>
                  </a:lnTo>
                  <a:lnTo>
                    <a:pt x="52" y="99"/>
                  </a:lnTo>
                  <a:lnTo>
                    <a:pt x="50" y="102"/>
                  </a:lnTo>
                  <a:lnTo>
                    <a:pt x="50" y="102"/>
                  </a:lnTo>
                  <a:lnTo>
                    <a:pt x="48" y="102"/>
                  </a:lnTo>
                  <a:lnTo>
                    <a:pt x="46" y="103"/>
                  </a:lnTo>
                  <a:lnTo>
                    <a:pt x="46" y="103"/>
                  </a:lnTo>
                  <a:lnTo>
                    <a:pt x="46" y="103"/>
                  </a:lnTo>
                  <a:lnTo>
                    <a:pt x="46" y="106"/>
                  </a:lnTo>
                  <a:lnTo>
                    <a:pt x="46" y="107"/>
                  </a:lnTo>
                  <a:lnTo>
                    <a:pt x="46" y="107"/>
                  </a:lnTo>
                  <a:lnTo>
                    <a:pt x="46" y="107"/>
                  </a:lnTo>
                  <a:lnTo>
                    <a:pt x="43" y="108"/>
                  </a:lnTo>
                  <a:lnTo>
                    <a:pt x="42" y="108"/>
                  </a:lnTo>
                  <a:lnTo>
                    <a:pt x="42" y="108"/>
                  </a:lnTo>
                  <a:lnTo>
                    <a:pt x="39" y="108"/>
                  </a:lnTo>
                  <a:lnTo>
                    <a:pt x="39" y="108"/>
                  </a:lnTo>
                  <a:lnTo>
                    <a:pt x="34" y="107"/>
                  </a:lnTo>
                  <a:lnTo>
                    <a:pt x="34" y="107"/>
                  </a:lnTo>
                  <a:lnTo>
                    <a:pt x="33" y="108"/>
                  </a:lnTo>
                  <a:lnTo>
                    <a:pt x="31" y="111"/>
                  </a:lnTo>
                  <a:lnTo>
                    <a:pt x="31" y="111"/>
                  </a:lnTo>
                  <a:lnTo>
                    <a:pt x="33" y="116"/>
                  </a:lnTo>
                  <a:lnTo>
                    <a:pt x="35" y="122"/>
                  </a:lnTo>
                  <a:lnTo>
                    <a:pt x="35" y="122"/>
                  </a:lnTo>
                  <a:lnTo>
                    <a:pt x="35" y="127"/>
                  </a:lnTo>
                  <a:lnTo>
                    <a:pt x="35" y="130"/>
                  </a:lnTo>
                  <a:lnTo>
                    <a:pt x="37" y="131"/>
                  </a:lnTo>
                  <a:lnTo>
                    <a:pt x="37" y="131"/>
                  </a:lnTo>
                  <a:lnTo>
                    <a:pt x="39" y="134"/>
                  </a:lnTo>
                  <a:lnTo>
                    <a:pt x="41" y="137"/>
                  </a:lnTo>
                  <a:lnTo>
                    <a:pt x="41" y="137"/>
                  </a:lnTo>
                  <a:lnTo>
                    <a:pt x="42" y="139"/>
                  </a:lnTo>
                  <a:lnTo>
                    <a:pt x="42" y="144"/>
                  </a:lnTo>
                  <a:lnTo>
                    <a:pt x="45" y="146"/>
                  </a:lnTo>
                  <a:lnTo>
                    <a:pt x="45" y="146"/>
                  </a:lnTo>
                  <a:lnTo>
                    <a:pt x="45" y="153"/>
                  </a:lnTo>
                  <a:lnTo>
                    <a:pt x="45" y="153"/>
                  </a:lnTo>
                  <a:lnTo>
                    <a:pt x="45" y="157"/>
                  </a:lnTo>
                  <a:lnTo>
                    <a:pt x="45" y="161"/>
                  </a:lnTo>
                  <a:lnTo>
                    <a:pt x="45" y="161"/>
                  </a:lnTo>
                  <a:lnTo>
                    <a:pt x="48" y="165"/>
                  </a:lnTo>
                  <a:lnTo>
                    <a:pt x="49" y="167"/>
                  </a:lnTo>
                  <a:lnTo>
                    <a:pt x="49" y="167"/>
                  </a:lnTo>
                  <a:lnTo>
                    <a:pt x="46" y="169"/>
                  </a:lnTo>
                  <a:lnTo>
                    <a:pt x="46" y="171"/>
                  </a:lnTo>
                  <a:lnTo>
                    <a:pt x="46" y="172"/>
                  </a:lnTo>
                  <a:lnTo>
                    <a:pt x="46" y="172"/>
                  </a:lnTo>
                  <a:lnTo>
                    <a:pt x="50" y="175"/>
                  </a:lnTo>
                  <a:lnTo>
                    <a:pt x="52" y="177"/>
                  </a:lnTo>
                  <a:lnTo>
                    <a:pt x="52" y="177"/>
                  </a:lnTo>
                  <a:lnTo>
                    <a:pt x="53" y="179"/>
                  </a:lnTo>
                  <a:lnTo>
                    <a:pt x="54" y="180"/>
                  </a:lnTo>
                  <a:lnTo>
                    <a:pt x="54" y="180"/>
                  </a:lnTo>
                  <a:lnTo>
                    <a:pt x="57" y="180"/>
                  </a:lnTo>
                  <a:lnTo>
                    <a:pt x="58" y="181"/>
                  </a:lnTo>
                  <a:lnTo>
                    <a:pt x="58" y="181"/>
                  </a:lnTo>
                  <a:lnTo>
                    <a:pt x="58" y="187"/>
                  </a:lnTo>
                  <a:lnTo>
                    <a:pt x="64" y="194"/>
                  </a:lnTo>
                  <a:lnTo>
                    <a:pt x="69" y="199"/>
                  </a:lnTo>
                  <a:lnTo>
                    <a:pt x="69" y="199"/>
                  </a:lnTo>
                  <a:lnTo>
                    <a:pt x="69" y="200"/>
                  </a:lnTo>
                  <a:lnTo>
                    <a:pt x="69" y="202"/>
                  </a:lnTo>
                  <a:lnTo>
                    <a:pt x="71" y="202"/>
                  </a:lnTo>
                  <a:lnTo>
                    <a:pt x="71" y="202"/>
                  </a:lnTo>
                  <a:lnTo>
                    <a:pt x="80" y="206"/>
                  </a:lnTo>
                  <a:lnTo>
                    <a:pt x="80" y="206"/>
                  </a:lnTo>
                  <a:lnTo>
                    <a:pt x="83" y="209"/>
                  </a:lnTo>
                  <a:lnTo>
                    <a:pt x="87" y="210"/>
                  </a:lnTo>
                  <a:lnTo>
                    <a:pt x="87" y="210"/>
                  </a:lnTo>
                  <a:lnTo>
                    <a:pt x="88" y="210"/>
                  </a:lnTo>
                  <a:lnTo>
                    <a:pt x="88" y="211"/>
                  </a:lnTo>
                  <a:lnTo>
                    <a:pt x="88" y="210"/>
                  </a:lnTo>
                  <a:lnTo>
                    <a:pt x="88" y="210"/>
                  </a:lnTo>
                  <a:lnTo>
                    <a:pt x="91" y="206"/>
                  </a:lnTo>
                  <a:lnTo>
                    <a:pt x="92" y="203"/>
                  </a:lnTo>
                  <a:lnTo>
                    <a:pt x="92" y="203"/>
                  </a:lnTo>
                  <a:lnTo>
                    <a:pt x="94" y="199"/>
                  </a:lnTo>
                  <a:lnTo>
                    <a:pt x="94" y="198"/>
                  </a:lnTo>
                  <a:lnTo>
                    <a:pt x="94" y="198"/>
                  </a:lnTo>
                  <a:lnTo>
                    <a:pt x="94" y="194"/>
                  </a:lnTo>
                  <a:lnTo>
                    <a:pt x="94" y="194"/>
                  </a:lnTo>
                  <a:lnTo>
                    <a:pt x="94" y="191"/>
                  </a:lnTo>
                  <a:lnTo>
                    <a:pt x="95" y="188"/>
                  </a:lnTo>
                  <a:lnTo>
                    <a:pt x="95" y="188"/>
                  </a:lnTo>
                  <a:lnTo>
                    <a:pt x="96" y="186"/>
                  </a:lnTo>
                  <a:lnTo>
                    <a:pt x="99" y="183"/>
                  </a:lnTo>
                  <a:lnTo>
                    <a:pt x="99" y="183"/>
                  </a:lnTo>
                  <a:lnTo>
                    <a:pt x="100" y="183"/>
                  </a:lnTo>
                  <a:lnTo>
                    <a:pt x="102" y="181"/>
                  </a:lnTo>
                  <a:lnTo>
                    <a:pt x="102" y="181"/>
                  </a:lnTo>
                  <a:lnTo>
                    <a:pt x="102" y="179"/>
                  </a:lnTo>
                  <a:lnTo>
                    <a:pt x="102" y="179"/>
                  </a:lnTo>
                  <a:lnTo>
                    <a:pt x="100" y="177"/>
                  </a:lnTo>
                  <a:lnTo>
                    <a:pt x="100" y="175"/>
                  </a:lnTo>
                  <a:lnTo>
                    <a:pt x="100" y="175"/>
                  </a:lnTo>
                  <a:lnTo>
                    <a:pt x="99" y="171"/>
                  </a:lnTo>
                  <a:lnTo>
                    <a:pt x="98" y="169"/>
                  </a:lnTo>
                  <a:lnTo>
                    <a:pt x="98" y="169"/>
                  </a:lnTo>
                  <a:lnTo>
                    <a:pt x="95" y="167"/>
                  </a:lnTo>
                  <a:lnTo>
                    <a:pt x="94" y="165"/>
                  </a:lnTo>
                  <a:lnTo>
                    <a:pt x="94" y="164"/>
                  </a:lnTo>
                  <a:lnTo>
                    <a:pt x="94" y="164"/>
                  </a:lnTo>
                  <a:lnTo>
                    <a:pt x="95" y="158"/>
                  </a:lnTo>
                  <a:lnTo>
                    <a:pt x="95" y="158"/>
                  </a:lnTo>
                  <a:lnTo>
                    <a:pt x="98" y="154"/>
                  </a:lnTo>
                  <a:lnTo>
                    <a:pt x="98" y="154"/>
                  </a:lnTo>
                  <a:lnTo>
                    <a:pt x="100" y="150"/>
                  </a:lnTo>
                  <a:lnTo>
                    <a:pt x="100" y="150"/>
                  </a:lnTo>
                  <a:lnTo>
                    <a:pt x="103" y="146"/>
                  </a:lnTo>
                  <a:lnTo>
                    <a:pt x="103" y="146"/>
                  </a:lnTo>
                  <a:lnTo>
                    <a:pt x="104" y="137"/>
                  </a:lnTo>
                  <a:lnTo>
                    <a:pt x="104" y="137"/>
                  </a:lnTo>
                  <a:lnTo>
                    <a:pt x="104" y="137"/>
                  </a:lnTo>
                  <a:lnTo>
                    <a:pt x="104" y="137"/>
                  </a:lnTo>
                  <a:lnTo>
                    <a:pt x="104" y="134"/>
                  </a:lnTo>
                  <a:lnTo>
                    <a:pt x="104" y="134"/>
                  </a:lnTo>
                  <a:lnTo>
                    <a:pt x="103" y="129"/>
                  </a:lnTo>
                  <a:lnTo>
                    <a:pt x="103" y="129"/>
                  </a:lnTo>
                  <a:lnTo>
                    <a:pt x="106" y="126"/>
                  </a:lnTo>
                  <a:lnTo>
                    <a:pt x="110" y="125"/>
                  </a:lnTo>
                  <a:lnTo>
                    <a:pt x="110" y="125"/>
                  </a:lnTo>
                  <a:lnTo>
                    <a:pt x="111" y="126"/>
                  </a:lnTo>
                  <a:lnTo>
                    <a:pt x="113" y="127"/>
                  </a:lnTo>
                  <a:lnTo>
                    <a:pt x="114" y="126"/>
                  </a:lnTo>
                  <a:lnTo>
                    <a:pt x="114" y="126"/>
                  </a:lnTo>
                  <a:lnTo>
                    <a:pt x="115" y="123"/>
                  </a:lnTo>
                  <a:lnTo>
                    <a:pt x="117" y="122"/>
                  </a:lnTo>
                  <a:lnTo>
                    <a:pt x="117" y="122"/>
                  </a:lnTo>
                  <a:lnTo>
                    <a:pt x="119" y="121"/>
                  </a:lnTo>
                  <a:lnTo>
                    <a:pt x="121" y="122"/>
                  </a:lnTo>
                  <a:lnTo>
                    <a:pt x="121" y="122"/>
                  </a:lnTo>
                  <a:lnTo>
                    <a:pt x="125" y="123"/>
                  </a:lnTo>
                  <a:lnTo>
                    <a:pt x="129" y="125"/>
                  </a:lnTo>
                  <a:lnTo>
                    <a:pt x="129" y="125"/>
                  </a:lnTo>
                  <a:lnTo>
                    <a:pt x="133" y="126"/>
                  </a:lnTo>
                  <a:lnTo>
                    <a:pt x="137" y="126"/>
                  </a:lnTo>
                  <a:lnTo>
                    <a:pt x="137" y="126"/>
                  </a:lnTo>
                  <a:lnTo>
                    <a:pt x="142" y="126"/>
                  </a:lnTo>
                  <a:lnTo>
                    <a:pt x="145" y="126"/>
                  </a:lnTo>
                  <a:lnTo>
                    <a:pt x="148" y="125"/>
                  </a:lnTo>
                  <a:lnTo>
                    <a:pt x="148" y="125"/>
                  </a:lnTo>
                  <a:lnTo>
                    <a:pt x="150" y="125"/>
                  </a:lnTo>
                  <a:lnTo>
                    <a:pt x="152" y="125"/>
                  </a:lnTo>
                  <a:lnTo>
                    <a:pt x="152" y="123"/>
                  </a:lnTo>
                  <a:lnTo>
                    <a:pt x="152" y="123"/>
                  </a:lnTo>
                  <a:lnTo>
                    <a:pt x="153" y="121"/>
                  </a:lnTo>
                  <a:lnTo>
                    <a:pt x="155" y="118"/>
                  </a:lnTo>
                  <a:lnTo>
                    <a:pt x="155" y="118"/>
                  </a:lnTo>
                  <a:lnTo>
                    <a:pt x="157" y="118"/>
                  </a:lnTo>
                  <a:lnTo>
                    <a:pt x="159" y="115"/>
                  </a:lnTo>
                  <a:lnTo>
                    <a:pt x="159" y="115"/>
                  </a:lnTo>
                  <a:lnTo>
                    <a:pt x="159" y="112"/>
                  </a:lnTo>
                  <a:lnTo>
                    <a:pt x="160" y="111"/>
                  </a:lnTo>
                  <a:lnTo>
                    <a:pt x="160" y="111"/>
                  </a:lnTo>
                  <a:lnTo>
                    <a:pt x="161" y="108"/>
                  </a:lnTo>
                  <a:lnTo>
                    <a:pt x="161" y="108"/>
                  </a:lnTo>
                  <a:lnTo>
                    <a:pt x="164" y="106"/>
                  </a:lnTo>
                  <a:lnTo>
                    <a:pt x="165" y="106"/>
                  </a:lnTo>
                  <a:lnTo>
                    <a:pt x="165" y="106"/>
                  </a:lnTo>
                  <a:lnTo>
                    <a:pt x="165" y="104"/>
                  </a:lnTo>
                  <a:lnTo>
                    <a:pt x="165" y="104"/>
                  </a:lnTo>
                  <a:lnTo>
                    <a:pt x="164" y="102"/>
                  </a:lnTo>
                  <a:lnTo>
                    <a:pt x="163" y="99"/>
                  </a:lnTo>
                  <a:lnTo>
                    <a:pt x="163" y="99"/>
                  </a:lnTo>
                  <a:lnTo>
                    <a:pt x="163" y="98"/>
                  </a:lnTo>
                  <a:lnTo>
                    <a:pt x="161" y="98"/>
                  </a:lnTo>
                  <a:lnTo>
                    <a:pt x="160" y="96"/>
                  </a:lnTo>
                  <a:lnTo>
                    <a:pt x="161" y="93"/>
                  </a:lnTo>
                  <a:lnTo>
                    <a:pt x="161" y="93"/>
                  </a:lnTo>
                  <a:lnTo>
                    <a:pt x="164" y="87"/>
                  </a:lnTo>
                  <a:lnTo>
                    <a:pt x="164" y="84"/>
                  </a:lnTo>
                  <a:lnTo>
                    <a:pt x="161" y="81"/>
                  </a:lnTo>
                  <a:lnTo>
                    <a:pt x="161" y="81"/>
                  </a:lnTo>
                  <a:lnTo>
                    <a:pt x="160" y="77"/>
                  </a:lnTo>
                  <a:lnTo>
                    <a:pt x="157" y="76"/>
                  </a:lnTo>
                  <a:lnTo>
                    <a:pt x="155" y="73"/>
                  </a:lnTo>
                  <a:lnTo>
                    <a:pt x="155" y="73"/>
                  </a:lnTo>
                  <a:lnTo>
                    <a:pt x="153" y="70"/>
                  </a:lnTo>
                  <a:lnTo>
                    <a:pt x="150" y="68"/>
                  </a:lnTo>
                  <a:lnTo>
                    <a:pt x="150" y="68"/>
                  </a:lnTo>
                  <a:lnTo>
                    <a:pt x="149" y="66"/>
                  </a:lnTo>
                  <a:lnTo>
                    <a:pt x="148" y="66"/>
                  </a:lnTo>
                  <a:lnTo>
                    <a:pt x="148" y="66"/>
                  </a:lnTo>
                  <a:lnTo>
                    <a:pt x="144" y="65"/>
                  </a:lnTo>
                  <a:lnTo>
                    <a:pt x="140" y="62"/>
                  </a:lnTo>
                  <a:lnTo>
                    <a:pt x="140" y="62"/>
                  </a:lnTo>
                  <a:lnTo>
                    <a:pt x="137" y="60"/>
                  </a:lnTo>
                  <a:lnTo>
                    <a:pt x="134" y="58"/>
                  </a:lnTo>
                  <a:lnTo>
                    <a:pt x="134" y="58"/>
                  </a:lnTo>
                  <a:lnTo>
                    <a:pt x="130" y="57"/>
                  </a:lnTo>
                  <a:lnTo>
                    <a:pt x="130" y="57"/>
                  </a:lnTo>
                  <a:lnTo>
                    <a:pt x="125" y="57"/>
                  </a:lnTo>
                  <a:lnTo>
                    <a:pt x="125" y="57"/>
                  </a:lnTo>
                  <a:lnTo>
                    <a:pt x="122" y="57"/>
                  </a:lnTo>
                  <a:lnTo>
                    <a:pt x="122" y="57"/>
                  </a:lnTo>
                  <a:lnTo>
                    <a:pt x="117" y="56"/>
                  </a:lnTo>
                  <a:lnTo>
                    <a:pt x="117" y="56"/>
                  </a:lnTo>
                  <a:lnTo>
                    <a:pt x="114" y="56"/>
                  </a:lnTo>
                  <a:lnTo>
                    <a:pt x="114" y="56"/>
                  </a:lnTo>
                  <a:lnTo>
                    <a:pt x="113" y="56"/>
                  </a:lnTo>
                  <a:lnTo>
                    <a:pt x="111" y="54"/>
                  </a:lnTo>
                  <a:lnTo>
                    <a:pt x="111" y="57"/>
                  </a:lnTo>
                  <a:lnTo>
                    <a:pt x="111" y="57"/>
                  </a:lnTo>
                  <a:lnTo>
                    <a:pt x="111" y="61"/>
                  </a:lnTo>
                  <a:lnTo>
                    <a:pt x="111" y="62"/>
                  </a:lnTo>
                  <a:lnTo>
                    <a:pt x="110" y="64"/>
                  </a:lnTo>
                  <a:lnTo>
                    <a:pt x="110" y="64"/>
                  </a:lnTo>
                  <a:lnTo>
                    <a:pt x="106" y="64"/>
                  </a:lnTo>
                  <a:lnTo>
                    <a:pt x="106" y="64"/>
                  </a:lnTo>
                  <a:lnTo>
                    <a:pt x="103" y="64"/>
                  </a:lnTo>
                  <a:lnTo>
                    <a:pt x="100" y="65"/>
                  </a:lnTo>
                  <a:lnTo>
                    <a:pt x="100" y="65"/>
                  </a:lnTo>
                  <a:lnTo>
                    <a:pt x="99" y="66"/>
                  </a:lnTo>
                  <a:lnTo>
                    <a:pt x="95" y="68"/>
                  </a:lnTo>
                  <a:lnTo>
                    <a:pt x="95" y="68"/>
                  </a:lnTo>
                  <a:lnTo>
                    <a:pt x="95" y="68"/>
                  </a:lnTo>
                  <a:lnTo>
                    <a:pt x="95" y="69"/>
                  </a:lnTo>
                  <a:lnTo>
                    <a:pt x="92" y="68"/>
                  </a:lnTo>
                  <a:lnTo>
                    <a:pt x="92" y="68"/>
                  </a:lnTo>
                  <a:lnTo>
                    <a:pt x="91" y="65"/>
                  </a:lnTo>
                  <a:lnTo>
                    <a:pt x="92" y="64"/>
                  </a:lnTo>
                  <a:lnTo>
                    <a:pt x="91" y="64"/>
                  </a:lnTo>
                  <a:lnTo>
                    <a:pt x="88" y="64"/>
                  </a:lnTo>
                  <a:lnTo>
                    <a:pt x="88" y="64"/>
                  </a:lnTo>
                  <a:lnTo>
                    <a:pt x="81" y="65"/>
                  </a:lnTo>
                  <a:lnTo>
                    <a:pt x="79" y="65"/>
                  </a:lnTo>
                  <a:lnTo>
                    <a:pt x="79" y="65"/>
                  </a:lnTo>
                  <a:lnTo>
                    <a:pt x="77" y="65"/>
                  </a:lnTo>
                  <a:lnTo>
                    <a:pt x="75" y="64"/>
                  </a:lnTo>
                  <a:lnTo>
                    <a:pt x="75" y="64"/>
                  </a:lnTo>
                  <a:lnTo>
                    <a:pt x="71" y="62"/>
                  </a:lnTo>
                  <a:lnTo>
                    <a:pt x="69" y="64"/>
                  </a:lnTo>
                  <a:lnTo>
                    <a:pt x="69" y="64"/>
                  </a:lnTo>
                  <a:lnTo>
                    <a:pt x="68" y="65"/>
                  </a:lnTo>
                  <a:lnTo>
                    <a:pt x="68" y="65"/>
                  </a:lnTo>
                  <a:lnTo>
                    <a:pt x="67" y="64"/>
                  </a:lnTo>
                  <a:lnTo>
                    <a:pt x="67" y="64"/>
                  </a:lnTo>
                  <a:lnTo>
                    <a:pt x="65" y="61"/>
                  </a:lnTo>
                  <a:lnTo>
                    <a:pt x="67" y="60"/>
                  </a:lnTo>
                  <a:lnTo>
                    <a:pt x="67" y="60"/>
                  </a:lnTo>
                  <a:lnTo>
                    <a:pt x="71" y="60"/>
                  </a:lnTo>
                  <a:lnTo>
                    <a:pt x="72" y="60"/>
                  </a:lnTo>
                  <a:lnTo>
                    <a:pt x="73" y="58"/>
                  </a:lnTo>
                  <a:lnTo>
                    <a:pt x="73" y="58"/>
                  </a:lnTo>
                  <a:lnTo>
                    <a:pt x="72" y="57"/>
                  </a:lnTo>
                  <a:lnTo>
                    <a:pt x="72" y="56"/>
                  </a:lnTo>
                  <a:lnTo>
                    <a:pt x="73" y="56"/>
                  </a:lnTo>
                  <a:lnTo>
                    <a:pt x="73" y="56"/>
                  </a:lnTo>
                  <a:lnTo>
                    <a:pt x="79" y="54"/>
                  </a:lnTo>
                  <a:lnTo>
                    <a:pt x="79" y="54"/>
                  </a:lnTo>
                  <a:lnTo>
                    <a:pt x="81" y="54"/>
                  </a:lnTo>
                  <a:lnTo>
                    <a:pt x="83" y="54"/>
                  </a:lnTo>
                  <a:lnTo>
                    <a:pt x="85" y="54"/>
                  </a:lnTo>
                  <a:lnTo>
                    <a:pt x="85" y="54"/>
                  </a:lnTo>
                  <a:lnTo>
                    <a:pt x="85" y="54"/>
                  </a:lnTo>
                  <a:lnTo>
                    <a:pt x="87" y="53"/>
                  </a:lnTo>
                  <a:lnTo>
                    <a:pt x="88" y="53"/>
                  </a:lnTo>
                  <a:lnTo>
                    <a:pt x="87" y="51"/>
                  </a:lnTo>
                  <a:lnTo>
                    <a:pt x="87" y="51"/>
                  </a:lnTo>
                  <a:lnTo>
                    <a:pt x="84" y="47"/>
                  </a:lnTo>
                  <a:lnTo>
                    <a:pt x="83" y="46"/>
                  </a:lnTo>
                  <a:lnTo>
                    <a:pt x="81" y="45"/>
                  </a:lnTo>
                  <a:lnTo>
                    <a:pt x="80" y="45"/>
                  </a:lnTo>
                  <a:lnTo>
                    <a:pt x="80" y="45"/>
                  </a:lnTo>
                  <a:lnTo>
                    <a:pt x="79" y="46"/>
                  </a:lnTo>
                  <a:lnTo>
                    <a:pt x="77" y="47"/>
                  </a:lnTo>
                  <a:lnTo>
                    <a:pt x="77" y="47"/>
                  </a:lnTo>
                  <a:lnTo>
                    <a:pt x="76" y="47"/>
                  </a:lnTo>
                  <a:lnTo>
                    <a:pt x="76" y="47"/>
                  </a:lnTo>
                  <a:lnTo>
                    <a:pt x="72" y="45"/>
                  </a:lnTo>
                  <a:lnTo>
                    <a:pt x="72" y="43"/>
                  </a:lnTo>
                  <a:lnTo>
                    <a:pt x="73" y="42"/>
                  </a:lnTo>
                  <a:lnTo>
                    <a:pt x="73" y="42"/>
                  </a:lnTo>
                  <a:lnTo>
                    <a:pt x="76" y="39"/>
                  </a:lnTo>
                  <a:lnTo>
                    <a:pt x="79" y="38"/>
                  </a:lnTo>
                  <a:lnTo>
                    <a:pt x="79" y="38"/>
                  </a:lnTo>
                  <a:lnTo>
                    <a:pt x="80" y="38"/>
                  </a:lnTo>
                  <a:lnTo>
                    <a:pt x="81" y="38"/>
                  </a:lnTo>
                  <a:lnTo>
                    <a:pt x="84" y="41"/>
                  </a:lnTo>
                  <a:lnTo>
                    <a:pt x="87" y="43"/>
                  </a:lnTo>
                  <a:lnTo>
                    <a:pt x="88" y="43"/>
                  </a:lnTo>
                  <a:lnTo>
                    <a:pt x="88" y="43"/>
                  </a:lnTo>
                  <a:lnTo>
                    <a:pt x="91" y="42"/>
                  </a:lnTo>
                  <a:lnTo>
                    <a:pt x="92" y="42"/>
                  </a:lnTo>
                  <a:lnTo>
                    <a:pt x="92" y="42"/>
                  </a:lnTo>
                  <a:lnTo>
                    <a:pt x="94" y="45"/>
                  </a:lnTo>
                  <a:lnTo>
                    <a:pt x="94" y="49"/>
                  </a:lnTo>
                  <a:lnTo>
                    <a:pt x="94" y="49"/>
                  </a:lnTo>
                  <a:lnTo>
                    <a:pt x="94" y="51"/>
                  </a:lnTo>
                  <a:lnTo>
                    <a:pt x="96" y="50"/>
                  </a:lnTo>
                  <a:lnTo>
                    <a:pt x="96" y="50"/>
                  </a:lnTo>
                  <a:lnTo>
                    <a:pt x="98" y="49"/>
                  </a:lnTo>
                  <a:lnTo>
                    <a:pt x="96" y="49"/>
                  </a:lnTo>
                  <a:lnTo>
                    <a:pt x="96" y="47"/>
                  </a:lnTo>
                  <a:lnTo>
                    <a:pt x="100" y="46"/>
                  </a:lnTo>
                  <a:lnTo>
                    <a:pt x="100" y="46"/>
                  </a:lnTo>
                  <a:lnTo>
                    <a:pt x="107" y="45"/>
                  </a:lnTo>
                  <a:lnTo>
                    <a:pt x="110" y="43"/>
                  </a:lnTo>
                  <a:lnTo>
                    <a:pt x="113" y="43"/>
                  </a:lnTo>
                  <a:lnTo>
                    <a:pt x="114" y="45"/>
                  </a:lnTo>
                  <a:lnTo>
                    <a:pt x="114" y="45"/>
                  </a:lnTo>
                  <a:lnTo>
                    <a:pt x="117" y="46"/>
                  </a:lnTo>
                  <a:lnTo>
                    <a:pt x="118" y="46"/>
                  </a:lnTo>
                  <a:lnTo>
                    <a:pt x="118" y="46"/>
                  </a:lnTo>
                  <a:lnTo>
                    <a:pt x="118" y="47"/>
                  </a:lnTo>
                  <a:lnTo>
                    <a:pt x="118" y="49"/>
                  </a:lnTo>
                  <a:lnTo>
                    <a:pt x="119" y="47"/>
                  </a:lnTo>
                  <a:lnTo>
                    <a:pt x="119" y="47"/>
                  </a:lnTo>
                  <a:lnTo>
                    <a:pt x="122" y="46"/>
                  </a:lnTo>
                  <a:lnTo>
                    <a:pt x="125" y="47"/>
                  </a:lnTo>
                  <a:lnTo>
                    <a:pt x="127" y="49"/>
                  </a:lnTo>
                  <a:lnTo>
                    <a:pt x="127" y="49"/>
                  </a:lnTo>
                  <a:lnTo>
                    <a:pt x="127" y="49"/>
                  </a:lnTo>
                  <a:lnTo>
                    <a:pt x="130" y="49"/>
                  </a:lnTo>
                  <a:lnTo>
                    <a:pt x="130" y="49"/>
                  </a:lnTo>
                  <a:lnTo>
                    <a:pt x="133" y="51"/>
                  </a:lnTo>
                  <a:lnTo>
                    <a:pt x="137" y="51"/>
                  </a:lnTo>
                  <a:lnTo>
                    <a:pt x="137" y="51"/>
                  </a:lnTo>
                  <a:lnTo>
                    <a:pt x="140" y="50"/>
                  </a:lnTo>
                  <a:lnTo>
                    <a:pt x="140" y="50"/>
                  </a:lnTo>
                  <a:lnTo>
                    <a:pt x="138" y="47"/>
                  </a:lnTo>
                  <a:lnTo>
                    <a:pt x="138" y="47"/>
                  </a:lnTo>
                  <a:lnTo>
                    <a:pt x="137" y="45"/>
                  </a:lnTo>
                  <a:lnTo>
                    <a:pt x="133" y="43"/>
                  </a:lnTo>
                  <a:lnTo>
                    <a:pt x="133" y="43"/>
                  </a:lnTo>
                  <a:lnTo>
                    <a:pt x="125" y="41"/>
                  </a:lnTo>
                  <a:lnTo>
                    <a:pt x="123" y="39"/>
                  </a:lnTo>
                  <a:lnTo>
                    <a:pt x="126" y="39"/>
                  </a:lnTo>
                  <a:lnTo>
                    <a:pt x="126" y="39"/>
                  </a:lnTo>
                  <a:lnTo>
                    <a:pt x="129" y="38"/>
                  </a:lnTo>
                  <a:lnTo>
                    <a:pt x="127" y="37"/>
                  </a:lnTo>
                  <a:lnTo>
                    <a:pt x="127" y="35"/>
                  </a:lnTo>
                  <a:lnTo>
                    <a:pt x="132" y="33"/>
                  </a:lnTo>
                  <a:lnTo>
                    <a:pt x="132" y="33"/>
                  </a:lnTo>
                  <a:lnTo>
                    <a:pt x="137" y="31"/>
                  </a:lnTo>
                  <a:lnTo>
                    <a:pt x="140" y="31"/>
                  </a:lnTo>
                  <a:lnTo>
                    <a:pt x="141" y="31"/>
                  </a:lnTo>
                  <a:lnTo>
                    <a:pt x="141" y="28"/>
                  </a:lnTo>
                  <a:lnTo>
                    <a:pt x="141" y="28"/>
                  </a:lnTo>
                  <a:lnTo>
                    <a:pt x="141" y="23"/>
                  </a:lnTo>
                  <a:lnTo>
                    <a:pt x="142" y="23"/>
                  </a:lnTo>
                  <a:lnTo>
                    <a:pt x="144" y="23"/>
                  </a:lnTo>
                  <a:lnTo>
                    <a:pt x="144" y="23"/>
                  </a:lnTo>
                  <a:lnTo>
                    <a:pt x="153" y="24"/>
                  </a:lnTo>
                  <a:lnTo>
                    <a:pt x="153" y="24"/>
                  </a:lnTo>
                  <a:lnTo>
                    <a:pt x="155" y="24"/>
                  </a:lnTo>
                  <a:lnTo>
                    <a:pt x="155" y="26"/>
                  </a:lnTo>
                  <a:lnTo>
                    <a:pt x="157" y="24"/>
                  </a:lnTo>
                  <a:lnTo>
                    <a:pt x="157" y="24"/>
                  </a:lnTo>
                  <a:lnTo>
                    <a:pt x="160" y="23"/>
                  </a:lnTo>
                  <a:lnTo>
                    <a:pt x="161" y="23"/>
                  </a:lnTo>
                  <a:lnTo>
                    <a:pt x="161" y="23"/>
                  </a:lnTo>
                  <a:lnTo>
                    <a:pt x="161" y="22"/>
                  </a:lnTo>
                  <a:lnTo>
                    <a:pt x="161" y="22"/>
                  </a:lnTo>
                  <a:lnTo>
                    <a:pt x="159" y="18"/>
                  </a:lnTo>
                  <a:lnTo>
                    <a:pt x="156" y="15"/>
                  </a:lnTo>
                  <a:lnTo>
                    <a:pt x="156" y="15"/>
                  </a:lnTo>
                  <a:lnTo>
                    <a:pt x="155" y="12"/>
                  </a:lnTo>
                  <a:lnTo>
                    <a:pt x="153" y="10"/>
                  </a:lnTo>
                  <a:lnTo>
                    <a:pt x="152" y="7"/>
                  </a:lnTo>
                  <a:lnTo>
                    <a:pt x="150" y="7"/>
                  </a:lnTo>
                  <a:lnTo>
                    <a:pt x="148" y="8"/>
                  </a:lnTo>
                  <a:lnTo>
                    <a:pt x="148" y="8"/>
                  </a:lnTo>
                  <a:lnTo>
                    <a:pt x="144" y="10"/>
                  </a:lnTo>
                  <a:lnTo>
                    <a:pt x="140" y="11"/>
                  </a:lnTo>
                  <a:lnTo>
                    <a:pt x="140" y="11"/>
                  </a:lnTo>
                  <a:lnTo>
                    <a:pt x="134" y="10"/>
                  </a:lnTo>
                  <a:lnTo>
                    <a:pt x="132" y="8"/>
                  </a:lnTo>
                  <a:lnTo>
                    <a:pt x="132" y="8"/>
                  </a:lnTo>
                  <a:lnTo>
                    <a:pt x="136" y="7"/>
                  </a:lnTo>
                  <a:lnTo>
                    <a:pt x="138" y="5"/>
                  </a:lnTo>
                  <a:lnTo>
                    <a:pt x="138" y="5"/>
                  </a:lnTo>
                  <a:lnTo>
                    <a:pt x="138" y="5"/>
                  </a:lnTo>
                  <a:lnTo>
                    <a:pt x="140" y="4"/>
                  </a:lnTo>
                  <a:lnTo>
                    <a:pt x="140" y="4"/>
                  </a:lnTo>
                  <a:lnTo>
                    <a:pt x="137" y="1"/>
                  </a:lnTo>
                  <a:lnTo>
                    <a:pt x="140" y="0"/>
                  </a:lnTo>
                  <a:lnTo>
                    <a:pt x="140" y="0"/>
                  </a:lnTo>
                  <a:lnTo>
                    <a:pt x="149" y="0"/>
                  </a:lnTo>
                  <a:lnTo>
                    <a:pt x="161" y="1"/>
                  </a:lnTo>
                  <a:lnTo>
                    <a:pt x="161" y="1"/>
                  </a:lnTo>
                  <a:close/>
                </a:path>
              </a:pathLst>
            </a:custGeom>
            <a:solidFill>
              <a:srgbClr val="7CBE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33" name="Freeform 132"/>
            <p:cNvSpPr/>
            <p:nvPr/>
          </p:nvSpPr>
          <p:spPr>
            <a:xfrm>
              <a:off x="246063" y="481013"/>
              <a:ext cx="136525" cy="163513"/>
            </a:xfrm>
            <a:custGeom>
              <a:avLst/>
              <a:gdLst>
                <a:gd name="txL" fmla="*/ 0 w 86"/>
                <a:gd name="txT" fmla="*/ 0 h 103"/>
                <a:gd name="txR" fmla="*/ 86 w 86"/>
                <a:gd name="txB" fmla="*/ 103 h 103"/>
              </a:gdLst>
              <a:ahLst/>
              <a:cxnLst>
                <a:cxn ang="0">
                  <a:pos x="27" y="6"/>
                </a:cxn>
                <a:cxn ang="0">
                  <a:pos x="27" y="38"/>
                </a:cxn>
                <a:cxn ang="0">
                  <a:pos x="27" y="38"/>
                </a:cxn>
                <a:cxn ang="0">
                  <a:pos x="28" y="41"/>
                </a:cxn>
                <a:cxn ang="0">
                  <a:pos x="34" y="47"/>
                </a:cxn>
                <a:cxn ang="0">
                  <a:pos x="42" y="55"/>
                </a:cxn>
                <a:cxn ang="0">
                  <a:pos x="47" y="57"/>
                </a:cxn>
                <a:cxn ang="0">
                  <a:pos x="54" y="60"/>
                </a:cxn>
                <a:cxn ang="0">
                  <a:pos x="54" y="60"/>
                </a:cxn>
                <a:cxn ang="0">
                  <a:pos x="66" y="65"/>
                </a:cxn>
                <a:cxn ang="0">
                  <a:pos x="78" y="72"/>
                </a:cxn>
                <a:cxn ang="0">
                  <a:pos x="82" y="75"/>
                </a:cxn>
                <a:cxn ang="0">
                  <a:pos x="85" y="79"/>
                </a:cxn>
                <a:cxn ang="0">
                  <a:pos x="86" y="82"/>
                </a:cxn>
                <a:cxn ang="0">
                  <a:pos x="86" y="86"/>
                </a:cxn>
                <a:cxn ang="0">
                  <a:pos x="86" y="86"/>
                </a:cxn>
                <a:cxn ang="0">
                  <a:pos x="85" y="90"/>
                </a:cxn>
                <a:cxn ang="0">
                  <a:pos x="81" y="93"/>
                </a:cxn>
                <a:cxn ang="0">
                  <a:pos x="76" y="95"/>
                </a:cxn>
                <a:cxn ang="0">
                  <a:pos x="66" y="98"/>
                </a:cxn>
                <a:cxn ang="0">
                  <a:pos x="55" y="101"/>
                </a:cxn>
                <a:cxn ang="0">
                  <a:pos x="40" y="102"/>
                </a:cxn>
                <a:cxn ang="0">
                  <a:pos x="21" y="103"/>
                </a:cxn>
                <a:cxn ang="0">
                  <a:pos x="0" y="103"/>
                </a:cxn>
                <a:cxn ang="0">
                  <a:pos x="0" y="0"/>
                </a:cxn>
                <a:cxn ang="0">
                  <a:pos x="27" y="6"/>
                </a:cxn>
              </a:cxnLst>
              <a:rect l="txL" t="txT" r="txR" b="txB"/>
              <a:pathLst>
                <a:path w="86" h="103">
                  <a:moveTo>
                    <a:pt x="27" y="6"/>
                  </a:moveTo>
                  <a:lnTo>
                    <a:pt x="27" y="38"/>
                  </a:lnTo>
                  <a:lnTo>
                    <a:pt x="27" y="38"/>
                  </a:lnTo>
                  <a:lnTo>
                    <a:pt x="28" y="41"/>
                  </a:lnTo>
                  <a:lnTo>
                    <a:pt x="34" y="47"/>
                  </a:lnTo>
                  <a:lnTo>
                    <a:pt x="42" y="55"/>
                  </a:lnTo>
                  <a:lnTo>
                    <a:pt x="47" y="57"/>
                  </a:lnTo>
                  <a:lnTo>
                    <a:pt x="54" y="60"/>
                  </a:lnTo>
                  <a:lnTo>
                    <a:pt x="54" y="60"/>
                  </a:lnTo>
                  <a:lnTo>
                    <a:pt x="66" y="65"/>
                  </a:lnTo>
                  <a:lnTo>
                    <a:pt x="78" y="72"/>
                  </a:lnTo>
                  <a:lnTo>
                    <a:pt x="82" y="75"/>
                  </a:lnTo>
                  <a:lnTo>
                    <a:pt x="85" y="79"/>
                  </a:lnTo>
                  <a:lnTo>
                    <a:pt x="86" y="82"/>
                  </a:lnTo>
                  <a:lnTo>
                    <a:pt x="86" y="86"/>
                  </a:lnTo>
                  <a:lnTo>
                    <a:pt x="86" y="86"/>
                  </a:lnTo>
                  <a:lnTo>
                    <a:pt x="85" y="90"/>
                  </a:lnTo>
                  <a:lnTo>
                    <a:pt x="81" y="93"/>
                  </a:lnTo>
                  <a:lnTo>
                    <a:pt x="76" y="95"/>
                  </a:lnTo>
                  <a:lnTo>
                    <a:pt x="66" y="98"/>
                  </a:lnTo>
                  <a:lnTo>
                    <a:pt x="55" y="101"/>
                  </a:lnTo>
                  <a:lnTo>
                    <a:pt x="40" y="102"/>
                  </a:lnTo>
                  <a:lnTo>
                    <a:pt x="21" y="103"/>
                  </a:lnTo>
                  <a:lnTo>
                    <a:pt x="0" y="103"/>
                  </a:lnTo>
                  <a:lnTo>
                    <a:pt x="0" y="0"/>
                  </a:lnTo>
                  <a:lnTo>
                    <a:pt x="27" y="6"/>
                  </a:lnTo>
                  <a:close/>
                </a:path>
              </a:pathLst>
            </a:custGeom>
            <a:solidFill>
              <a:srgbClr val="7CBE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34" name="Freeform 133"/>
            <p:cNvSpPr/>
            <p:nvPr/>
          </p:nvSpPr>
          <p:spPr>
            <a:xfrm>
              <a:off x="130175" y="481013"/>
              <a:ext cx="130175" cy="163513"/>
            </a:xfrm>
            <a:custGeom>
              <a:avLst/>
              <a:gdLst>
                <a:gd name="txL" fmla="*/ 0 w 82"/>
                <a:gd name="txT" fmla="*/ 0 h 103"/>
                <a:gd name="txR" fmla="*/ 82 w 82"/>
                <a:gd name="txB" fmla="*/ 103 h 103"/>
              </a:gdLst>
              <a:ahLst/>
              <a:cxnLst>
                <a:cxn ang="0">
                  <a:pos x="63" y="6"/>
                </a:cxn>
                <a:cxn ang="0">
                  <a:pos x="63" y="38"/>
                </a:cxn>
                <a:cxn ang="0">
                  <a:pos x="63" y="38"/>
                </a:cxn>
                <a:cxn ang="0">
                  <a:pos x="62" y="41"/>
                </a:cxn>
                <a:cxn ang="0">
                  <a:pos x="58" y="47"/>
                </a:cxn>
                <a:cxn ang="0">
                  <a:pos x="51" y="55"/>
                </a:cxn>
                <a:cxn ang="0">
                  <a:pos x="46" y="57"/>
                </a:cxn>
                <a:cxn ang="0">
                  <a:pos x="39" y="60"/>
                </a:cxn>
                <a:cxn ang="0">
                  <a:pos x="39" y="60"/>
                </a:cxn>
                <a:cxn ang="0">
                  <a:pos x="25" y="65"/>
                </a:cxn>
                <a:cxn ang="0">
                  <a:pos x="12" y="72"/>
                </a:cxn>
                <a:cxn ang="0">
                  <a:pos x="6" y="75"/>
                </a:cxn>
                <a:cxn ang="0">
                  <a:pos x="4" y="79"/>
                </a:cxn>
                <a:cxn ang="0">
                  <a:pos x="1" y="82"/>
                </a:cxn>
                <a:cxn ang="0">
                  <a:pos x="0" y="86"/>
                </a:cxn>
                <a:cxn ang="0">
                  <a:pos x="0" y="86"/>
                </a:cxn>
                <a:cxn ang="0">
                  <a:pos x="2" y="90"/>
                </a:cxn>
                <a:cxn ang="0">
                  <a:pos x="8" y="93"/>
                </a:cxn>
                <a:cxn ang="0">
                  <a:pos x="15" y="95"/>
                </a:cxn>
                <a:cxn ang="0">
                  <a:pos x="24" y="98"/>
                </a:cxn>
                <a:cxn ang="0">
                  <a:pos x="36" y="101"/>
                </a:cxn>
                <a:cxn ang="0">
                  <a:pos x="50" y="102"/>
                </a:cxn>
                <a:cxn ang="0">
                  <a:pos x="82" y="103"/>
                </a:cxn>
                <a:cxn ang="0">
                  <a:pos x="82" y="0"/>
                </a:cxn>
                <a:cxn ang="0">
                  <a:pos x="63" y="6"/>
                </a:cxn>
              </a:cxnLst>
              <a:rect l="txL" t="txT" r="txR" b="txB"/>
              <a:pathLst>
                <a:path w="82" h="103">
                  <a:moveTo>
                    <a:pt x="63" y="6"/>
                  </a:moveTo>
                  <a:lnTo>
                    <a:pt x="63" y="38"/>
                  </a:lnTo>
                  <a:lnTo>
                    <a:pt x="63" y="38"/>
                  </a:lnTo>
                  <a:lnTo>
                    <a:pt x="62" y="41"/>
                  </a:lnTo>
                  <a:lnTo>
                    <a:pt x="58" y="47"/>
                  </a:lnTo>
                  <a:lnTo>
                    <a:pt x="51" y="55"/>
                  </a:lnTo>
                  <a:lnTo>
                    <a:pt x="46" y="57"/>
                  </a:lnTo>
                  <a:lnTo>
                    <a:pt x="39" y="60"/>
                  </a:lnTo>
                  <a:lnTo>
                    <a:pt x="39" y="60"/>
                  </a:lnTo>
                  <a:lnTo>
                    <a:pt x="25" y="65"/>
                  </a:lnTo>
                  <a:lnTo>
                    <a:pt x="12" y="72"/>
                  </a:lnTo>
                  <a:lnTo>
                    <a:pt x="6" y="75"/>
                  </a:lnTo>
                  <a:lnTo>
                    <a:pt x="4" y="79"/>
                  </a:lnTo>
                  <a:lnTo>
                    <a:pt x="1" y="82"/>
                  </a:lnTo>
                  <a:lnTo>
                    <a:pt x="0" y="86"/>
                  </a:lnTo>
                  <a:lnTo>
                    <a:pt x="0" y="86"/>
                  </a:lnTo>
                  <a:lnTo>
                    <a:pt x="2" y="90"/>
                  </a:lnTo>
                  <a:lnTo>
                    <a:pt x="8" y="93"/>
                  </a:lnTo>
                  <a:lnTo>
                    <a:pt x="15" y="95"/>
                  </a:lnTo>
                  <a:lnTo>
                    <a:pt x="24" y="98"/>
                  </a:lnTo>
                  <a:lnTo>
                    <a:pt x="36" y="101"/>
                  </a:lnTo>
                  <a:lnTo>
                    <a:pt x="50" y="102"/>
                  </a:lnTo>
                  <a:lnTo>
                    <a:pt x="82" y="103"/>
                  </a:lnTo>
                  <a:lnTo>
                    <a:pt x="82" y="0"/>
                  </a:lnTo>
                  <a:lnTo>
                    <a:pt x="63" y="6"/>
                  </a:lnTo>
                  <a:close/>
                </a:path>
              </a:pathLst>
            </a:custGeom>
            <a:solidFill>
              <a:srgbClr val="7CBE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35" name="Freeform 134"/>
            <p:cNvSpPr/>
            <p:nvPr/>
          </p:nvSpPr>
          <p:spPr>
            <a:xfrm>
              <a:off x="0" y="0"/>
              <a:ext cx="495300" cy="496888"/>
            </a:xfrm>
            <a:custGeom>
              <a:avLst/>
              <a:gdLst>
                <a:gd name="txL" fmla="*/ 0 w 312"/>
                <a:gd name="txT" fmla="*/ 0 h 313"/>
                <a:gd name="txR" fmla="*/ 312 w 312"/>
                <a:gd name="txB" fmla="*/ 313 h 313"/>
              </a:gdLst>
              <a:ahLst/>
              <a:cxnLst>
                <a:cxn ang="0">
                  <a:pos x="83" y="16"/>
                </a:cxn>
                <a:cxn ang="0">
                  <a:pos x="57" y="41"/>
                </a:cxn>
                <a:cxn ang="0">
                  <a:pos x="37" y="71"/>
                </a:cxn>
                <a:cxn ang="0">
                  <a:pos x="25" y="103"/>
                </a:cxn>
                <a:cxn ang="0">
                  <a:pos x="21" y="140"/>
                </a:cxn>
                <a:cxn ang="0">
                  <a:pos x="21" y="156"/>
                </a:cxn>
                <a:cxn ang="0">
                  <a:pos x="27" y="186"/>
                </a:cxn>
                <a:cxn ang="0">
                  <a:pos x="40" y="213"/>
                </a:cxn>
                <a:cxn ang="0">
                  <a:pos x="56" y="237"/>
                </a:cxn>
                <a:cxn ang="0">
                  <a:pos x="76" y="259"/>
                </a:cxn>
                <a:cxn ang="0">
                  <a:pos x="101" y="275"/>
                </a:cxn>
                <a:cxn ang="0">
                  <a:pos x="128" y="287"/>
                </a:cxn>
                <a:cxn ang="0">
                  <a:pos x="157" y="293"/>
                </a:cxn>
                <a:cxn ang="0">
                  <a:pos x="174" y="294"/>
                </a:cxn>
                <a:cxn ang="0">
                  <a:pos x="210" y="289"/>
                </a:cxn>
                <a:cxn ang="0">
                  <a:pos x="243" y="276"/>
                </a:cxn>
                <a:cxn ang="0">
                  <a:pos x="273" y="257"/>
                </a:cxn>
                <a:cxn ang="0">
                  <a:pos x="296" y="233"/>
                </a:cxn>
                <a:cxn ang="0">
                  <a:pos x="312" y="245"/>
                </a:cxn>
                <a:cxn ang="0">
                  <a:pos x="285" y="274"/>
                </a:cxn>
                <a:cxn ang="0">
                  <a:pos x="252" y="295"/>
                </a:cxn>
                <a:cxn ang="0">
                  <a:pos x="214" y="309"/>
                </a:cxn>
                <a:cxn ang="0">
                  <a:pos x="174" y="313"/>
                </a:cxn>
                <a:cxn ang="0">
                  <a:pos x="156" y="313"/>
                </a:cxn>
                <a:cxn ang="0">
                  <a:pos x="122" y="306"/>
                </a:cxn>
                <a:cxn ang="0">
                  <a:pos x="91" y="293"/>
                </a:cxn>
                <a:cxn ang="0">
                  <a:pos x="64" y="274"/>
                </a:cxn>
                <a:cxn ang="0">
                  <a:pos x="40" y="251"/>
                </a:cxn>
                <a:cxn ang="0">
                  <a:pos x="21" y="222"/>
                </a:cxn>
                <a:cxn ang="0">
                  <a:pos x="8" y="191"/>
                </a:cxn>
                <a:cxn ang="0">
                  <a:pos x="2" y="159"/>
                </a:cxn>
                <a:cxn ang="0">
                  <a:pos x="0" y="140"/>
                </a:cxn>
                <a:cxn ang="0">
                  <a:pos x="6" y="99"/>
                </a:cxn>
                <a:cxn ang="0">
                  <a:pos x="19" y="61"/>
                </a:cxn>
                <a:cxn ang="0">
                  <a:pos x="42" y="27"/>
                </a:cxn>
                <a:cxn ang="0">
                  <a:pos x="71" y="0"/>
                </a:cxn>
              </a:cxnLst>
              <a:rect l="txL" t="txT" r="txR" b="txB"/>
              <a:pathLst>
                <a:path w="312" h="313">
                  <a:moveTo>
                    <a:pt x="83" y="16"/>
                  </a:moveTo>
                  <a:lnTo>
                    <a:pt x="83" y="16"/>
                  </a:lnTo>
                  <a:lnTo>
                    <a:pt x="69" y="29"/>
                  </a:lnTo>
                  <a:lnTo>
                    <a:pt x="57" y="41"/>
                  </a:lnTo>
                  <a:lnTo>
                    <a:pt x="46" y="54"/>
                  </a:lnTo>
                  <a:lnTo>
                    <a:pt x="37" y="71"/>
                  </a:lnTo>
                  <a:lnTo>
                    <a:pt x="30" y="87"/>
                  </a:lnTo>
                  <a:lnTo>
                    <a:pt x="25" y="103"/>
                  </a:lnTo>
                  <a:lnTo>
                    <a:pt x="22" y="122"/>
                  </a:lnTo>
                  <a:lnTo>
                    <a:pt x="21" y="140"/>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74" y="294"/>
                  </a:lnTo>
                  <a:lnTo>
                    <a:pt x="193" y="293"/>
                  </a:lnTo>
                  <a:lnTo>
                    <a:pt x="210" y="289"/>
                  </a:lnTo>
                  <a:lnTo>
                    <a:pt x="227" y="285"/>
                  </a:lnTo>
                  <a:lnTo>
                    <a:pt x="243" y="276"/>
                  </a:lnTo>
                  <a:lnTo>
                    <a:pt x="258" y="268"/>
                  </a:lnTo>
                  <a:lnTo>
                    <a:pt x="273" y="257"/>
                  </a:lnTo>
                  <a:lnTo>
                    <a:pt x="285" y="247"/>
                  </a:lnTo>
                  <a:lnTo>
                    <a:pt x="296" y="233"/>
                  </a:lnTo>
                  <a:lnTo>
                    <a:pt x="312" y="245"/>
                  </a:lnTo>
                  <a:lnTo>
                    <a:pt x="312" y="245"/>
                  </a:lnTo>
                  <a:lnTo>
                    <a:pt x="298" y="260"/>
                  </a:lnTo>
                  <a:lnTo>
                    <a:pt x="285" y="274"/>
                  </a:lnTo>
                  <a:lnTo>
                    <a:pt x="268" y="285"/>
                  </a:lnTo>
                  <a:lnTo>
                    <a:pt x="252" y="295"/>
                  </a:lnTo>
                  <a:lnTo>
                    <a:pt x="233" y="303"/>
                  </a:lnTo>
                  <a:lnTo>
                    <a:pt x="214" y="309"/>
                  </a:lnTo>
                  <a:lnTo>
                    <a:pt x="194" y="312"/>
                  </a:lnTo>
                  <a:lnTo>
                    <a:pt x="174" y="313"/>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0" y="140"/>
                  </a:lnTo>
                  <a:lnTo>
                    <a:pt x="2" y="119"/>
                  </a:lnTo>
                  <a:lnTo>
                    <a:pt x="6" y="99"/>
                  </a:lnTo>
                  <a:lnTo>
                    <a:pt x="11" y="79"/>
                  </a:lnTo>
                  <a:lnTo>
                    <a:pt x="19" y="61"/>
                  </a:lnTo>
                  <a:lnTo>
                    <a:pt x="30" y="44"/>
                  </a:lnTo>
                  <a:lnTo>
                    <a:pt x="42" y="27"/>
                  </a:lnTo>
                  <a:lnTo>
                    <a:pt x="56" y="14"/>
                  </a:lnTo>
                  <a:lnTo>
                    <a:pt x="71" y="0"/>
                  </a:lnTo>
                  <a:lnTo>
                    <a:pt x="83" y="16"/>
                  </a:lnTo>
                  <a:close/>
                </a:path>
              </a:pathLst>
            </a:custGeom>
            <a:solidFill>
              <a:srgbClr val="7CBE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36" name="Freeform 135"/>
            <p:cNvSpPr>
              <a:spLocks noEditPoints="1"/>
            </p:cNvSpPr>
            <p:nvPr/>
          </p:nvSpPr>
          <p:spPr>
            <a:xfrm>
              <a:off x="53975" y="9525"/>
              <a:ext cx="436563" cy="434975"/>
            </a:xfrm>
            <a:custGeom>
              <a:avLst/>
              <a:gdLst>
                <a:gd name="txL" fmla="*/ 0 w 275"/>
                <a:gd name="txT" fmla="*/ 0 h 274"/>
                <a:gd name="txR" fmla="*/ 275 w 275"/>
                <a:gd name="txB" fmla="*/ 274 h 274"/>
              </a:gdLst>
              <a:ahLst/>
              <a:cxnLst>
                <a:cxn ang="0">
                  <a:pos x="152" y="1"/>
                </a:cxn>
                <a:cxn ang="0">
                  <a:pos x="191" y="10"/>
                </a:cxn>
                <a:cxn ang="0">
                  <a:pos x="225" y="32"/>
                </a:cxn>
                <a:cxn ang="0">
                  <a:pos x="252" y="61"/>
                </a:cxn>
                <a:cxn ang="0">
                  <a:pos x="268" y="97"/>
                </a:cxn>
                <a:cxn ang="0">
                  <a:pos x="275" y="138"/>
                </a:cxn>
                <a:cxn ang="0">
                  <a:pos x="272" y="165"/>
                </a:cxn>
                <a:cxn ang="0">
                  <a:pos x="259" y="203"/>
                </a:cxn>
                <a:cxn ang="0">
                  <a:pos x="234" y="235"/>
                </a:cxn>
                <a:cxn ang="0">
                  <a:pos x="203" y="258"/>
                </a:cxn>
                <a:cxn ang="0">
                  <a:pos x="165" y="272"/>
                </a:cxn>
                <a:cxn ang="0">
                  <a:pos x="137" y="274"/>
                </a:cxn>
                <a:cxn ang="0">
                  <a:pos x="137" y="269"/>
                </a:cxn>
                <a:cxn ang="0">
                  <a:pos x="164" y="266"/>
                </a:cxn>
                <a:cxn ang="0">
                  <a:pos x="201" y="253"/>
                </a:cxn>
                <a:cxn ang="0">
                  <a:pos x="230" y="230"/>
                </a:cxn>
                <a:cxn ang="0">
                  <a:pos x="253" y="200"/>
                </a:cxn>
                <a:cxn ang="0">
                  <a:pos x="266" y="163"/>
                </a:cxn>
                <a:cxn ang="0">
                  <a:pos x="268" y="138"/>
                </a:cxn>
                <a:cxn ang="0">
                  <a:pos x="263" y="98"/>
                </a:cxn>
                <a:cxn ang="0">
                  <a:pos x="247" y="65"/>
                </a:cxn>
                <a:cxn ang="0">
                  <a:pos x="221" y="36"/>
                </a:cxn>
                <a:cxn ang="0">
                  <a:pos x="188" y="17"/>
                </a:cxn>
                <a:cxn ang="0">
                  <a:pos x="151" y="8"/>
                </a:cxn>
                <a:cxn ang="0">
                  <a:pos x="137" y="0"/>
                </a:cxn>
                <a:cxn ang="0">
                  <a:pos x="137" y="274"/>
                </a:cxn>
                <a:cxn ang="0">
                  <a:pos x="96" y="269"/>
                </a:cxn>
                <a:cxn ang="0">
                  <a:pos x="61" y="251"/>
                </a:cxn>
                <a:cxn ang="0">
                  <a:pos x="31" y="224"/>
                </a:cxn>
                <a:cxn ang="0">
                  <a:pos x="11" y="191"/>
                </a:cxn>
                <a:cxn ang="0">
                  <a:pos x="2" y="151"/>
                </a:cxn>
                <a:cxn ang="0">
                  <a:pos x="2" y="123"/>
                </a:cxn>
                <a:cxn ang="0">
                  <a:pos x="11" y="84"/>
                </a:cxn>
                <a:cxn ang="0">
                  <a:pos x="31" y="50"/>
                </a:cxn>
                <a:cxn ang="0">
                  <a:pos x="61" y="24"/>
                </a:cxn>
                <a:cxn ang="0">
                  <a:pos x="96" y="6"/>
                </a:cxn>
                <a:cxn ang="0">
                  <a:pos x="137" y="0"/>
                </a:cxn>
                <a:cxn ang="0">
                  <a:pos x="125" y="8"/>
                </a:cxn>
                <a:cxn ang="0">
                  <a:pos x="87" y="17"/>
                </a:cxn>
                <a:cxn ang="0">
                  <a:pos x="54" y="36"/>
                </a:cxn>
                <a:cxn ang="0">
                  <a:pos x="29" y="65"/>
                </a:cxn>
                <a:cxn ang="0">
                  <a:pos x="12" y="98"/>
                </a:cxn>
                <a:cxn ang="0">
                  <a:pos x="7" y="138"/>
                </a:cxn>
                <a:cxn ang="0">
                  <a:pos x="10" y="163"/>
                </a:cxn>
                <a:cxn ang="0">
                  <a:pos x="22" y="200"/>
                </a:cxn>
                <a:cxn ang="0">
                  <a:pos x="45" y="230"/>
                </a:cxn>
                <a:cxn ang="0">
                  <a:pos x="75" y="253"/>
                </a:cxn>
                <a:cxn ang="0">
                  <a:pos x="111" y="266"/>
                </a:cxn>
                <a:cxn ang="0">
                  <a:pos x="137" y="274"/>
                </a:cxn>
              </a:cxnLst>
              <a:rect l="txL" t="txT" r="txR" b="txB"/>
              <a:pathLst>
                <a:path w="275" h="274">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74"/>
                  </a:lnTo>
                  <a:lnTo>
                    <a:pt x="137" y="269"/>
                  </a:lnTo>
                  <a:lnTo>
                    <a:pt x="137" y="269"/>
                  </a:lnTo>
                  <a:lnTo>
                    <a:pt x="137" y="269"/>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6"/>
                  </a:lnTo>
                  <a:lnTo>
                    <a:pt x="137" y="0"/>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solidFill>
              <a:srgbClr val="7CBE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37" name="Freeform 136"/>
            <p:cNvSpPr/>
            <p:nvPr/>
          </p:nvSpPr>
          <p:spPr>
            <a:xfrm>
              <a:off x="47625" y="17463"/>
              <a:ext cx="434975" cy="423863"/>
            </a:xfrm>
            <a:custGeom>
              <a:avLst/>
              <a:gdLst>
                <a:gd name="txL" fmla="*/ 0 w 274"/>
                <a:gd name="txT" fmla="*/ 0 h 267"/>
                <a:gd name="txR" fmla="*/ 274 w 274"/>
                <a:gd name="txB" fmla="*/ 267 h 267"/>
              </a:gdLst>
              <a:ahLst/>
              <a:cxnLst>
                <a:cxn ang="0">
                  <a:pos x="199" y="18"/>
                </a:cxn>
                <a:cxn ang="0">
                  <a:pos x="203" y="37"/>
                </a:cxn>
                <a:cxn ang="0">
                  <a:pos x="214" y="35"/>
                </a:cxn>
                <a:cxn ang="0">
                  <a:pos x="221" y="43"/>
                </a:cxn>
                <a:cxn ang="0">
                  <a:pos x="238" y="56"/>
                </a:cxn>
                <a:cxn ang="0">
                  <a:pos x="257" y="80"/>
                </a:cxn>
                <a:cxn ang="0">
                  <a:pos x="251" y="91"/>
                </a:cxn>
                <a:cxn ang="0">
                  <a:pos x="256" y="93"/>
                </a:cxn>
                <a:cxn ang="0">
                  <a:pos x="262" y="85"/>
                </a:cxn>
                <a:cxn ang="0">
                  <a:pos x="264" y="93"/>
                </a:cxn>
                <a:cxn ang="0">
                  <a:pos x="259" y="110"/>
                </a:cxn>
                <a:cxn ang="0">
                  <a:pos x="247" y="112"/>
                </a:cxn>
                <a:cxn ang="0">
                  <a:pos x="232" y="127"/>
                </a:cxn>
                <a:cxn ang="0">
                  <a:pos x="220" y="141"/>
                </a:cxn>
                <a:cxn ang="0">
                  <a:pos x="202" y="154"/>
                </a:cxn>
                <a:cxn ang="0">
                  <a:pos x="209" y="183"/>
                </a:cxn>
                <a:cxn ang="0">
                  <a:pos x="218" y="214"/>
                </a:cxn>
                <a:cxn ang="0">
                  <a:pos x="210" y="237"/>
                </a:cxn>
                <a:cxn ang="0">
                  <a:pos x="226" y="228"/>
                </a:cxn>
                <a:cxn ang="0">
                  <a:pos x="247" y="192"/>
                </a:cxn>
                <a:cxn ang="0">
                  <a:pos x="264" y="141"/>
                </a:cxn>
                <a:cxn ang="0">
                  <a:pos x="274" y="115"/>
                </a:cxn>
                <a:cxn ang="0">
                  <a:pos x="155" y="267"/>
                </a:cxn>
                <a:cxn ang="0">
                  <a:pos x="178" y="246"/>
                </a:cxn>
                <a:cxn ang="0">
                  <a:pos x="153" y="245"/>
                </a:cxn>
                <a:cxn ang="0">
                  <a:pos x="145" y="252"/>
                </a:cxn>
                <a:cxn ang="0">
                  <a:pos x="125" y="248"/>
                </a:cxn>
                <a:cxn ang="0">
                  <a:pos x="99" y="249"/>
                </a:cxn>
                <a:cxn ang="0">
                  <a:pos x="121" y="267"/>
                </a:cxn>
                <a:cxn ang="0">
                  <a:pos x="0" y="129"/>
                </a:cxn>
                <a:cxn ang="0">
                  <a:pos x="62" y="26"/>
                </a:cxn>
                <a:cxn ang="0">
                  <a:pos x="19" y="87"/>
                </a:cxn>
                <a:cxn ang="0">
                  <a:pos x="31" y="84"/>
                </a:cxn>
                <a:cxn ang="0">
                  <a:pos x="50" y="91"/>
                </a:cxn>
                <a:cxn ang="0">
                  <a:pos x="60" y="88"/>
                </a:cxn>
                <a:cxn ang="0">
                  <a:pos x="46" y="106"/>
                </a:cxn>
                <a:cxn ang="0">
                  <a:pos x="35" y="122"/>
                </a:cxn>
                <a:cxn ang="0">
                  <a:pos x="45" y="157"/>
                </a:cxn>
                <a:cxn ang="0">
                  <a:pos x="54" y="180"/>
                </a:cxn>
                <a:cxn ang="0">
                  <a:pos x="87" y="210"/>
                </a:cxn>
                <a:cxn ang="0">
                  <a:pos x="95" y="188"/>
                </a:cxn>
                <a:cxn ang="0">
                  <a:pos x="98" y="169"/>
                </a:cxn>
                <a:cxn ang="0">
                  <a:pos x="104" y="137"/>
                </a:cxn>
                <a:cxn ang="0">
                  <a:pos x="117" y="122"/>
                </a:cxn>
                <a:cxn ang="0">
                  <a:pos x="152" y="125"/>
                </a:cxn>
                <a:cxn ang="0">
                  <a:pos x="165" y="106"/>
                </a:cxn>
                <a:cxn ang="0">
                  <a:pos x="161" y="81"/>
                </a:cxn>
                <a:cxn ang="0">
                  <a:pos x="134" y="58"/>
                </a:cxn>
                <a:cxn ang="0">
                  <a:pos x="111" y="57"/>
                </a:cxn>
                <a:cxn ang="0">
                  <a:pos x="92" y="68"/>
                </a:cxn>
                <a:cxn ang="0">
                  <a:pos x="69" y="64"/>
                </a:cxn>
                <a:cxn ang="0">
                  <a:pos x="73" y="56"/>
                </a:cxn>
                <a:cxn ang="0">
                  <a:pos x="80" y="45"/>
                </a:cxn>
                <a:cxn ang="0">
                  <a:pos x="81" y="38"/>
                </a:cxn>
                <a:cxn ang="0">
                  <a:pos x="96" y="49"/>
                </a:cxn>
                <a:cxn ang="0">
                  <a:pos x="119" y="47"/>
                </a:cxn>
                <a:cxn ang="0">
                  <a:pos x="137" y="45"/>
                </a:cxn>
                <a:cxn ang="0">
                  <a:pos x="141" y="28"/>
                </a:cxn>
                <a:cxn ang="0">
                  <a:pos x="161" y="22"/>
                </a:cxn>
                <a:cxn ang="0">
                  <a:pos x="132" y="8"/>
                </a:cxn>
              </a:cxnLst>
              <a:rect l="txL" t="txT" r="txR" b="txB"/>
              <a:pathLst>
                <a:path w="274" h="267">
                  <a:moveTo>
                    <a:pt x="161" y="1"/>
                  </a:moveTo>
                  <a:lnTo>
                    <a:pt x="161" y="1"/>
                  </a:lnTo>
                  <a:lnTo>
                    <a:pt x="169" y="3"/>
                  </a:lnTo>
                  <a:lnTo>
                    <a:pt x="178" y="5"/>
                  </a:lnTo>
                  <a:lnTo>
                    <a:pt x="188" y="8"/>
                  </a:lnTo>
                  <a:lnTo>
                    <a:pt x="201" y="14"/>
                  </a:lnTo>
                  <a:lnTo>
                    <a:pt x="214" y="22"/>
                  </a:lnTo>
                  <a:lnTo>
                    <a:pt x="226" y="31"/>
                  </a:lnTo>
                  <a:lnTo>
                    <a:pt x="238" y="43"/>
                  </a:lnTo>
                  <a:lnTo>
                    <a:pt x="238" y="43"/>
                  </a:lnTo>
                  <a:lnTo>
                    <a:pt x="234" y="39"/>
                  </a:lnTo>
                  <a:lnTo>
                    <a:pt x="225" y="31"/>
                  </a:lnTo>
                  <a:lnTo>
                    <a:pt x="213" y="22"/>
                  </a:lnTo>
                  <a:lnTo>
                    <a:pt x="206" y="19"/>
                  </a:lnTo>
                  <a:lnTo>
                    <a:pt x="199" y="18"/>
                  </a:lnTo>
                  <a:lnTo>
                    <a:pt x="197" y="19"/>
                  </a:lnTo>
                  <a:lnTo>
                    <a:pt x="197" y="19"/>
                  </a:lnTo>
                  <a:lnTo>
                    <a:pt x="198" y="22"/>
                  </a:lnTo>
                  <a:lnTo>
                    <a:pt x="198" y="22"/>
                  </a:lnTo>
                  <a:lnTo>
                    <a:pt x="199" y="24"/>
                  </a:lnTo>
                  <a:lnTo>
                    <a:pt x="199" y="24"/>
                  </a:lnTo>
                  <a:lnTo>
                    <a:pt x="199" y="27"/>
                  </a:lnTo>
                  <a:lnTo>
                    <a:pt x="201" y="30"/>
                  </a:lnTo>
                  <a:lnTo>
                    <a:pt x="201" y="30"/>
                  </a:lnTo>
                  <a:lnTo>
                    <a:pt x="202" y="30"/>
                  </a:lnTo>
                  <a:lnTo>
                    <a:pt x="202" y="30"/>
                  </a:lnTo>
                  <a:lnTo>
                    <a:pt x="203" y="33"/>
                  </a:lnTo>
                  <a:lnTo>
                    <a:pt x="203" y="33"/>
                  </a:lnTo>
                  <a:lnTo>
                    <a:pt x="203" y="34"/>
                  </a:lnTo>
                  <a:lnTo>
                    <a:pt x="203" y="37"/>
                  </a:lnTo>
                  <a:lnTo>
                    <a:pt x="203" y="39"/>
                  </a:lnTo>
                  <a:lnTo>
                    <a:pt x="206" y="39"/>
                  </a:lnTo>
                  <a:lnTo>
                    <a:pt x="206" y="39"/>
                  </a:lnTo>
                  <a:lnTo>
                    <a:pt x="209" y="39"/>
                  </a:lnTo>
                  <a:lnTo>
                    <a:pt x="209" y="39"/>
                  </a:lnTo>
                  <a:lnTo>
                    <a:pt x="210" y="38"/>
                  </a:lnTo>
                  <a:lnTo>
                    <a:pt x="210" y="38"/>
                  </a:lnTo>
                  <a:lnTo>
                    <a:pt x="207" y="35"/>
                  </a:lnTo>
                  <a:lnTo>
                    <a:pt x="207" y="35"/>
                  </a:lnTo>
                  <a:lnTo>
                    <a:pt x="207" y="35"/>
                  </a:lnTo>
                  <a:lnTo>
                    <a:pt x="207" y="35"/>
                  </a:lnTo>
                  <a:lnTo>
                    <a:pt x="209" y="34"/>
                  </a:lnTo>
                  <a:lnTo>
                    <a:pt x="210" y="33"/>
                  </a:lnTo>
                  <a:lnTo>
                    <a:pt x="210" y="33"/>
                  </a:lnTo>
                  <a:lnTo>
                    <a:pt x="214" y="35"/>
                  </a:lnTo>
                  <a:lnTo>
                    <a:pt x="215" y="37"/>
                  </a:lnTo>
                  <a:lnTo>
                    <a:pt x="215" y="37"/>
                  </a:lnTo>
                  <a:lnTo>
                    <a:pt x="217" y="39"/>
                  </a:lnTo>
                  <a:lnTo>
                    <a:pt x="217" y="39"/>
                  </a:lnTo>
                  <a:lnTo>
                    <a:pt x="215" y="41"/>
                  </a:lnTo>
                  <a:lnTo>
                    <a:pt x="215" y="41"/>
                  </a:lnTo>
                  <a:lnTo>
                    <a:pt x="214" y="42"/>
                  </a:lnTo>
                  <a:lnTo>
                    <a:pt x="214" y="42"/>
                  </a:lnTo>
                  <a:lnTo>
                    <a:pt x="215" y="45"/>
                  </a:lnTo>
                  <a:lnTo>
                    <a:pt x="215" y="45"/>
                  </a:lnTo>
                  <a:lnTo>
                    <a:pt x="215" y="45"/>
                  </a:lnTo>
                  <a:lnTo>
                    <a:pt x="217" y="45"/>
                  </a:lnTo>
                  <a:lnTo>
                    <a:pt x="217" y="45"/>
                  </a:lnTo>
                  <a:lnTo>
                    <a:pt x="221" y="43"/>
                  </a:lnTo>
                  <a:lnTo>
                    <a:pt x="221" y="43"/>
                  </a:lnTo>
                  <a:lnTo>
                    <a:pt x="224" y="43"/>
                  </a:lnTo>
                  <a:lnTo>
                    <a:pt x="224" y="43"/>
                  </a:lnTo>
                  <a:lnTo>
                    <a:pt x="225" y="45"/>
                  </a:lnTo>
                  <a:lnTo>
                    <a:pt x="225" y="45"/>
                  </a:lnTo>
                  <a:lnTo>
                    <a:pt x="229" y="47"/>
                  </a:lnTo>
                  <a:lnTo>
                    <a:pt x="229" y="47"/>
                  </a:lnTo>
                  <a:lnTo>
                    <a:pt x="230" y="47"/>
                  </a:lnTo>
                  <a:lnTo>
                    <a:pt x="230" y="47"/>
                  </a:lnTo>
                  <a:lnTo>
                    <a:pt x="232" y="51"/>
                  </a:lnTo>
                  <a:lnTo>
                    <a:pt x="232" y="51"/>
                  </a:lnTo>
                  <a:lnTo>
                    <a:pt x="234" y="53"/>
                  </a:lnTo>
                  <a:lnTo>
                    <a:pt x="234" y="53"/>
                  </a:lnTo>
                  <a:lnTo>
                    <a:pt x="237" y="54"/>
                  </a:lnTo>
                  <a:lnTo>
                    <a:pt x="238" y="56"/>
                  </a:lnTo>
                  <a:lnTo>
                    <a:pt x="238" y="56"/>
                  </a:lnTo>
                  <a:lnTo>
                    <a:pt x="240" y="58"/>
                  </a:lnTo>
                  <a:lnTo>
                    <a:pt x="240" y="58"/>
                  </a:lnTo>
                  <a:lnTo>
                    <a:pt x="245" y="62"/>
                  </a:lnTo>
                  <a:lnTo>
                    <a:pt x="245" y="62"/>
                  </a:lnTo>
                  <a:lnTo>
                    <a:pt x="248" y="65"/>
                  </a:lnTo>
                  <a:lnTo>
                    <a:pt x="248" y="65"/>
                  </a:lnTo>
                  <a:lnTo>
                    <a:pt x="248" y="69"/>
                  </a:lnTo>
                  <a:lnTo>
                    <a:pt x="248" y="69"/>
                  </a:lnTo>
                  <a:lnTo>
                    <a:pt x="249" y="73"/>
                  </a:lnTo>
                  <a:lnTo>
                    <a:pt x="249" y="73"/>
                  </a:lnTo>
                  <a:lnTo>
                    <a:pt x="251" y="76"/>
                  </a:lnTo>
                  <a:lnTo>
                    <a:pt x="251" y="76"/>
                  </a:lnTo>
                  <a:lnTo>
                    <a:pt x="253" y="77"/>
                  </a:lnTo>
                  <a:lnTo>
                    <a:pt x="253" y="77"/>
                  </a:lnTo>
                  <a:lnTo>
                    <a:pt x="257" y="80"/>
                  </a:lnTo>
                  <a:lnTo>
                    <a:pt x="257" y="80"/>
                  </a:lnTo>
                  <a:lnTo>
                    <a:pt x="259" y="81"/>
                  </a:lnTo>
                  <a:lnTo>
                    <a:pt x="259" y="83"/>
                  </a:lnTo>
                  <a:lnTo>
                    <a:pt x="259" y="83"/>
                  </a:lnTo>
                  <a:lnTo>
                    <a:pt x="257" y="84"/>
                  </a:lnTo>
                  <a:lnTo>
                    <a:pt x="257" y="84"/>
                  </a:lnTo>
                  <a:lnTo>
                    <a:pt x="255" y="84"/>
                  </a:lnTo>
                  <a:lnTo>
                    <a:pt x="255" y="84"/>
                  </a:lnTo>
                  <a:lnTo>
                    <a:pt x="255" y="87"/>
                  </a:lnTo>
                  <a:lnTo>
                    <a:pt x="255" y="87"/>
                  </a:lnTo>
                  <a:lnTo>
                    <a:pt x="255" y="88"/>
                  </a:lnTo>
                  <a:lnTo>
                    <a:pt x="255" y="89"/>
                  </a:lnTo>
                  <a:lnTo>
                    <a:pt x="255" y="89"/>
                  </a:lnTo>
                  <a:lnTo>
                    <a:pt x="252" y="91"/>
                  </a:lnTo>
                  <a:lnTo>
                    <a:pt x="251" y="91"/>
                  </a:lnTo>
                  <a:lnTo>
                    <a:pt x="248" y="92"/>
                  </a:lnTo>
                  <a:lnTo>
                    <a:pt x="247" y="93"/>
                  </a:lnTo>
                  <a:lnTo>
                    <a:pt x="247" y="93"/>
                  </a:lnTo>
                  <a:lnTo>
                    <a:pt x="247" y="95"/>
                  </a:lnTo>
                  <a:lnTo>
                    <a:pt x="247" y="95"/>
                  </a:lnTo>
                  <a:lnTo>
                    <a:pt x="249" y="96"/>
                  </a:lnTo>
                  <a:lnTo>
                    <a:pt x="249" y="96"/>
                  </a:lnTo>
                  <a:lnTo>
                    <a:pt x="249" y="95"/>
                  </a:lnTo>
                  <a:lnTo>
                    <a:pt x="249" y="95"/>
                  </a:lnTo>
                  <a:lnTo>
                    <a:pt x="249" y="93"/>
                  </a:lnTo>
                  <a:lnTo>
                    <a:pt x="251" y="93"/>
                  </a:lnTo>
                  <a:lnTo>
                    <a:pt x="251" y="93"/>
                  </a:lnTo>
                  <a:lnTo>
                    <a:pt x="253" y="93"/>
                  </a:lnTo>
                  <a:lnTo>
                    <a:pt x="253" y="93"/>
                  </a:lnTo>
                  <a:lnTo>
                    <a:pt x="256" y="93"/>
                  </a:lnTo>
                  <a:lnTo>
                    <a:pt x="256" y="93"/>
                  </a:lnTo>
                  <a:lnTo>
                    <a:pt x="256" y="92"/>
                  </a:lnTo>
                  <a:lnTo>
                    <a:pt x="256" y="92"/>
                  </a:lnTo>
                  <a:lnTo>
                    <a:pt x="256" y="92"/>
                  </a:lnTo>
                  <a:lnTo>
                    <a:pt x="256" y="89"/>
                  </a:lnTo>
                  <a:lnTo>
                    <a:pt x="256" y="89"/>
                  </a:lnTo>
                  <a:lnTo>
                    <a:pt x="257" y="87"/>
                  </a:lnTo>
                  <a:lnTo>
                    <a:pt x="257" y="87"/>
                  </a:lnTo>
                  <a:lnTo>
                    <a:pt x="257" y="88"/>
                  </a:lnTo>
                  <a:lnTo>
                    <a:pt x="259" y="87"/>
                  </a:lnTo>
                  <a:lnTo>
                    <a:pt x="259" y="87"/>
                  </a:lnTo>
                  <a:lnTo>
                    <a:pt x="260" y="85"/>
                  </a:lnTo>
                  <a:lnTo>
                    <a:pt x="260" y="85"/>
                  </a:lnTo>
                  <a:lnTo>
                    <a:pt x="262" y="85"/>
                  </a:lnTo>
                  <a:lnTo>
                    <a:pt x="262" y="85"/>
                  </a:lnTo>
                  <a:lnTo>
                    <a:pt x="262" y="85"/>
                  </a:lnTo>
                  <a:lnTo>
                    <a:pt x="262" y="83"/>
                  </a:lnTo>
                  <a:lnTo>
                    <a:pt x="262" y="83"/>
                  </a:lnTo>
                  <a:lnTo>
                    <a:pt x="260" y="80"/>
                  </a:lnTo>
                  <a:lnTo>
                    <a:pt x="260" y="80"/>
                  </a:lnTo>
                  <a:lnTo>
                    <a:pt x="260" y="75"/>
                  </a:lnTo>
                  <a:lnTo>
                    <a:pt x="260" y="75"/>
                  </a:lnTo>
                  <a:lnTo>
                    <a:pt x="263" y="80"/>
                  </a:lnTo>
                  <a:lnTo>
                    <a:pt x="266" y="89"/>
                  </a:lnTo>
                  <a:lnTo>
                    <a:pt x="266" y="89"/>
                  </a:lnTo>
                  <a:lnTo>
                    <a:pt x="264" y="89"/>
                  </a:lnTo>
                  <a:lnTo>
                    <a:pt x="264" y="91"/>
                  </a:lnTo>
                  <a:lnTo>
                    <a:pt x="264" y="91"/>
                  </a:lnTo>
                  <a:lnTo>
                    <a:pt x="264" y="93"/>
                  </a:lnTo>
                  <a:lnTo>
                    <a:pt x="264" y="93"/>
                  </a:lnTo>
                  <a:lnTo>
                    <a:pt x="264" y="98"/>
                  </a:lnTo>
                  <a:lnTo>
                    <a:pt x="264" y="98"/>
                  </a:lnTo>
                  <a:lnTo>
                    <a:pt x="264" y="103"/>
                  </a:lnTo>
                  <a:lnTo>
                    <a:pt x="264" y="103"/>
                  </a:lnTo>
                  <a:lnTo>
                    <a:pt x="264" y="107"/>
                  </a:lnTo>
                  <a:lnTo>
                    <a:pt x="264" y="107"/>
                  </a:lnTo>
                  <a:lnTo>
                    <a:pt x="264" y="112"/>
                  </a:lnTo>
                  <a:lnTo>
                    <a:pt x="264" y="112"/>
                  </a:lnTo>
                  <a:lnTo>
                    <a:pt x="263" y="114"/>
                  </a:lnTo>
                  <a:lnTo>
                    <a:pt x="263" y="114"/>
                  </a:lnTo>
                  <a:lnTo>
                    <a:pt x="263" y="115"/>
                  </a:lnTo>
                  <a:lnTo>
                    <a:pt x="262" y="114"/>
                  </a:lnTo>
                  <a:lnTo>
                    <a:pt x="262" y="114"/>
                  </a:lnTo>
                  <a:lnTo>
                    <a:pt x="260" y="110"/>
                  </a:lnTo>
                  <a:lnTo>
                    <a:pt x="259" y="110"/>
                  </a:lnTo>
                  <a:lnTo>
                    <a:pt x="259" y="110"/>
                  </a:lnTo>
                  <a:lnTo>
                    <a:pt x="259" y="108"/>
                  </a:lnTo>
                  <a:lnTo>
                    <a:pt x="256" y="108"/>
                  </a:lnTo>
                  <a:lnTo>
                    <a:pt x="256" y="108"/>
                  </a:lnTo>
                  <a:lnTo>
                    <a:pt x="255" y="108"/>
                  </a:lnTo>
                  <a:lnTo>
                    <a:pt x="253" y="108"/>
                  </a:lnTo>
                  <a:lnTo>
                    <a:pt x="253" y="108"/>
                  </a:lnTo>
                  <a:lnTo>
                    <a:pt x="253" y="111"/>
                  </a:lnTo>
                  <a:lnTo>
                    <a:pt x="253" y="112"/>
                  </a:lnTo>
                  <a:lnTo>
                    <a:pt x="253" y="112"/>
                  </a:lnTo>
                  <a:lnTo>
                    <a:pt x="248" y="111"/>
                  </a:lnTo>
                  <a:lnTo>
                    <a:pt x="248" y="111"/>
                  </a:lnTo>
                  <a:lnTo>
                    <a:pt x="247" y="111"/>
                  </a:lnTo>
                  <a:lnTo>
                    <a:pt x="247" y="112"/>
                  </a:lnTo>
                  <a:lnTo>
                    <a:pt x="247" y="112"/>
                  </a:lnTo>
                  <a:lnTo>
                    <a:pt x="245" y="115"/>
                  </a:lnTo>
                  <a:lnTo>
                    <a:pt x="244" y="116"/>
                  </a:lnTo>
                  <a:lnTo>
                    <a:pt x="244" y="116"/>
                  </a:lnTo>
                  <a:lnTo>
                    <a:pt x="244" y="118"/>
                  </a:lnTo>
                  <a:lnTo>
                    <a:pt x="243" y="121"/>
                  </a:lnTo>
                  <a:lnTo>
                    <a:pt x="243" y="121"/>
                  </a:lnTo>
                  <a:lnTo>
                    <a:pt x="241" y="122"/>
                  </a:lnTo>
                  <a:lnTo>
                    <a:pt x="238" y="122"/>
                  </a:lnTo>
                  <a:lnTo>
                    <a:pt x="238" y="122"/>
                  </a:lnTo>
                  <a:lnTo>
                    <a:pt x="234" y="123"/>
                  </a:lnTo>
                  <a:lnTo>
                    <a:pt x="234" y="123"/>
                  </a:lnTo>
                  <a:lnTo>
                    <a:pt x="234" y="125"/>
                  </a:lnTo>
                  <a:lnTo>
                    <a:pt x="233" y="126"/>
                  </a:lnTo>
                  <a:lnTo>
                    <a:pt x="233" y="126"/>
                  </a:lnTo>
                  <a:lnTo>
                    <a:pt x="232" y="127"/>
                  </a:lnTo>
                  <a:lnTo>
                    <a:pt x="230" y="129"/>
                  </a:lnTo>
                  <a:lnTo>
                    <a:pt x="230" y="129"/>
                  </a:lnTo>
                  <a:lnTo>
                    <a:pt x="230" y="133"/>
                  </a:lnTo>
                  <a:lnTo>
                    <a:pt x="230" y="133"/>
                  </a:lnTo>
                  <a:lnTo>
                    <a:pt x="230" y="134"/>
                  </a:lnTo>
                  <a:lnTo>
                    <a:pt x="230" y="135"/>
                  </a:lnTo>
                  <a:lnTo>
                    <a:pt x="230" y="135"/>
                  </a:lnTo>
                  <a:lnTo>
                    <a:pt x="226" y="137"/>
                  </a:lnTo>
                  <a:lnTo>
                    <a:pt x="226" y="137"/>
                  </a:lnTo>
                  <a:lnTo>
                    <a:pt x="226" y="137"/>
                  </a:lnTo>
                  <a:lnTo>
                    <a:pt x="226" y="138"/>
                  </a:lnTo>
                  <a:lnTo>
                    <a:pt x="225" y="139"/>
                  </a:lnTo>
                  <a:lnTo>
                    <a:pt x="225" y="139"/>
                  </a:lnTo>
                  <a:lnTo>
                    <a:pt x="220" y="141"/>
                  </a:lnTo>
                  <a:lnTo>
                    <a:pt x="220" y="141"/>
                  </a:lnTo>
                  <a:lnTo>
                    <a:pt x="220" y="142"/>
                  </a:lnTo>
                  <a:lnTo>
                    <a:pt x="220" y="144"/>
                  </a:lnTo>
                  <a:lnTo>
                    <a:pt x="218" y="144"/>
                  </a:lnTo>
                  <a:lnTo>
                    <a:pt x="218" y="144"/>
                  </a:lnTo>
                  <a:lnTo>
                    <a:pt x="215" y="144"/>
                  </a:lnTo>
                  <a:lnTo>
                    <a:pt x="213" y="144"/>
                  </a:lnTo>
                  <a:lnTo>
                    <a:pt x="213" y="144"/>
                  </a:lnTo>
                  <a:lnTo>
                    <a:pt x="211" y="145"/>
                  </a:lnTo>
                  <a:lnTo>
                    <a:pt x="209" y="148"/>
                  </a:lnTo>
                  <a:lnTo>
                    <a:pt x="209" y="148"/>
                  </a:lnTo>
                  <a:lnTo>
                    <a:pt x="203" y="152"/>
                  </a:lnTo>
                  <a:lnTo>
                    <a:pt x="203" y="152"/>
                  </a:lnTo>
                  <a:lnTo>
                    <a:pt x="202" y="152"/>
                  </a:lnTo>
                  <a:lnTo>
                    <a:pt x="202" y="154"/>
                  </a:lnTo>
                  <a:lnTo>
                    <a:pt x="202" y="154"/>
                  </a:lnTo>
                  <a:lnTo>
                    <a:pt x="202" y="157"/>
                  </a:lnTo>
                  <a:lnTo>
                    <a:pt x="203" y="158"/>
                  </a:lnTo>
                  <a:lnTo>
                    <a:pt x="203" y="158"/>
                  </a:lnTo>
                  <a:lnTo>
                    <a:pt x="207" y="164"/>
                  </a:lnTo>
                  <a:lnTo>
                    <a:pt x="207" y="164"/>
                  </a:lnTo>
                  <a:lnTo>
                    <a:pt x="209" y="167"/>
                  </a:lnTo>
                  <a:lnTo>
                    <a:pt x="207" y="169"/>
                  </a:lnTo>
                  <a:lnTo>
                    <a:pt x="207" y="169"/>
                  </a:lnTo>
                  <a:lnTo>
                    <a:pt x="206" y="173"/>
                  </a:lnTo>
                  <a:lnTo>
                    <a:pt x="206" y="173"/>
                  </a:lnTo>
                  <a:lnTo>
                    <a:pt x="206" y="176"/>
                  </a:lnTo>
                  <a:lnTo>
                    <a:pt x="206" y="179"/>
                  </a:lnTo>
                  <a:lnTo>
                    <a:pt x="206" y="179"/>
                  </a:lnTo>
                  <a:lnTo>
                    <a:pt x="209" y="183"/>
                  </a:lnTo>
                  <a:lnTo>
                    <a:pt x="209" y="183"/>
                  </a:lnTo>
                  <a:lnTo>
                    <a:pt x="207" y="184"/>
                  </a:lnTo>
                  <a:lnTo>
                    <a:pt x="207" y="186"/>
                  </a:lnTo>
                  <a:lnTo>
                    <a:pt x="207" y="187"/>
                  </a:lnTo>
                  <a:lnTo>
                    <a:pt x="207" y="187"/>
                  </a:lnTo>
                  <a:lnTo>
                    <a:pt x="213" y="191"/>
                  </a:lnTo>
                  <a:lnTo>
                    <a:pt x="213" y="191"/>
                  </a:lnTo>
                  <a:lnTo>
                    <a:pt x="217" y="194"/>
                  </a:lnTo>
                  <a:lnTo>
                    <a:pt x="217" y="194"/>
                  </a:lnTo>
                  <a:lnTo>
                    <a:pt x="217" y="199"/>
                  </a:lnTo>
                  <a:lnTo>
                    <a:pt x="217" y="199"/>
                  </a:lnTo>
                  <a:lnTo>
                    <a:pt x="220" y="204"/>
                  </a:lnTo>
                  <a:lnTo>
                    <a:pt x="221" y="209"/>
                  </a:lnTo>
                  <a:lnTo>
                    <a:pt x="220" y="211"/>
                  </a:lnTo>
                  <a:lnTo>
                    <a:pt x="220" y="211"/>
                  </a:lnTo>
                  <a:lnTo>
                    <a:pt x="218" y="214"/>
                  </a:lnTo>
                  <a:lnTo>
                    <a:pt x="218" y="215"/>
                  </a:lnTo>
                  <a:lnTo>
                    <a:pt x="218" y="215"/>
                  </a:lnTo>
                  <a:lnTo>
                    <a:pt x="220" y="218"/>
                  </a:lnTo>
                  <a:lnTo>
                    <a:pt x="220" y="218"/>
                  </a:lnTo>
                  <a:lnTo>
                    <a:pt x="222" y="219"/>
                  </a:lnTo>
                  <a:lnTo>
                    <a:pt x="222" y="219"/>
                  </a:lnTo>
                  <a:lnTo>
                    <a:pt x="222" y="221"/>
                  </a:lnTo>
                  <a:lnTo>
                    <a:pt x="222" y="221"/>
                  </a:lnTo>
                  <a:lnTo>
                    <a:pt x="218" y="226"/>
                  </a:lnTo>
                  <a:lnTo>
                    <a:pt x="218" y="226"/>
                  </a:lnTo>
                  <a:lnTo>
                    <a:pt x="217" y="230"/>
                  </a:lnTo>
                  <a:lnTo>
                    <a:pt x="217" y="230"/>
                  </a:lnTo>
                  <a:lnTo>
                    <a:pt x="213" y="236"/>
                  </a:lnTo>
                  <a:lnTo>
                    <a:pt x="213" y="236"/>
                  </a:lnTo>
                  <a:lnTo>
                    <a:pt x="210" y="237"/>
                  </a:lnTo>
                  <a:lnTo>
                    <a:pt x="210" y="238"/>
                  </a:lnTo>
                  <a:lnTo>
                    <a:pt x="210" y="238"/>
                  </a:lnTo>
                  <a:lnTo>
                    <a:pt x="209" y="241"/>
                  </a:lnTo>
                  <a:lnTo>
                    <a:pt x="209" y="242"/>
                  </a:lnTo>
                  <a:lnTo>
                    <a:pt x="210" y="241"/>
                  </a:lnTo>
                  <a:lnTo>
                    <a:pt x="210" y="241"/>
                  </a:lnTo>
                  <a:lnTo>
                    <a:pt x="215" y="237"/>
                  </a:lnTo>
                  <a:lnTo>
                    <a:pt x="215" y="237"/>
                  </a:lnTo>
                  <a:lnTo>
                    <a:pt x="221" y="234"/>
                  </a:lnTo>
                  <a:lnTo>
                    <a:pt x="224" y="232"/>
                  </a:lnTo>
                  <a:lnTo>
                    <a:pt x="224" y="232"/>
                  </a:lnTo>
                  <a:lnTo>
                    <a:pt x="225" y="232"/>
                  </a:lnTo>
                  <a:lnTo>
                    <a:pt x="225" y="233"/>
                  </a:lnTo>
                  <a:lnTo>
                    <a:pt x="226" y="228"/>
                  </a:lnTo>
                  <a:lnTo>
                    <a:pt x="226" y="228"/>
                  </a:lnTo>
                  <a:lnTo>
                    <a:pt x="230" y="219"/>
                  </a:lnTo>
                  <a:lnTo>
                    <a:pt x="233" y="217"/>
                  </a:lnTo>
                  <a:lnTo>
                    <a:pt x="233" y="217"/>
                  </a:lnTo>
                  <a:lnTo>
                    <a:pt x="236" y="211"/>
                  </a:lnTo>
                  <a:lnTo>
                    <a:pt x="236" y="211"/>
                  </a:lnTo>
                  <a:lnTo>
                    <a:pt x="238" y="206"/>
                  </a:lnTo>
                  <a:lnTo>
                    <a:pt x="238" y="206"/>
                  </a:lnTo>
                  <a:lnTo>
                    <a:pt x="240" y="204"/>
                  </a:lnTo>
                  <a:lnTo>
                    <a:pt x="241" y="204"/>
                  </a:lnTo>
                  <a:lnTo>
                    <a:pt x="243" y="204"/>
                  </a:lnTo>
                  <a:lnTo>
                    <a:pt x="243" y="200"/>
                  </a:lnTo>
                  <a:lnTo>
                    <a:pt x="243" y="200"/>
                  </a:lnTo>
                  <a:lnTo>
                    <a:pt x="244" y="196"/>
                  </a:lnTo>
                  <a:lnTo>
                    <a:pt x="247" y="192"/>
                  </a:lnTo>
                  <a:lnTo>
                    <a:pt x="247" y="192"/>
                  </a:lnTo>
                  <a:lnTo>
                    <a:pt x="247" y="188"/>
                  </a:lnTo>
                  <a:lnTo>
                    <a:pt x="247" y="186"/>
                  </a:lnTo>
                  <a:lnTo>
                    <a:pt x="247" y="184"/>
                  </a:lnTo>
                  <a:lnTo>
                    <a:pt x="248" y="181"/>
                  </a:lnTo>
                  <a:lnTo>
                    <a:pt x="248" y="181"/>
                  </a:lnTo>
                  <a:lnTo>
                    <a:pt x="252" y="179"/>
                  </a:lnTo>
                  <a:lnTo>
                    <a:pt x="253" y="177"/>
                  </a:lnTo>
                  <a:lnTo>
                    <a:pt x="253" y="177"/>
                  </a:lnTo>
                  <a:lnTo>
                    <a:pt x="256" y="172"/>
                  </a:lnTo>
                  <a:lnTo>
                    <a:pt x="256" y="172"/>
                  </a:lnTo>
                  <a:lnTo>
                    <a:pt x="262" y="164"/>
                  </a:lnTo>
                  <a:lnTo>
                    <a:pt x="263" y="160"/>
                  </a:lnTo>
                  <a:lnTo>
                    <a:pt x="264" y="153"/>
                  </a:lnTo>
                  <a:lnTo>
                    <a:pt x="264" y="153"/>
                  </a:lnTo>
                  <a:lnTo>
                    <a:pt x="264" y="141"/>
                  </a:lnTo>
                  <a:lnTo>
                    <a:pt x="264" y="141"/>
                  </a:lnTo>
                  <a:lnTo>
                    <a:pt x="266" y="138"/>
                  </a:lnTo>
                  <a:lnTo>
                    <a:pt x="267" y="135"/>
                  </a:lnTo>
                  <a:lnTo>
                    <a:pt x="267" y="131"/>
                  </a:lnTo>
                  <a:lnTo>
                    <a:pt x="267" y="131"/>
                  </a:lnTo>
                  <a:lnTo>
                    <a:pt x="266" y="127"/>
                  </a:lnTo>
                  <a:lnTo>
                    <a:pt x="266" y="126"/>
                  </a:lnTo>
                  <a:lnTo>
                    <a:pt x="266" y="126"/>
                  </a:lnTo>
                  <a:lnTo>
                    <a:pt x="267" y="123"/>
                  </a:lnTo>
                  <a:lnTo>
                    <a:pt x="268" y="122"/>
                  </a:lnTo>
                  <a:lnTo>
                    <a:pt x="268" y="122"/>
                  </a:lnTo>
                  <a:lnTo>
                    <a:pt x="271" y="118"/>
                  </a:lnTo>
                  <a:lnTo>
                    <a:pt x="271" y="118"/>
                  </a:lnTo>
                  <a:lnTo>
                    <a:pt x="272" y="114"/>
                  </a:lnTo>
                  <a:lnTo>
                    <a:pt x="274" y="115"/>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55" y="267"/>
                  </a:lnTo>
                  <a:lnTo>
                    <a:pt x="169" y="263"/>
                  </a:lnTo>
                  <a:lnTo>
                    <a:pt x="182" y="259"/>
                  </a:lnTo>
                  <a:lnTo>
                    <a:pt x="186" y="256"/>
                  </a:lnTo>
                  <a:lnTo>
                    <a:pt x="187" y="255"/>
                  </a:lnTo>
                  <a:lnTo>
                    <a:pt x="187" y="255"/>
                  </a:lnTo>
                  <a:lnTo>
                    <a:pt x="187" y="252"/>
                  </a:lnTo>
                  <a:lnTo>
                    <a:pt x="187" y="249"/>
                  </a:lnTo>
                  <a:lnTo>
                    <a:pt x="187" y="249"/>
                  </a:lnTo>
                  <a:lnTo>
                    <a:pt x="187" y="249"/>
                  </a:lnTo>
                  <a:lnTo>
                    <a:pt x="184" y="249"/>
                  </a:lnTo>
                  <a:lnTo>
                    <a:pt x="182" y="248"/>
                  </a:lnTo>
                  <a:lnTo>
                    <a:pt x="182" y="248"/>
                  </a:lnTo>
                  <a:lnTo>
                    <a:pt x="178" y="245"/>
                  </a:lnTo>
                  <a:lnTo>
                    <a:pt x="178" y="246"/>
                  </a:lnTo>
                  <a:lnTo>
                    <a:pt x="178" y="246"/>
                  </a:lnTo>
                  <a:lnTo>
                    <a:pt x="173" y="246"/>
                  </a:lnTo>
                  <a:lnTo>
                    <a:pt x="173" y="246"/>
                  </a:lnTo>
                  <a:lnTo>
                    <a:pt x="168" y="246"/>
                  </a:lnTo>
                  <a:lnTo>
                    <a:pt x="165" y="245"/>
                  </a:lnTo>
                  <a:lnTo>
                    <a:pt x="165" y="245"/>
                  </a:lnTo>
                  <a:lnTo>
                    <a:pt x="161" y="242"/>
                  </a:lnTo>
                  <a:lnTo>
                    <a:pt x="160" y="241"/>
                  </a:lnTo>
                  <a:lnTo>
                    <a:pt x="159" y="242"/>
                  </a:lnTo>
                  <a:lnTo>
                    <a:pt x="159" y="242"/>
                  </a:lnTo>
                  <a:lnTo>
                    <a:pt x="159" y="244"/>
                  </a:lnTo>
                  <a:lnTo>
                    <a:pt x="159" y="244"/>
                  </a:lnTo>
                  <a:lnTo>
                    <a:pt x="157" y="245"/>
                  </a:lnTo>
                  <a:lnTo>
                    <a:pt x="157" y="245"/>
                  </a:lnTo>
                  <a:lnTo>
                    <a:pt x="156" y="245"/>
                  </a:lnTo>
                  <a:lnTo>
                    <a:pt x="153" y="245"/>
                  </a:lnTo>
                  <a:lnTo>
                    <a:pt x="149" y="245"/>
                  </a:lnTo>
                  <a:lnTo>
                    <a:pt x="149" y="245"/>
                  </a:lnTo>
                  <a:lnTo>
                    <a:pt x="145" y="245"/>
                  </a:lnTo>
                  <a:lnTo>
                    <a:pt x="140" y="244"/>
                  </a:lnTo>
                  <a:lnTo>
                    <a:pt x="140" y="244"/>
                  </a:lnTo>
                  <a:lnTo>
                    <a:pt x="138" y="242"/>
                  </a:lnTo>
                  <a:lnTo>
                    <a:pt x="137" y="242"/>
                  </a:lnTo>
                  <a:lnTo>
                    <a:pt x="137" y="242"/>
                  </a:lnTo>
                  <a:lnTo>
                    <a:pt x="136" y="244"/>
                  </a:lnTo>
                  <a:lnTo>
                    <a:pt x="134" y="245"/>
                  </a:lnTo>
                  <a:lnTo>
                    <a:pt x="140" y="248"/>
                  </a:lnTo>
                  <a:lnTo>
                    <a:pt x="144" y="251"/>
                  </a:lnTo>
                  <a:lnTo>
                    <a:pt x="144" y="251"/>
                  </a:lnTo>
                  <a:lnTo>
                    <a:pt x="145" y="252"/>
                  </a:lnTo>
                  <a:lnTo>
                    <a:pt x="145" y="252"/>
                  </a:lnTo>
                  <a:lnTo>
                    <a:pt x="145" y="253"/>
                  </a:lnTo>
                  <a:lnTo>
                    <a:pt x="145" y="253"/>
                  </a:lnTo>
                  <a:lnTo>
                    <a:pt x="142" y="253"/>
                  </a:lnTo>
                  <a:lnTo>
                    <a:pt x="140" y="253"/>
                  </a:lnTo>
                  <a:lnTo>
                    <a:pt x="140" y="253"/>
                  </a:lnTo>
                  <a:lnTo>
                    <a:pt x="134" y="256"/>
                  </a:lnTo>
                  <a:lnTo>
                    <a:pt x="133" y="256"/>
                  </a:lnTo>
                  <a:lnTo>
                    <a:pt x="130" y="256"/>
                  </a:lnTo>
                  <a:lnTo>
                    <a:pt x="130" y="256"/>
                  </a:lnTo>
                  <a:lnTo>
                    <a:pt x="127" y="251"/>
                  </a:lnTo>
                  <a:lnTo>
                    <a:pt x="127" y="251"/>
                  </a:lnTo>
                  <a:lnTo>
                    <a:pt x="127" y="249"/>
                  </a:lnTo>
                  <a:lnTo>
                    <a:pt x="126" y="248"/>
                  </a:lnTo>
                  <a:lnTo>
                    <a:pt x="125" y="248"/>
                  </a:lnTo>
                  <a:lnTo>
                    <a:pt x="125" y="248"/>
                  </a:lnTo>
                  <a:lnTo>
                    <a:pt x="121" y="248"/>
                  </a:lnTo>
                  <a:lnTo>
                    <a:pt x="123" y="252"/>
                  </a:lnTo>
                  <a:lnTo>
                    <a:pt x="123" y="252"/>
                  </a:lnTo>
                  <a:lnTo>
                    <a:pt x="118" y="252"/>
                  </a:lnTo>
                  <a:lnTo>
                    <a:pt x="118" y="252"/>
                  </a:lnTo>
                  <a:lnTo>
                    <a:pt x="115" y="253"/>
                  </a:lnTo>
                  <a:lnTo>
                    <a:pt x="115" y="253"/>
                  </a:lnTo>
                  <a:lnTo>
                    <a:pt x="114" y="252"/>
                  </a:lnTo>
                  <a:lnTo>
                    <a:pt x="114" y="252"/>
                  </a:lnTo>
                  <a:lnTo>
                    <a:pt x="111" y="251"/>
                  </a:lnTo>
                  <a:lnTo>
                    <a:pt x="108" y="251"/>
                  </a:lnTo>
                  <a:lnTo>
                    <a:pt x="108" y="251"/>
                  </a:lnTo>
                  <a:lnTo>
                    <a:pt x="102" y="249"/>
                  </a:lnTo>
                  <a:lnTo>
                    <a:pt x="102" y="249"/>
                  </a:lnTo>
                  <a:lnTo>
                    <a:pt x="99" y="249"/>
                  </a:lnTo>
                  <a:lnTo>
                    <a:pt x="99" y="249"/>
                  </a:lnTo>
                  <a:lnTo>
                    <a:pt x="95" y="252"/>
                  </a:lnTo>
                  <a:lnTo>
                    <a:pt x="92" y="252"/>
                  </a:lnTo>
                  <a:lnTo>
                    <a:pt x="92" y="252"/>
                  </a:lnTo>
                  <a:lnTo>
                    <a:pt x="88" y="252"/>
                  </a:lnTo>
                  <a:lnTo>
                    <a:pt x="85" y="252"/>
                  </a:lnTo>
                  <a:lnTo>
                    <a:pt x="85" y="252"/>
                  </a:lnTo>
                  <a:lnTo>
                    <a:pt x="88" y="255"/>
                  </a:lnTo>
                  <a:lnTo>
                    <a:pt x="98" y="259"/>
                  </a:lnTo>
                  <a:lnTo>
                    <a:pt x="104" y="261"/>
                  </a:lnTo>
                  <a:lnTo>
                    <a:pt x="113" y="264"/>
                  </a:lnTo>
                  <a:lnTo>
                    <a:pt x="122" y="265"/>
                  </a:lnTo>
                  <a:lnTo>
                    <a:pt x="133" y="267"/>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2" y="99"/>
                  </a:lnTo>
                  <a:lnTo>
                    <a:pt x="14" y="98"/>
                  </a:lnTo>
                  <a:lnTo>
                    <a:pt x="15" y="95"/>
                  </a:lnTo>
                  <a:lnTo>
                    <a:pt x="15" y="95"/>
                  </a:lnTo>
                  <a:lnTo>
                    <a:pt x="18" y="89"/>
                  </a:lnTo>
                  <a:lnTo>
                    <a:pt x="18" y="89"/>
                  </a:lnTo>
                  <a:lnTo>
                    <a:pt x="19" y="87"/>
                  </a:lnTo>
                  <a:lnTo>
                    <a:pt x="19" y="87"/>
                  </a:lnTo>
                  <a:lnTo>
                    <a:pt x="23" y="84"/>
                  </a:lnTo>
                  <a:lnTo>
                    <a:pt x="23" y="84"/>
                  </a:lnTo>
                  <a:lnTo>
                    <a:pt x="26" y="77"/>
                  </a:lnTo>
                  <a:lnTo>
                    <a:pt x="26" y="77"/>
                  </a:lnTo>
                  <a:lnTo>
                    <a:pt x="29" y="76"/>
                  </a:lnTo>
                  <a:lnTo>
                    <a:pt x="31" y="76"/>
                  </a:lnTo>
                  <a:lnTo>
                    <a:pt x="31" y="76"/>
                  </a:lnTo>
                  <a:lnTo>
                    <a:pt x="33" y="75"/>
                  </a:lnTo>
                  <a:lnTo>
                    <a:pt x="33" y="75"/>
                  </a:lnTo>
                  <a:lnTo>
                    <a:pt x="33" y="75"/>
                  </a:lnTo>
                  <a:lnTo>
                    <a:pt x="31" y="77"/>
                  </a:lnTo>
                  <a:lnTo>
                    <a:pt x="31" y="80"/>
                  </a:lnTo>
                  <a:lnTo>
                    <a:pt x="31" y="84"/>
                  </a:lnTo>
                  <a:lnTo>
                    <a:pt x="31" y="84"/>
                  </a:lnTo>
                  <a:lnTo>
                    <a:pt x="29" y="91"/>
                  </a:lnTo>
                  <a:lnTo>
                    <a:pt x="29" y="91"/>
                  </a:lnTo>
                  <a:lnTo>
                    <a:pt x="30" y="95"/>
                  </a:lnTo>
                  <a:lnTo>
                    <a:pt x="30" y="95"/>
                  </a:lnTo>
                  <a:lnTo>
                    <a:pt x="31" y="98"/>
                  </a:lnTo>
                  <a:lnTo>
                    <a:pt x="33" y="99"/>
                  </a:lnTo>
                  <a:lnTo>
                    <a:pt x="33" y="99"/>
                  </a:lnTo>
                  <a:lnTo>
                    <a:pt x="41" y="102"/>
                  </a:lnTo>
                  <a:lnTo>
                    <a:pt x="41" y="102"/>
                  </a:lnTo>
                  <a:lnTo>
                    <a:pt x="45" y="96"/>
                  </a:lnTo>
                  <a:lnTo>
                    <a:pt x="45" y="96"/>
                  </a:lnTo>
                  <a:lnTo>
                    <a:pt x="48" y="95"/>
                  </a:lnTo>
                  <a:lnTo>
                    <a:pt x="50" y="93"/>
                  </a:lnTo>
                  <a:lnTo>
                    <a:pt x="50" y="93"/>
                  </a:lnTo>
                  <a:lnTo>
                    <a:pt x="50" y="91"/>
                  </a:lnTo>
                  <a:lnTo>
                    <a:pt x="50" y="89"/>
                  </a:lnTo>
                  <a:lnTo>
                    <a:pt x="52" y="88"/>
                  </a:lnTo>
                  <a:lnTo>
                    <a:pt x="52" y="88"/>
                  </a:lnTo>
                  <a:lnTo>
                    <a:pt x="53" y="85"/>
                  </a:lnTo>
                  <a:lnTo>
                    <a:pt x="54" y="84"/>
                  </a:lnTo>
                  <a:lnTo>
                    <a:pt x="54" y="84"/>
                  </a:lnTo>
                  <a:lnTo>
                    <a:pt x="56" y="81"/>
                  </a:lnTo>
                  <a:lnTo>
                    <a:pt x="56" y="81"/>
                  </a:lnTo>
                  <a:lnTo>
                    <a:pt x="58" y="81"/>
                  </a:lnTo>
                  <a:lnTo>
                    <a:pt x="60" y="81"/>
                  </a:lnTo>
                  <a:lnTo>
                    <a:pt x="60" y="83"/>
                  </a:lnTo>
                  <a:lnTo>
                    <a:pt x="60" y="83"/>
                  </a:lnTo>
                  <a:lnTo>
                    <a:pt x="60" y="85"/>
                  </a:lnTo>
                  <a:lnTo>
                    <a:pt x="60" y="87"/>
                  </a:lnTo>
                  <a:lnTo>
                    <a:pt x="60" y="88"/>
                  </a:lnTo>
                  <a:lnTo>
                    <a:pt x="58" y="89"/>
                  </a:lnTo>
                  <a:lnTo>
                    <a:pt x="58" y="89"/>
                  </a:lnTo>
                  <a:lnTo>
                    <a:pt x="57" y="89"/>
                  </a:lnTo>
                  <a:lnTo>
                    <a:pt x="56" y="91"/>
                  </a:lnTo>
                  <a:lnTo>
                    <a:pt x="56" y="91"/>
                  </a:lnTo>
                  <a:lnTo>
                    <a:pt x="53" y="96"/>
                  </a:lnTo>
                  <a:lnTo>
                    <a:pt x="53" y="96"/>
                  </a:lnTo>
                  <a:lnTo>
                    <a:pt x="52" y="99"/>
                  </a:lnTo>
                  <a:lnTo>
                    <a:pt x="50" y="102"/>
                  </a:lnTo>
                  <a:lnTo>
                    <a:pt x="50" y="102"/>
                  </a:lnTo>
                  <a:lnTo>
                    <a:pt x="48" y="102"/>
                  </a:lnTo>
                  <a:lnTo>
                    <a:pt x="46" y="103"/>
                  </a:lnTo>
                  <a:lnTo>
                    <a:pt x="46" y="103"/>
                  </a:lnTo>
                  <a:lnTo>
                    <a:pt x="46" y="103"/>
                  </a:lnTo>
                  <a:lnTo>
                    <a:pt x="46" y="106"/>
                  </a:lnTo>
                  <a:lnTo>
                    <a:pt x="46" y="107"/>
                  </a:lnTo>
                  <a:lnTo>
                    <a:pt x="46" y="107"/>
                  </a:lnTo>
                  <a:lnTo>
                    <a:pt x="46" y="107"/>
                  </a:lnTo>
                  <a:lnTo>
                    <a:pt x="43" y="108"/>
                  </a:lnTo>
                  <a:lnTo>
                    <a:pt x="42" y="108"/>
                  </a:lnTo>
                  <a:lnTo>
                    <a:pt x="42" y="108"/>
                  </a:lnTo>
                  <a:lnTo>
                    <a:pt x="39" y="108"/>
                  </a:lnTo>
                  <a:lnTo>
                    <a:pt x="39" y="108"/>
                  </a:lnTo>
                  <a:lnTo>
                    <a:pt x="34" y="107"/>
                  </a:lnTo>
                  <a:lnTo>
                    <a:pt x="34" y="107"/>
                  </a:lnTo>
                  <a:lnTo>
                    <a:pt x="33" y="108"/>
                  </a:lnTo>
                  <a:lnTo>
                    <a:pt x="31" y="111"/>
                  </a:lnTo>
                  <a:lnTo>
                    <a:pt x="31" y="111"/>
                  </a:lnTo>
                  <a:lnTo>
                    <a:pt x="33" y="116"/>
                  </a:lnTo>
                  <a:lnTo>
                    <a:pt x="35" y="122"/>
                  </a:lnTo>
                  <a:lnTo>
                    <a:pt x="35" y="122"/>
                  </a:lnTo>
                  <a:lnTo>
                    <a:pt x="35" y="127"/>
                  </a:lnTo>
                  <a:lnTo>
                    <a:pt x="35" y="130"/>
                  </a:lnTo>
                  <a:lnTo>
                    <a:pt x="37" y="131"/>
                  </a:lnTo>
                  <a:lnTo>
                    <a:pt x="37" y="131"/>
                  </a:lnTo>
                  <a:lnTo>
                    <a:pt x="39" y="134"/>
                  </a:lnTo>
                  <a:lnTo>
                    <a:pt x="41" y="137"/>
                  </a:lnTo>
                  <a:lnTo>
                    <a:pt x="41" y="137"/>
                  </a:lnTo>
                  <a:lnTo>
                    <a:pt x="42" y="139"/>
                  </a:lnTo>
                  <a:lnTo>
                    <a:pt x="42" y="144"/>
                  </a:lnTo>
                  <a:lnTo>
                    <a:pt x="45" y="146"/>
                  </a:lnTo>
                  <a:lnTo>
                    <a:pt x="45" y="146"/>
                  </a:lnTo>
                  <a:lnTo>
                    <a:pt x="45" y="153"/>
                  </a:lnTo>
                  <a:lnTo>
                    <a:pt x="45" y="153"/>
                  </a:lnTo>
                  <a:lnTo>
                    <a:pt x="45" y="157"/>
                  </a:lnTo>
                  <a:lnTo>
                    <a:pt x="45" y="161"/>
                  </a:lnTo>
                  <a:lnTo>
                    <a:pt x="45" y="161"/>
                  </a:lnTo>
                  <a:lnTo>
                    <a:pt x="48" y="165"/>
                  </a:lnTo>
                  <a:lnTo>
                    <a:pt x="49" y="167"/>
                  </a:lnTo>
                  <a:lnTo>
                    <a:pt x="49" y="167"/>
                  </a:lnTo>
                  <a:lnTo>
                    <a:pt x="46" y="169"/>
                  </a:lnTo>
                  <a:lnTo>
                    <a:pt x="46" y="171"/>
                  </a:lnTo>
                  <a:lnTo>
                    <a:pt x="46" y="172"/>
                  </a:lnTo>
                  <a:lnTo>
                    <a:pt x="46" y="172"/>
                  </a:lnTo>
                  <a:lnTo>
                    <a:pt x="50" y="175"/>
                  </a:lnTo>
                  <a:lnTo>
                    <a:pt x="52" y="177"/>
                  </a:lnTo>
                  <a:lnTo>
                    <a:pt x="52" y="177"/>
                  </a:lnTo>
                  <a:lnTo>
                    <a:pt x="53" y="179"/>
                  </a:lnTo>
                  <a:lnTo>
                    <a:pt x="54" y="180"/>
                  </a:lnTo>
                  <a:lnTo>
                    <a:pt x="54" y="180"/>
                  </a:lnTo>
                  <a:lnTo>
                    <a:pt x="57" y="180"/>
                  </a:lnTo>
                  <a:lnTo>
                    <a:pt x="58" y="181"/>
                  </a:lnTo>
                  <a:lnTo>
                    <a:pt x="58" y="181"/>
                  </a:lnTo>
                  <a:lnTo>
                    <a:pt x="58" y="187"/>
                  </a:lnTo>
                  <a:lnTo>
                    <a:pt x="64" y="194"/>
                  </a:lnTo>
                  <a:lnTo>
                    <a:pt x="69" y="199"/>
                  </a:lnTo>
                  <a:lnTo>
                    <a:pt x="69" y="199"/>
                  </a:lnTo>
                  <a:lnTo>
                    <a:pt x="69" y="200"/>
                  </a:lnTo>
                  <a:lnTo>
                    <a:pt x="69" y="202"/>
                  </a:lnTo>
                  <a:lnTo>
                    <a:pt x="71" y="202"/>
                  </a:lnTo>
                  <a:lnTo>
                    <a:pt x="71" y="202"/>
                  </a:lnTo>
                  <a:lnTo>
                    <a:pt x="80" y="206"/>
                  </a:lnTo>
                  <a:lnTo>
                    <a:pt x="80" y="206"/>
                  </a:lnTo>
                  <a:lnTo>
                    <a:pt x="83" y="209"/>
                  </a:lnTo>
                  <a:lnTo>
                    <a:pt x="87" y="210"/>
                  </a:lnTo>
                  <a:lnTo>
                    <a:pt x="87" y="210"/>
                  </a:lnTo>
                  <a:lnTo>
                    <a:pt x="88" y="210"/>
                  </a:lnTo>
                  <a:lnTo>
                    <a:pt x="88" y="211"/>
                  </a:lnTo>
                  <a:lnTo>
                    <a:pt x="88" y="210"/>
                  </a:lnTo>
                  <a:lnTo>
                    <a:pt x="88" y="210"/>
                  </a:lnTo>
                  <a:lnTo>
                    <a:pt x="91" y="206"/>
                  </a:lnTo>
                  <a:lnTo>
                    <a:pt x="92" y="203"/>
                  </a:lnTo>
                  <a:lnTo>
                    <a:pt x="92" y="203"/>
                  </a:lnTo>
                  <a:lnTo>
                    <a:pt x="94" y="199"/>
                  </a:lnTo>
                  <a:lnTo>
                    <a:pt x="94" y="198"/>
                  </a:lnTo>
                  <a:lnTo>
                    <a:pt x="94" y="198"/>
                  </a:lnTo>
                  <a:lnTo>
                    <a:pt x="94" y="194"/>
                  </a:lnTo>
                  <a:lnTo>
                    <a:pt x="94" y="194"/>
                  </a:lnTo>
                  <a:lnTo>
                    <a:pt x="94" y="191"/>
                  </a:lnTo>
                  <a:lnTo>
                    <a:pt x="95" y="188"/>
                  </a:lnTo>
                  <a:lnTo>
                    <a:pt x="95" y="188"/>
                  </a:lnTo>
                  <a:lnTo>
                    <a:pt x="96" y="186"/>
                  </a:lnTo>
                  <a:lnTo>
                    <a:pt x="99" y="183"/>
                  </a:lnTo>
                  <a:lnTo>
                    <a:pt x="99" y="183"/>
                  </a:lnTo>
                  <a:lnTo>
                    <a:pt x="100" y="183"/>
                  </a:lnTo>
                  <a:lnTo>
                    <a:pt x="102" y="181"/>
                  </a:lnTo>
                  <a:lnTo>
                    <a:pt x="102" y="181"/>
                  </a:lnTo>
                  <a:lnTo>
                    <a:pt x="102" y="179"/>
                  </a:lnTo>
                  <a:lnTo>
                    <a:pt x="102" y="179"/>
                  </a:lnTo>
                  <a:lnTo>
                    <a:pt x="100" y="177"/>
                  </a:lnTo>
                  <a:lnTo>
                    <a:pt x="100" y="175"/>
                  </a:lnTo>
                  <a:lnTo>
                    <a:pt x="100" y="175"/>
                  </a:lnTo>
                  <a:lnTo>
                    <a:pt x="99" y="171"/>
                  </a:lnTo>
                  <a:lnTo>
                    <a:pt x="98" y="169"/>
                  </a:lnTo>
                  <a:lnTo>
                    <a:pt x="98" y="169"/>
                  </a:lnTo>
                  <a:lnTo>
                    <a:pt x="95" y="167"/>
                  </a:lnTo>
                  <a:lnTo>
                    <a:pt x="94" y="165"/>
                  </a:lnTo>
                  <a:lnTo>
                    <a:pt x="94" y="164"/>
                  </a:lnTo>
                  <a:lnTo>
                    <a:pt x="94" y="164"/>
                  </a:lnTo>
                  <a:lnTo>
                    <a:pt x="95" y="158"/>
                  </a:lnTo>
                  <a:lnTo>
                    <a:pt x="95" y="158"/>
                  </a:lnTo>
                  <a:lnTo>
                    <a:pt x="98" y="154"/>
                  </a:lnTo>
                  <a:lnTo>
                    <a:pt x="98" y="154"/>
                  </a:lnTo>
                  <a:lnTo>
                    <a:pt x="100" y="150"/>
                  </a:lnTo>
                  <a:lnTo>
                    <a:pt x="100" y="150"/>
                  </a:lnTo>
                  <a:lnTo>
                    <a:pt x="103" y="146"/>
                  </a:lnTo>
                  <a:lnTo>
                    <a:pt x="103" y="146"/>
                  </a:lnTo>
                  <a:lnTo>
                    <a:pt x="104" y="137"/>
                  </a:lnTo>
                  <a:lnTo>
                    <a:pt x="104" y="137"/>
                  </a:lnTo>
                  <a:lnTo>
                    <a:pt x="104" y="137"/>
                  </a:lnTo>
                  <a:lnTo>
                    <a:pt x="104" y="137"/>
                  </a:lnTo>
                  <a:lnTo>
                    <a:pt x="104" y="134"/>
                  </a:lnTo>
                  <a:lnTo>
                    <a:pt x="104" y="134"/>
                  </a:lnTo>
                  <a:lnTo>
                    <a:pt x="103" y="129"/>
                  </a:lnTo>
                  <a:lnTo>
                    <a:pt x="103" y="129"/>
                  </a:lnTo>
                  <a:lnTo>
                    <a:pt x="106" y="126"/>
                  </a:lnTo>
                  <a:lnTo>
                    <a:pt x="110" y="125"/>
                  </a:lnTo>
                  <a:lnTo>
                    <a:pt x="110" y="125"/>
                  </a:lnTo>
                  <a:lnTo>
                    <a:pt x="111" y="126"/>
                  </a:lnTo>
                  <a:lnTo>
                    <a:pt x="113" y="127"/>
                  </a:lnTo>
                  <a:lnTo>
                    <a:pt x="114" y="126"/>
                  </a:lnTo>
                  <a:lnTo>
                    <a:pt x="114" y="126"/>
                  </a:lnTo>
                  <a:lnTo>
                    <a:pt x="115" y="123"/>
                  </a:lnTo>
                  <a:lnTo>
                    <a:pt x="117" y="122"/>
                  </a:lnTo>
                  <a:lnTo>
                    <a:pt x="117" y="122"/>
                  </a:lnTo>
                  <a:lnTo>
                    <a:pt x="119" y="121"/>
                  </a:lnTo>
                  <a:lnTo>
                    <a:pt x="121" y="122"/>
                  </a:lnTo>
                  <a:lnTo>
                    <a:pt x="121" y="122"/>
                  </a:lnTo>
                  <a:lnTo>
                    <a:pt x="125" y="123"/>
                  </a:lnTo>
                  <a:lnTo>
                    <a:pt x="129" y="125"/>
                  </a:lnTo>
                  <a:lnTo>
                    <a:pt x="129" y="125"/>
                  </a:lnTo>
                  <a:lnTo>
                    <a:pt x="133" y="126"/>
                  </a:lnTo>
                  <a:lnTo>
                    <a:pt x="137" y="126"/>
                  </a:lnTo>
                  <a:lnTo>
                    <a:pt x="137" y="126"/>
                  </a:lnTo>
                  <a:lnTo>
                    <a:pt x="142" y="126"/>
                  </a:lnTo>
                  <a:lnTo>
                    <a:pt x="145" y="126"/>
                  </a:lnTo>
                  <a:lnTo>
                    <a:pt x="148" y="125"/>
                  </a:lnTo>
                  <a:lnTo>
                    <a:pt x="148" y="125"/>
                  </a:lnTo>
                  <a:lnTo>
                    <a:pt x="150" y="125"/>
                  </a:lnTo>
                  <a:lnTo>
                    <a:pt x="152" y="125"/>
                  </a:lnTo>
                  <a:lnTo>
                    <a:pt x="152" y="123"/>
                  </a:lnTo>
                  <a:lnTo>
                    <a:pt x="152" y="123"/>
                  </a:lnTo>
                  <a:lnTo>
                    <a:pt x="153" y="121"/>
                  </a:lnTo>
                  <a:lnTo>
                    <a:pt x="155" y="118"/>
                  </a:lnTo>
                  <a:lnTo>
                    <a:pt x="155" y="118"/>
                  </a:lnTo>
                  <a:lnTo>
                    <a:pt x="157" y="118"/>
                  </a:lnTo>
                  <a:lnTo>
                    <a:pt x="159" y="115"/>
                  </a:lnTo>
                  <a:lnTo>
                    <a:pt x="159" y="115"/>
                  </a:lnTo>
                  <a:lnTo>
                    <a:pt x="159" y="112"/>
                  </a:lnTo>
                  <a:lnTo>
                    <a:pt x="160" y="111"/>
                  </a:lnTo>
                  <a:lnTo>
                    <a:pt x="160" y="111"/>
                  </a:lnTo>
                  <a:lnTo>
                    <a:pt x="161" y="108"/>
                  </a:lnTo>
                  <a:lnTo>
                    <a:pt x="161" y="108"/>
                  </a:lnTo>
                  <a:lnTo>
                    <a:pt x="164" y="106"/>
                  </a:lnTo>
                  <a:lnTo>
                    <a:pt x="165" y="106"/>
                  </a:lnTo>
                  <a:lnTo>
                    <a:pt x="165" y="106"/>
                  </a:lnTo>
                  <a:lnTo>
                    <a:pt x="165" y="104"/>
                  </a:lnTo>
                  <a:lnTo>
                    <a:pt x="165" y="104"/>
                  </a:lnTo>
                  <a:lnTo>
                    <a:pt x="164" y="102"/>
                  </a:lnTo>
                  <a:lnTo>
                    <a:pt x="163" y="99"/>
                  </a:lnTo>
                  <a:lnTo>
                    <a:pt x="163" y="99"/>
                  </a:lnTo>
                  <a:lnTo>
                    <a:pt x="163" y="98"/>
                  </a:lnTo>
                  <a:lnTo>
                    <a:pt x="161" y="98"/>
                  </a:lnTo>
                  <a:lnTo>
                    <a:pt x="160" y="96"/>
                  </a:lnTo>
                  <a:lnTo>
                    <a:pt x="161" y="93"/>
                  </a:lnTo>
                  <a:lnTo>
                    <a:pt x="161" y="93"/>
                  </a:lnTo>
                  <a:lnTo>
                    <a:pt x="164" y="87"/>
                  </a:lnTo>
                  <a:lnTo>
                    <a:pt x="164" y="84"/>
                  </a:lnTo>
                  <a:lnTo>
                    <a:pt x="161" y="81"/>
                  </a:lnTo>
                  <a:lnTo>
                    <a:pt x="161" y="81"/>
                  </a:lnTo>
                  <a:lnTo>
                    <a:pt x="160" y="77"/>
                  </a:lnTo>
                  <a:lnTo>
                    <a:pt x="157" y="76"/>
                  </a:lnTo>
                  <a:lnTo>
                    <a:pt x="155" y="73"/>
                  </a:lnTo>
                  <a:lnTo>
                    <a:pt x="155" y="73"/>
                  </a:lnTo>
                  <a:lnTo>
                    <a:pt x="153" y="70"/>
                  </a:lnTo>
                  <a:lnTo>
                    <a:pt x="150" y="68"/>
                  </a:lnTo>
                  <a:lnTo>
                    <a:pt x="150" y="68"/>
                  </a:lnTo>
                  <a:lnTo>
                    <a:pt x="149" y="66"/>
                  </a:lnTo>
                  <a:lnTo>
                    <a:pt x="148" y="66"/>
                  </a:lnTo>
                  <a:lnTo>
                    <a:pt x="148" y="66"/>
                  </a:lnTo>
                  <a:lnTo>
                    <a:pt x="144" y="65"/>
                  </a:lnTo>
                  <a:lnTo>
                    <a:pt x="140" y="62"/>
                  </a:lnTo>
                  <a:lnTo>
                    <a:pt x="140" y="62"/>
                  </a:lnTo>
                  <a:lnTo>
                    <a:pt x="137" y="60"/>
                  </a:lnTo>
                  <a:lnTo>
                    <a:pt x="134" y="58"/>
                  </a:lnTo>
                  <a:lnTo>
                    <a:pt x="134" y="58"/>
                  </a:lnTo>
                  <a:lnTo>
                    <a:pt x="130" y="57"/>
                  </a:lnTo>
                  <a:lnTo>
                    <a:pt x="130" y="57"/>
                  </a:lnTo>
                  <a:lnTo>
                    <a:pt x="125" y="57"/>
                  </a:lnTo>
                  <a:lnTo>
                    <a:pt x="125" y="57"/>
                  </a:lnTo>
                  <a:lnTo>
                    <a:pt x="122" y="57"/>
                  </a:lnTo>
                  <a:lnTo>
                    <a:pt x="122" y="57"/>
                  </a:lnTo>
                  <a:lnTo>
                    <a:pt x="117" y="56"/>
                  </a:lnTo>
                  <a:lnTo>
                    <a:pt x="117" y="56"/>
                  </a:lnTo>
                  <a:lnTo>
                    <a:pt x="114" y="56"/>
                  </a:lnTo>
                  <a:lnTo>
                    <a:pt x="114" y="56"/>
                  </a:lnTo>
                  <a:lnTo>
                    <a:pt x="113" y="56"/>
                  </a:lnTo>
                  <a:lnTo>
                    <a:pt x="111" y="54"/>
                  </a:lnTo>
                  <a:lnTo>
                    <a:pt x="111" y="57"/>
                  </a:lnTo>
                  <a:lnTo>
                    <a:pt x="111" y="57"/>
                  </a:lnTo>
                  <a:lnTo>
                    <a:pt x="111" y="61"/>
                  </a:lnTo>
                  <a:lnTo>
                    <a:pt x="111" y="62"/>
                  </a:lnTo>
                  <a:lnTo>
                    <a:pt x="110" y="64"/>
                  </a:lnTo>
                  <a:lnTo>
                    <a:pt x="110" y="64"/>
                  </a:lnTo>
                  <a:lnTo>
                    <a:pt x="106" y="64"/>
                  </a:lnTo>
                  <a:lnTo>
                    <a:pt x="106" y="64"/>
                  </a:lnTo>
                  <a:lnTo>
                    <a:pt x="103" y="64"/>
                  </a:lnTo>
                  <a:lnTo>
                    <a:pt x="100" y="65"/>
                  </a:lnTo>
                  <a:lnTo>
                    <a:pt x="100" y="65"/>
                  </a:lnTo>
                  <a:lnTo>
                    <a:pt x="99" y="66"/>
                  </a:lnTo>
                  <a:lnTo>
                    <a:pt x="95" y="68"/>
                  </a:lnTo>
                  <a:lnTo>
                    <a:pt x="95" y="68"/>
                  </a:lnTo>
                  <a:lnTo>
                    <a:pt x="95" y="68"/>
                  </a:lnTo>
                  <a:lnTo>
                    <a:pt x="95" y="69"/>
                  </a:lnTo>
                  <a:lnTo>
                    <a:pt x="92" y="68"/>
                  </a:lnTo>
                  <a:lnTo>
                    <a:pt x="92" y="68"/>
                  </a:lnTo>
                  <a:lnTo>
                    <a:pt x="91" y="65"/>
                  </a:lnTo>
                  <a:lnTo>
                    <a:pt x="92" y="64"/>
                  </a:lnTo>
                  <a:lnTo>
                    <a:pt x="91" y="64"/>
                  </a:lnTo>
                  <a:lnTo>
                    <a:pt x="88" y="64"/>
                  </a:lnTo>
                  <a:lnTo>
                    <a:pt x="88" y="64"/>
                  </a:lnTo>
                  <a:lnTo>
                    <a:pt x="81" y="65"/>
                  </a:lnTo>
                  <a:lnTo>
                    <a:pt x="79" y="65"/>
                  </a:lnTo>
                  <a:lnTo>
                    <a:pt x="79" y="65"/>
                  </a:lnTo>
                  <a:lnTo>
                    <a:pt x="77" y="65"/>
                  </a:lnTo>
                  <a:lnTo>
                    <a:pt x="75" y="64"/>
                  </a:lnTo>
                  <a:lnTo>
                    <a:pt x="75" y="64"/>
                  </a:lnTo>
                  <a:lnTo>
                    <a:pt x="71" y="62"/>
                  </a:lnTo>
                  <a:lnTo>
                    <a:pt x="69" y="64"/>
                  </a:lnTo>
                  <a:lnTo>
                    <a:pt x="69" y="64"/>
                  </a:lnTo>
                  <a:lnTo>
                    <a:pt x="68" y="65"/>
                  </a:lnTo>
                  <a:lnTo>
                    <a:pt x="68" y="65"/>
                  </a:lnTo>
                  <a:lnTo>
                    <a:pt x="67" y="64"/>
                  </a:lnTo>
                  <a:lnTo>
                    <a:pt x="67" y="64"/>
                  </a:lnTo>
                  <a:lnTo>
                    <a:pt x="65" y="61"/>
                  </a:lnTo>
                  <a:lnTo>
                    <a:pt x="67" y="60"/>
                  </a:lnTo>
                  <a:lnTo>
                    <a:pt x="67" y="60"/>
                  </a:lnTo>
                  <a:lnTo>
                    <a:pt x="71" y="60"/>
                  </a:lnTo>
                  <a:lnTo>
                    <a:pt x="72" y="60"/>
                  </a:lnTo>
                  <a:lnTo>
                    <a:pt x="73" y="58"/>
                  </a:lnTo>
                  <a:lnTo>
                    <a:pt x="73" y="58"/>
                  </a:lnTo>
                  <a:lnTo>
                    <a:pt x="72" y="57"/>
                  </a:lnTo>
                  <a:lnTo>
                    <a:pt x="72" y="56"/>
                  </a:lnTo>
                  <a:lnTo>
                    <a:pt x="73" y="56"/>
                  </a:lnTo>
                  <a:lnTo>
                    <a:pt x="73" y="56"/>
                  </a:lnTo>
                  <a:lnTo>
                    <a:pt x="79" y="54"/>
                  </a:lnTo>
                  <a:lnTo>
                    <a:pt x="79" y="54"/>
                  </a:lnTo>
                  <a:lnTo>
                    <a:pt x="81" y="54"/>
                  </a:lnTo>
                  <a:lnTo>
                    <a:pt x="83" y="54"/>
                  </a:lnTo>
                  <a:lnTo>
                    <a:pt x="85" y="54"/>
                  </a:lnTo>
                  <a:lnTo>
                    <a:pt x="85" y="54"/>
                  </a:lnTo>
                  <a:lnTo>
                    <a:pt x="85" y="54"/>
                  </a:lnTo>
                  <a:lnTo>
                    <a:pt x="87" y="53"/>
                  </a:lnTo>
                  <a:lnTo>
                    <a:pt x="88" y="53"/>
                  </a:lnTo>
                  <a:lnTo>
                    <a:pt x="87" y="51"/>
                  </a:lnTo>
                  <a:lnTo>
                    <a:pt x="87" y="51"/>
                  </a:lnTo>
                  <a:lnTo>
                    <a:pt x="84" y="47"/>
                  </a:lnTo>
                  <a:lnTo>
                    <a:pt x="83" y="46"/>
                  </a:lnTo>
                  <a:lnTo>
                    <a:pt x="81" y="45"/>
                  </a:lnTo>
                  <a:lnTo>
                    <a:pt x="80" y="45"/>
                  </a:lnTo>
                  <a:lnTo>
                    <a:pt x="80" y="45"/>
                  </a:lnTo>
                  <a:lnTo>
                    <a:pt x="79" y="46"/>
                  </a:lnTo>
                  <a:lnTo>
                    <a:pt x="77" y="47"/>
                  </a:lnTo>
                  <a:lnTo>
                    <a:pt x="77" y="47"/>
                  </a:lnTo>
                  <a:lnTo>
                    <a:pt x="76" y="47"/>
                  </a:lnTo>
                  <a:lnTo>
                    <a:pt x="76" y="47"/>
                  </a:lnTo>
                  <a:lnTo>
                    <a:pt x="72" y="45"/>
                  </a:lnTo>
                  <a:lnTo>
                    <a:pt x="72" y="43"/>
                  </a:lnTo>
                  <a:lnTo>
                    <a:pt x="73" y="42"/>
                  </a:lnTo>
                  <a:lnTo>
                    <a:pt x="73" y="42"/>
                  </a:lnTo>
                  <a:lnTo>
                    <a:pt x="76" y="39"/>
                  </a:lnTo>
                  <a:lnTo>
                    <a:pt x="79" y="38"/>
                  </a:lnTo>
                  <a:lnTo>
                    <a:pt x="79" y="38"/>
                  </a:lnTo>
                  <a:lnTo>
                    <a:pt x="80" y="38"/>
                  </a:lnTo>
                  <a:lnTo>
                    <a:pt x="81" y="38"/>
                  </a:lnTo>
                  <a:lnTo>
                    <a:pt x="84" y="41"/>
                  </a:lnTo>
                  <a:lnTo>
                    <a:pt x="87" y="43"/>
                  </a:lnTo>
                  <a:lnTo>
                    <a:pt x="88" y="43"/>
                  </a:lnTo>
                  <a:lnTo>
                    <a:pt x="88" y="43"/>
                  </a:lnTo>
                  <a:lnTo>
                    <a:pt x="91" y="42"/>
                  </a:lnTo>
                  <a:lnTo>
                    <a:pt x="92" y="42"/>
                  </a:lnTo>
                  <a:lnTo>
                    <a:pt x="92" y="42"/>
                  </a:lnTo>
                  <a:lnTo>
                    <a:pt x="94" y="45"/>
                  </a:lnTo>
                  <a:lnTo>
                    <a:pt x="94" y="49"/>
                  </a:lnTo>
                  <a:lnTo>
                    <a:pt x="94" y="49"/>
                  </a:lnTo>
                  <a:lnTo>
                    <a:pt x="94" y="51"/>
                  </a:lnTo>
                  <a:lnTo>
                    <a:pt x="96" y="50"/>
                  </a:lnTo>
                  <a:lnTo>
                    <a:pt x="96" y="50"/>
                  </a:lnTo>
                  <a:lnTo>
                    <a:pt x="98" y="49"/>
                  </a:lnTo>
                  <a:lnTo>
                    <a:pt x="96" y="49"/>
                  </a:lnTo>
                  <a:lnTo>
                    <a:pt x="96" y="47"/>
                  </a:lnTo>
                  <a:lnTo>
                    <a:pt x="100" y="46"/>
                  </a:lnTo>
                  <a:lnTo>
                    <a:pt x="100" y="46"/>
                  </a:lnTo>
                  <a:lnTo>
                    <a:pt x="107" y="45"/>
                  </a:lnTo>
                  <a:lnTo>
                    <a:pt x="110" y="43"/>
                  </a:lnTo>
                  <a:lnTo>
                    <a:pt x="113" y="43"/>
                  </a:lnTo>
                  <a:lnTo>
                    <a:pt x="114" y="45"/>
                  </a:lnTo>
                  <a:lnTo>
                    <a:pt x="114" y="45"/>
                  </a:lnTo>
                  <a:lnTo>
                    <a:pt x="117" y="46"/>
                  </a:lnTo>
                  <a:lnTo>
                    <a:pt x="118" y="46"/>
                  </a:lnTo>
                  <a:lnTo>
                    <a:pt x="118" y="46"/>
                  </a:lnTo>
                  <a:lnTo>
                    <a:pt x="118" y="47"/>
                  </a:lnTo>
                  <a:lnTo>
                    <a:pt x="118" y="49"/>
                  </a:lnTo>
                  <a:lnTo>
                    <a:pt x="119" y="47"/>
                  </a:lnTo>
                  <a:lnTo>
                    <a:pt x="119" y="47"/>
                  </a:lnTo>
                  <a:lnTo>
                    <a:pt x="122" y="46"/>
                  </a:lnTo>
                  <a:lnTo>
                    <a:pt x="125" y="47"/>
                  </a:lnTo>
                  <a:lnTo>
                    <a:pt x="127" y="49"/>
                  </a:lnTo>
                  <a:lnTo>
                    <a:pt x="127" y="49"/>
                  </a:lnTo>
                  <a:lnTo>
                    <a:pt x="127" y="49"/>
                  </a:lnTo>
                  <a:lnTo>
                    <a:pt x="130" y="49"/>
                  </a:lnTo>
                  <a:lnTo>
                    <a:pt x="130" y="49"/>
                  </a:lnTo>
                  <a:lnTo>
                    <a:pt x="133" y="51"/>
                  </a:lnTo>
                  <a:lnTo>
                    <a:pt x="137" y="51"/>
                  </a:lnTo>
                  <a:lnTo>
                    <a:pt x="137" y="51"/>
                  </a:lnTo>
                  <a:lnTo>
                    <a:pt x="140" y="50"/>
                  </a:lnTo>
                  <a:lnTo>
                    <a:pt x="140" y="50"/>
                  </a:lnTo>
                  <a:lnTo>
                    <a:pt x="138" y="47"/>
                  </a:lnTo>
                  <a:lnTo>
                    <a:pt x="138" y="47"/>
                  </a:lnTo>
                  <a:lnTo>
                    <a:pt x="137" y="45"/>
                  </a:lnTo>
                  <a:lnTo>
                    <a:pt x="133" y="43"/>
                  </a:lnTo>
                  <a:lnTo>
                    <a:pt x="133" y="43"/>
                  </a:lnTo>
                  <a:lnTo>
                    <a:pt x="125" y="41"/>
                  </a:lnTo>
                  <a:lnTo>
                    <a:pt x="123" y="39"/>
                  </a:lnTo>
                  <a:lnTo>
                    <a:pt x="126" y="39"/>
                  </a:lnTo>
                  <a:lnTo>
                    <a:pt x="126" y="39"/>
                  </a:lnTo>
                  <a:lnTo>
                    <a:pt x="129" y="38"/>
                  </a:lnTo>
                  <a:lnTo>
                    <a:pt x="127" y="37"/>
                  </a:lnTo>
                  <a:lnTo>
                    <a:pt x="127" y="35"/>
                  </a:lnTo>
                  <a:lnTo>
                    <a:pt x="132" y="33"/>
                  </a:lnTo>
                  <a:lnTo>
                    <a:pt x="132" y="33"/>
                  </a:lnTo>
                  <a:lnTo>
                    <a:pt x="137" y="31"/>
                  </a:lnTo>
                  <a:lnTo>
                    <a:pt x="140" y="31"/>
                  </a:lnTo>
                  <a:lnTo>
                    <a:pt x="141" y="31"/>
                  </a:lnTo>
                  <a:lnTo>
                    <a:pt x="141" y="28"/>
                  </a:lnTo>
                  <a:lnTo>
                    <a:pt x="141" y="28"/>
                  </a:lnTo>
                  <a:lnTo>
                    <a:pt x="141" y="23"/>
                  </a:lnTo>
                  <a:lnTo>
                    <a:pt x="142" y="23"/>
                  </a:lnTo>
                  <a:lnTo>
                    <a:pt x="144" y="23"/>
                  </a:lnTo>
                  <a:lnTo>
                    <a:pt x="144" y="23"/>
                  </a:lnTo>
                  <a:lnTo>
                    <a:pt x="153" y="24"/>
                  </a:lnTo>
                  <a:lnTo>
                    <a:pt x="153" y="24"/>
                  </a:lnTo>
                  <a:lnTo>
                    <a:pt x="155" y="24"/>
                  </a:lnTo>
                  <a:lnTo>
                    <a:pt x="155" y="26"/>
                  </a:lnTo>
                  <a:lnTo>
                    <a:pt x="157" y="24"/>
                  </a:lnTo>
                  <a:lnTo>
                    <a:pt x="157" y="24"/>
                  </a:lnTo>
                  <a:lnTo>
                    <a:pt x="160" y="23"/>
                  </a:lnTo>
                  <a:lnTo>
                    <a:pt x="161" y="23"/>
                  </a:lnTo>
                  <a:lnTo>
                    <a:pt x="161" y="23"/>
                  </a:lnTo>
                  <a:lnTo>
                    <a:pt x="161" y="22"/>
                  </a:lnTo>
                  <a:lnTo>
                    <a:pt x="161" y="22"/>
                  </a:lnTo>
                  <a:lnTo>
                    <a:pt x="159" y="18"/>
                  </a:lnTo>
                  <a:lnTo>
                    <a:pt x="156" y="15"/>
                  </a:lnTo>
                  <a:lnTo>
                    <a:pt x="156" y="15"/>
                  </a:lnTo>
                  <a:lnTo>
                    <a:pt x="155" y="12"/>
                  </a:lnTo>
                  <a:lnTo>
                    <a:pt x="153" y="10"/>
                  </a:lnTo>
                  <a:lnTo>
                    <a:pt x="152" y="7"/>
                  </a:lnTo>
                  <a:lnTo>
                    <a:pt x="150" y="7"/>
                  </a:lnTo>
                  <a:lnTo>
                    <a:pt x="148" y="8"/>
                  </a:lnTo>
                  <a:lnTo>
                    <a:pt x="148" y="8"/>
                  </a:lnTo>
                  <a:lnTo>
                    <a:pt x="144" y="10"/>
                  </a:lnTo>
                  <a:lnTo>
                    <a:pt x="140" y="11"/>
                  </a:lnTo>
                  <a:lnTo>
                    <a:pt x="140" y="11"/>
                  </a:lnTo>
                  <a:lnTo>
                    <a:pt x="134" y="10"/>
                  </a:lnTo>
                  <a:lnTo>
                    <a:pt x="132" y="8"/>
                  </a:lnTo>
                  <a:lnTo>
                    <a:pt x="132" y="8"/>
                  </a:lnTo>
                  <a:lnTo>
                    <a:pt x="136" y="7"/>
                  </a:lnTo>
                  <a:lnTo>
                    <a:pt x="138" y="5"/>
                  </a:lnTo>
                  <a:lnTo>
                    <a:pt x="138" y="5"/>
                  </a:lnTo>
                  <a:lnTo>
                    <a:pt x="138" y="5"/>
                  </a:lnTo>
                  <a:lnTo>
                    <a:pt x="140" y="4"/>
                  </a:lnTo>
                  <a:lnTo>
                    <a:pt x="140" y="4"/>
                  </a:lnTo>
                  <a:lnTo>
                    <a:pt x="137" y="1"/>
                  </a:lnTo>
                  <a:lnTo>
                    <a:pt x="140" y="0"/>
                  </a:lnTo>
                  <a:lnTo>
                    <a:pt x="140" y="0"/>
                  </a:lnTo>
                  <a:lnTo>
                    <a:pt x="149" y="0"/>
                  </a:lnTo>
                  <a:lnTo>
                    <a:pt x="161" y="1"/>
                  </a:lnTo>
                  <a:lnTo>
                    <a:pt x="161" y="1"/>
                  </a:lnTo>
                  <a:close/>
                </a:path>
              </a:pathLst>
            </a:custGeom>
            <a:solidFill>
              <a:srgbClr val="7CBE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grpSp>
      <p:grpSp>
        <p:nvGrpSpPr>
          <p:cNvPr id="4238" name="组合 198"/>
          <p:cNvGrpSpPr/>
          <p:nvPr/>
        </p:nvGrpSpPr>
        <p:grpSpPr>
          <a:xfrm>
            <a:off x="4940300" y="1685925"/>
            <a:ext cx="323850" cy="576263"/>
            <a:chOff x="0" y="0"/>
            <a:chExt cx="323850" cy="576262"/>
          </a:xfrm>
        </p:grpSpPr>
        <p:sp>
          <p:nvSpPr>
            <p:cNvPr id="4239" name="Freeform 137"/>
            <p:cNvSpPr>
              <a:spLocks noEditPoints="1"/>
            </p:cNvSpPr>
            <p:nvPr/>
          </p:nvSpPr>
          <p:spPr>
            <a:xfrm>
              <a:off x="0" y="0"/>
              <a:ext cx="323850" cy="323850"/>
            </a:xfrm>
            <a:custGeom>
              <a:avLst/>
              <a:gdLst>
                <a:gd name="txL" fmla="*/ 0 w 204"/>
                <a:gd name="txT" fmla="*/ 0 h 204"/>
                <a:gd name="txR" fmla="*/ 204 w 204"/>
                <a:gd name="txB" fmla="*/ 204 h 204"/>
              </a:gdLst>
              <a:ahLst/>
              <a:cxnLst>
                <a:cxn ang="0">
                  <a:pos x="112" y="0"/>
                </a:cxn>
                <a:cxn ang="0">
                  <a:pos x="141" y="8"/>
                </a:cxn>
                <a:cxn ang="0">
                  <a:pos x="165" y="22"/>
                </a:cxn>
                <a:cxn ang="0">
                  <a:pos x="185" y="42"/>
                </a:cxn>
                <a:cxn ang="0">
                  <a:pos x="199" y="68"/>
                </a:cxn>
                <a:cxn ang="0">
                  <a:pos x="204" y="96"/>
                </a:cxn>
                <a:cxn ang="0">
                  <a:pos x="203" y="118"/>
                </a:cxn>
                <a:cxn ang="0">
                  <a:pos x="195" y="146"/>
                </a:cxn>
                <a:cxn ang="0">
                  <a:pos x="179" y="171"/>
                </a:cxn>
                <a:cxn ang="0">
                  <a:pos x="156" y="190"/>
                </a:cxn>
                <a:cxn ang="0">
                  <a:pos x="129" y="202"/>
                </a:cxn>
                <a:cxn ang="0">
                  <a:pos x="108" y="204"/>
                </a:cxn>
                <a:cxn ang="0">
                  <a:pos x="102" y="185"/>
                </a:cxn>
                <a:cxn ang="0">
                  <a:pos x="107" y="185"/>
                </a:cxn>
                <a:cxn ang="0">
                  <a:pos x="131" y="180"/>
                </a:cxn>
                <a:cxn ang="0">
                  <a:pos x="164" y="158"/>
                </a:cxn>
                <a:cxn ang="0">
                  <a:pos x="183" y="123"/>
                </a:cxn>
                <a:cxn ang="0">
                  <a:pos x="185" y="97"/>
                </a:cxn>
                <a:cxn ang="0">
                  <a:pos x="177" y="66"/>
                </a:cxn>
                <a:cxn ang="0">
                  <a:pos x="148" y="32"/>
                </a:cxn>
                <a:cxn ang="0">
                  <a:pos x="102" y="19"/>
                </a:cxn>
                <a:cxn ang="0">
                  <a:pos x="96" y="0"/>
                </a:cxn>
                <a:cxn ang="0">
                  <a:pos x="102" y="19"/>
                </a:cxn>
                <a:cxn ang="0">
                  <a:pos x="89" y="20"/>
                </a:cxn>
                <a:cxn ang="0">
                  <a:pos x="66" y="27"/>
                </a:cxn>
                <a:cxn ang="0">
                  <a:pos x="31" y="60"/>
                </a:cxn>
                <a:cxn ang="0">
                  <a:pos x="20" y="89"/>
                </a:cxn>
                <a:cxn ang="0">
                  <a:pos x="19" y="107"/>
                </a:cxn>
                <a:cxn ang="0">
                  <a:pos x="35" y="152"/>
                </a:cxn>
                <a:cxn ang="0">
                  <a:pos x="70" y="179"/>
                </a:cxn>
                <a:cxn ang="0">
                  <a:pos x="102" y="204"/>
                </a:cxn>
                <a:cxn ang="0">
                  <a:pos x="83" y="203"/>
                </a:cxn>
                <a:cxn ang="0">
                  <a:pos x="55" y="194"/>
                </a:cxn>
                <a:cxn ang="0">
                  <a:pos x="32" y="176"/>
                </a:cxn>
                <a:cxn ang="0">
                  <a:pos x="13" y="154"/>
                </a:cxn>
                <a:cxn ang="0">
                  <a:pos x="3" y="127"/>
                </a:cxn>
                <a:cxn ang="0">
                  <a:pos x="0" y="108"/>
                </a:cxn>
                <a:cxn ang="0">
                  <a:pos x="3" y="77"/>
                </a:cxn>
                <a:cxn ang="0">
                  <a:pos x="15" y="50"/>
                </a:cxn>
                <a:cxn ang="0">
                  <a:pos x="32" y="27"/>
                </a:cxn>
                <a:cxn ang="0">
                  <a:pos x="57" y="11"/>
                </a:cxn>
                <a:cxn ang="0">
                  <a:pos x="87" y="1"/>
                </a:cxn>
              </a:cxnLst>
              <a:rect l="txL" t="txT" r="txR" b="txB"/>
              <a:pathLst>
                <a:path w="204" h="204">
                  <a:moveTo>
                    <a:pt x="102" y="0"/>
                  </a:moveTo>
                  <a:lnTo>
                    <a:pt x="102" y="0"/>
                  </a:lnTo>
                  <a:lnTo>
                    <a:pt x="112" y="0"/>
                  </a:lnTo>
                  <a:lnTo>
                    <a:pt x="122" y="1"/>
                  </a:lnTo>
                  <a:lnTo>
                    <a:pt x="131" y="4"/>
                  </a:lnTo>
                  <a:lnTo>
                    <a:pt x="141" y="8"/>
                  </a:lnTo>
                  <a:lnTo>
                    <a:pt x="149" y="11"/>
                  </a:lnTo>
                  <a:lnTo>
                    <a:pt x="157" y="16"/>
                  </a:lnTo>
                  <a:lnTo>
                    <a:pt x="165" y="22"/>
                  </a:lnTo>
                  <a:lnTo>
                    <a:pt x="172" y="28"/>
                  </a:lnTo>
                  <a:lnTo>
                    <a:pt x="179" y="35"/>
                  </a:lnTo>
                  <a:lnTo>
                    <a:pt x="185" y="42"/>
                  </a:lnTo>
                  <a:lnTo>
                    <a:pt x="190" y="50"/>
                  </a:lnTo>
                  <a:lnTo>
                    <a:pt x="195" y="58"/>
                  </a:lnTo>
                  <a:lnTo>
                    <a:pt x="199" y="68"/>
                  </a:lnTo>
                  <a:lnTo>
                    <a:pt x="202" y="77"/>
                  </a:lnTo>
                  <a:lnTo>
                    <a:pt x="203" y="87"/>
                  </a:lnTo>
                  <a:lnTo>
                    <a:pt x="204" y="96"/>
                  </a:lnTo>
                  <a:lnTo>
                    <a:pt x="204" y="96"/>
                  </a:lnTo>
                  <a:lnTo>
                    <a:pt x="204" y="107"/>
                  </a:lnTo>
                  <a:lnTo>
                    <a:pt x="203" y="118"/>
                  </a:lnTo>
                  <a:lnTo>
                    <a:pt x="202" y="127"/>
                  </a:lnTo>
                  <a:lnTo>
                    <a:pt x="199" y="137"/>
                  </a:lnTo>
                  <a:lnTo>
                    <a:pt x="195" y="146"/>
                  </a:lnTo>
                  <a:lnTo>
                    <a:pt x="190" y="154"/>
                  </a:lnTo>
                  <a:lnTo>
                    <a:pt x="184" y="162"/>
                  </a:lnTo>
                  <a:lnTo>
                    <a:pt x="179" y="171"/>
                  </a:lnTo>
                  <a:lnTo>
                    <a:pt x="172" y="177"/>
                  </a:lnTo>
                  <a:lnTo>
                    <a:pt x="164" y="184"/>
                  </a:lnTo>
                  <a:lnTo>
                    <a:pt x="156" y="190"/>
                  </a:lnTo>
                  <a:lnTo>
                    <a:pt x="148" y="194"/>
                  </a:lnTo>
                  <a:lnTo>
                    <a:pt x="138" y="198"/>
                  </a:lnTo>
                  <a:lnTo>
                    <a:pt x="129" y="202"/>
                  </a:lnTo>
                  <a:lnTo>
                    <a:pt x="118" y="203"/>
                  </a:lnTo>
                  <a:lnTo>
                    <a:pt x="108" y="204"/>
                  </a:lnTo>
                  <a:lnTo>
                    <a:pt x="108" y="204"/>
                  </a:lnTo>
                  <a:lnTo>
                    <a:pt x="102" y="204"/>
                  </a:lnTo>
                  <a:lnTo>
                    <a:pt x="102" y="185"/>
                  </a:lnTo>
                  <a:lnTo>
                    <a:pt x="102" y="185"/>
                  </a:lnTo>
                  <a:lnTo>
                    <a:pt x="107" y="185"/>
                  </a:lnTo>
                  <a:lnTo>
                    <a:pt x="107" y="185"/>
                  </a:lnTo>
                  <a:lnTo>
                    <a:pt x="107" y="185"/>
                  </a:lnTo>
                  <a:lnTo>
                    <a:pt x="115" y="184"/>
                  </a:lnTo>
                  <a:lnTo>
                    <a:pt x="123" y="183"/>
                  </a:lnTo>
                  <a:lnTo>
                    <a:pt x="131" y="180"/>
                  </a:lnTo>
                  <a:lnTo>
                    <a:pt x="138" y="177"/>
                  </a:lnTo>
                  <a:lnTo>
                    <a:pt x="152" y="169"/>
                  </a:lnTo>
                  <a:lnTo>
                    <a:pt x="164" y="158"/>
                  </a:lnTo>
                  <a:lnTo>
                    <a:pt x="173" y="145"/>
                  </a:lnTo>
                  <a:lnTo>
                    <a:pt x="180" y="130"/>
                  </a:lnTo>
                  <a:lnTo>
                    <a:pt x="183" y="123"/>
                  </a:lnTo>
                  <a:lnTo>
                    <a:pt x="184" y="115"/>
                  </a:lnTo>
                  <a:lnTo>
                    <a:pt x="185" y="107"/>
                  </a:lnTo>
                  <a:lnTo>
                    <a:pt x="185" y="97"/>
                  </a:lnTo>
                  <a:lnTo>
                    <a:pt x="185" y="97"/>
                  </a:lnTo>
                  <a:lnTo>
                    <a:pt x="183" y="81"/>
                  </a:lnTo>
                  <a:lnTo>
                    <a:pt x="177" y="66"/>
                  </a:lnTo>
                  <a:lnTo>
                    <a:pt x="169" y="53"/>
                  </a:lnTo>
                  <a:lnTo>
                    <a:pt x="160" y="42"/>
                  </a:lnTo>
                  <a:lnTo>
                    <a:pt x="148" y="32"/>
                  </a:lnTo>
                  <a:lnTo>
                    <a:pt x="133" y="26"/>
                  </a:lnTo>
                  <a:lnTo>
                    <a:pt x="118" y="20"/>
                  </a:lnTo>
                  <a:lnTo>
                    <a:pt x="102" y="19"/>
                  </a:lnTo>
                  <a:lnTo>
                    <a:pt x="102" y="0"/>
                  </a:lnTo>
                  <a:close/>
                  <a:moveTo>
                    <a:pt x="96" y="0"/>
                  </a:moveTo>
                  <a:lnTo>
                    <a:pt x="96" y="0"/>
                  </a:lnTo>
                  <a:lnTo>
                    <a:pt x="102" y="0"/>
                  </a:lnTo>
                  <a:lnTo>
                    <a:pt x="102" y="19"/>
                  </a:lnTo>
                  <a:lnTo>
                    <a:pt x="102" y="19"/>
                  </a:lnTo>
                  <a:lnTo>
                    <a:pt x="97" y="19"/>
                  </a:lnTo>
                  <a:lnTo>
                    <a:pt x="97" y="19"/>
                  </a:lnTo>
                  <a:lnTo>
                    <a:pt x="89" y="20"/>
                  </a:lnTo>
                  <a:lnTo>
                    <a:pt x="81" y="22"/>
                  </a:lnTo>
                  <a:lnTo>
                    <a:pt x="73" y="24"/>
                  </a:lnTo>
                  <a:lnTo>
                    <a:pt x="66" y="27"/>
                  </a:lnTo>
                  <a:lnTo>
                    <a:pt x="51" y="37"/>
                  </a:lnTo>
                  <a:lnTo>
                    <a:pt x="41" y="46"/>
                  </a:lnTo>
                  <a:lnTo>
                    <a:pt x="31" y="60"/>
                  </a:lnTo>
                  <a:lnTo>
                    <a:pt x="24" y="74"/>
                  </a:lnTo>
                  <a:lnTo>
                    <a:pt x="22" y="81"/>
                  </a:lnTo>
                  <a:lnTo>
                    <a:pt x="20" y="89"/>
                  </a:lnTo>
                  <a:lnTo>
                    <a:pt x="19" y="99"/>
                  </a:lnTo>
                  <a:lnTo>
                    <a:pt x="19" y="107"/>
                  </a:lnTo>
                  <a:lnTo>
                    <a:pt x="19" y="107"/>
                  </a:lnTo>
                  <a:lnTo>
                    <a:pt x="22" y="123"/>
                  </a:lnTo>
                  <a:lnTo>
                    <a:pt x="27" y="138"/>
                  </a:lnTo>
                  <a:lnTo>
                    <a:pt x="35" y="152"/>
                  </a:lnTo>
                  <a:lnTo>
                    <a:pt x="45" y="162"/>
                  </a:lnTo>
                  <a:lnTo>
                    <a:pt x="57" y="172"/>
                  </a:lnTo>
                  <a:lnTo>
                    <a:pt x="70" y="179"/>
                  </a:lnTo>
                  <a:lnTo>
                    <a:pt x="87" y="184"/>
                  </a:lnTo>
                  <a:lnTo>
                    <a:pt x="102" y="185"/>
                  </a:lnTo>
                  <a:lnTo>
                    <a:pt x="102" y="204"/>
                  </a:lnTo>
                  <a:lnTo>
                    <a:pt x="102" y="204"/>
                  </a:lnTo>
                  <a:lnTo>
                    <a:pt x="92" y="204"/>
                  </a:lnTo>
                  <a:lnTo>
                    <a:pt x="83" y="203"/>
                  </a:lnTo>
                  <a:lnTo>
                    <a:pt x="73" y="200"/>
                  </a:lnTo>
                  <a:lnTo>
                    <a:pt x="64" y="198"/>
                  </a:lnTo>
                  <a:lnTo>
                    <a:pt x="55" y="194"/>
                  </a:lnTo>
                  <a:lnTo>
                    <a:pt x="47" y="188"/>
                  </a:lnTo>
                  <a:lnTo>
                    <a:pt x="39" y="183"/>
                  </a:lnTo>
                  <a:lnTo>
                    <a:pt x="32" y="176"/>
                  </a:lnTo>
                  <a:lnTo>
                    <a:pt x="26" y="169"/>
                  </a:lnTo>
                  <a:lnTo>
                    <a:pt x="19" y="162"/>
                  </a:lnTo>
                  <a:lnTo>
                    <a:pt x="13" y="154"/>
                  </a:lnTo>
                  <a:lnTo>
                    <a:pt x="9" y="146"/>
                  </a:lnTo>
                  <a:lnTo>
                    <a:pt x="5" y="137"/>
                  </a:lnTo>
                  <a:lnTo>
                    <a:pt x="3" y="127"/>
                  </a:lnTo>
                  <a:lnTo>
                    <a:pt x="1" y="118"/>
                  </a:lnTo>
                  <a:lnTo>
                    <a:pt x="0" y="108"/>
                  </a:lnTo>
                  <a:lnTo>
                    <a:pt x="0" y="108"/>
                  </a:lnTo>
                  <a:lnTo>
                    <a:pt x="0" y="97"/>
                  </a:lnTo>
                  <a:lnTo>
                    <a:pt x="1" y="87"/>
                  </a:lnTo>
                  <a:lnTo>
                    <a:pt x="3" y="77"/>
                  </a:lnTo>
                  <a:lnTo>
                    <a:pt x="5" y="68"/>
                  </a:lnTo>
                  <a:lnTo>
                    <a:pt x="9" y="58"/>
                  </a:lnTo>
                  <a:lnTo>
                    <a:pt x="15" y="50"/>
                  </a:lnTo>
                  <a:lnTo>
                    <a:pt x="20" y="42"/>
                  </a:lnTo>
                  <a:lnTo>
                    <a:pt x="26" y="34"/>
                  </a:lnTo>
                  <a:lnTo>
                    <a:pt x="32" y="27"/>
                  </a:lnTo>
                  <a:lnTo>
                    <a:pt x="41" y="20"/>
                  </a:lnTo>
                  <a:lnTo>
                    <a:pt x="49" y="15"/>
                  </a:lnTo>
                  <a:lnTo>
                    <a:pt x="57" y="11"/>
                  </a:lnTo>
                  <a:lnTo>
                    <a:pt x="66" y="7"/>
                  </a:lnTo>
                  <a:lnTo>
                    <a:pt x="76" y="3"/>
                  </a:lnTo>
                  <a:lnTo>
                    <a:pt x="87" y="1"/>
                  </a:lnTo>
                  <a:lnTo>
                    <a:pt x="96" y="0"/>
                  </a:lnTo>
                  <a:lnTo>
                    <a:pt x="96" y="0"/>
                  </a:lnTo>
                  <a:close/>
                </a:path>
              </a:pathLst>
            </a:custGeom>
            <a:solidFill>
              <a:srgbClr val="EDCD2D"/>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40" name="Freeform 138"/>
            <p:cNvSpPr/>
            <p:nvPr/>
          </p:nvSpPr>
          <p:spPr>
            <a:xfrm>
              <a:off x="147638" y="304800"/>
              <a:ext cx="52388" cy="161925"/>
            </a:xfrm>
            <a:custGeom>
              <a:avLst/>
              <a:gdLst>
                <a:gd name="txL" fmla="*/ 0 w 33"/>
                <a:gd name="txT" fmla="*/ 0 h 102"/>
                <a:gd name="txR" fmla="*/ 33 w 33"/>
                <a:gd name="txB" fmla="*/ 102 h 102"/>
              </a:gdLst>
              <a:ahLst/>
              <a:cxnLst>
                <a:cxn ang="0">
                  <a:pos x="6" y="102"/>
                </a:cxn>
                <a:cxn ang="0">
                  <a:pos x="33" y="100"/>
                </a:cxn>
                <a:cxn ang="0">
                  <a:pos x="27" y="0"/>
                </a:cxn>
                <a:cxn ang="0">
                  <a:pos x="0" y="2"/>
                </a:cxn>
                <a:cxn ang="0">
                  <a:pos x="6" y="102"/>
                </a:cxn>
              </a:cxnLst>
              <a:rect l="txL" t="txT" r="txR" b="txB"/>
              <a:pathLst>
                <a:path w="33" h="102">
                  <a:moveTo>
                    <a:pt x="6" y="102"/>
                  </a:moveTo>
                  <a:lnTo>
                    <a:pt x="33" y="100"/>
                  </a:lnTo>
                  <a:lnTo>
                    <a:pt x="27" y="0"/>
                  </a:lnTo>
                  <a:lnTo>
                    <a:pt x="0" y="2"/>
                  </a:lnTo>
                  <a:lnTo>
                    <a:pt x="6" y="102"/>
                  </a:lnTo>
                  <a:close/>
                </a:path>
              </a:pathLst>
            </a:custGeom>
            <a:solidFill>
              <a:srgbClr val="EDCD2D"/>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41" name="Freeform 139"/>
            <p:cNvSpPr/>
            <p:nvPr/>
          </p:nvSpPr>
          <p:spPr>
            <a:xfrm>
              <a:off x="139700" y="357187"/>
              <a:ext cx="77788" cy="219075"/>
            </a:xfrm>
            <a:custGeom>
              <a:avLst/>
              <a:gdLst>
                <a:gd name="txL" fmla="*/ 0 w 49"/>
                <a:gd name="txT" fmla="*/ 0 h 138"/>
                <a:gd name="txR" fmla="*/ 49 w 49"/>
                <a:gd name="txB" fmla="*/ 138 h 138"/>
              </a:gdLst>
              <a:ahLst/>
              <a:cxnLst>
                <a:cxn ang="0">
                  <a:pos x="5" y="116"/>
                </a:cxn>
                <a:cxn ang="0">
                  <a:pos x="5" y="116"/>
                </a:cxn>
                <a:cxn ang="0">
                  <a:pos x="5" y="122"/>
                </a:cxn>
                <a:cxn ang="0">
                  <a:pos x="7" y="126"/>
                </a:cxn>
                <a:cxn ang="0">
                  <a:pos x="9" y="128"/>
                </a:cxn>
                <a:cxn ang="0">
                  <a:pos x="12" y="132"/>
                </a:cxn>
                <a:cxn ang="0">
                  <a:pos x="16" y="134"/>
                </a:cxn>
                <a:cxn ang="0">
                  <a:pos x="19" y="136"/>
                </a:cxn>
                <a:cxn ang="0">
                  <a:pos x="23" y="138"/>
                </a:cxn>
                <a:cxn ang="0">
                  <a:pos x="28" y="138"/>
                </a:cxn>
                <a:cxn ang="0">
                  <a:pos x="28" y="138"/>
                </a:cxn>
                <a:cxn ang="0">
                  <a:pos x="32" y="136"/>
                </a:cxn>
                <a:cxn ang="0">
                  <a:pos x="37" y="135"/>
                </a:cxn>
                <a:cxn ang="0">
                  <a:pos x="41" y="132"/>
                </a:cxn>
                <a:cxn ang="0">
                  <a:pos x="43" y="130"/>
                </a:cxn>
                <a:cxn ang="0">
                  <a:pos x="46" y="127"/>
                </a:cxn>
                <a:cxn ang="0">
                  <a:pos x="47" y="123"/>
                </a:cxn>
                <a:cxn ang="0">
                  <a:pos x="49" y="119"/>
                </a:cxn>
                <a:cxn ang="0">
                  <a:pos x="49" y="115"/>
                </a:cxn>
                <a:cxn ang="0">
                  <a:pos x="43" y="20"/>
                </a:cxn>
                <a:cxn ang="0">
                  <a:pos x="43" y="20"/>
                </a:cxn>
                <a:cxn ang="0">
                  <a:pos x="43" y="16"/>
                </a:cxn>
                <a:cxn ang="0">
                  <a:pos x="42" y="12"/>
                </a:cxn>
                <a:cxn ang="0">
                  <a:pos x="39" y="8"/>
                </a:cxn>
                <a:cxn ang="0">
                  <a:pos x="37" y="5"/>
                </a:cxn>
                <a:cxn ang="0">
                  <a:pos x="34" y="2"/>
                </a:cxn>
                <a:cxn ang="0">
                  <a:pos x="30" y="1"/>
                </a:cxn>
                <a:cxn ang="0">
                  <a:pos x="26" y="0"/>
                </a:cxn>
                <a:cxn ang="0">
                  <a:pos x="20" y="0"/>
                </a:cxn>
                <a:cxn ang="0">
                  <a:pos x="20" y="0"/>
                </a:cxn>
                <a:cxn ang="0">
                  <a:pos x="16" y="0"/>
                </a:cxn>
                <a:cxn ang="0">
                  <a:pos x="12" y="1"/>
                </a:cxn>
                <a:cxn ang="0">
                  <a:pos x="8" y="4"/>
                </a:cxn>
                <a:cxn ang="0">
                  <a:pos x="5" y="6"/>
                </a:cxn>
                <a:cxn ang="0">
                  <a:pos x="3" y="11"/>
                </a:cxn>
                <a:cxn ang="0">
                  <a:pos x="1" y="15"/>
                </a:cxn>
                <a:cxn ang="0">
                  <a:pos x="0" y="19"/>
                </a:cxn>
                <a:cxn ang="0">
                  <a:pos x="0" y="23"/>
                </a:cxn>
                <a:cxn ang="0">
                  <a:pos x="5" y="116"/>
                </a:cxn>
              </a:cxnLst>
              <a:rect l="txL" t="txT" r="txR" b="txB"/>
              <a:pathLst>
                <a:path w="49" h="138">
                  <a:moveTo>
                    <a:pt x="5" y="116"/>
                  </a:moveTo>
                  <a:lnTo>
                    <a:pt x="5" y="116"/>
                  </a:lnTo>
                  <a:lnTo>
                    <a:pt x="5" y="122"/>
                  </a:lnTo>
                  <a:lnTo>
                    <a:pt x="7" y="126"/>
                  </a:lnTo>
                  <a:lnTo>
                    <a:pt x="9" y="128"/>
                  </a:lnTo>
                  <a:lnTo>
                    <a:pt x="12" y="132"/>
                  </a:lnTo>
                  <a:lnTo>
                    <a:pt x="16" y="134"/>
                  </a:lnTo>
                  <a:lnTo>
                    <a:pt x="19" y="136"/>
                  </a:lnTo>
                  <a:lnTo>
                    <a:pt x="23" y="138"/>
                  </a:lnTo>
                  <a:lnTo>
                    <a:pt x="28" y="138"/>
                  </a:lnTo>
                  <a:lnTo>
                    <a:pt x="28" y="138"/>
                  </a:lnTo>
                  <a:lnTo>
                    <a:pt x="32" y="136"/>
                  </a:lnTo>
                  <a:lnTo>
                    <a:pt x="37" y="135"/>
                  </a:lnTo>
                  <a:lnTo>
                    <a:pt x="41" y="132"/>
                  </a:lnTo>
                  <a:lnTo>
                    <a:pt x="43" y="130"/>
                  </a:lnTo>
                  <a:lnTo>
                    <a:pt x="46" y="127"/>
                  </a:lnTo>
                  <a:lnTo>
                    <a:pt x="47" y="123"/>
                  </a:lnTo>
                  <a:lnTo>
                    <a:pt x="49" y="119"/>
                  </a:lnTo>
                  <a:lnTo>
                    <a:pt x="49" y="115"/>
                  </a:lnTo>
                  <a:lnTo>
                    <a:pt x="43" y="20"/>
                  </a:lnTo>
                  <a:lnTo>
                    <a:pt x="43" y="20"/>
                  </a:lnTo>
                  <a:lnTo>
                    <a:pt x="43" y="16"/>
                  </a:lnTo>
                  <a:lnTo>
                    <a:pt x="42" y="12"/>
                  </a:lnTo>
                  <a:lnTo>
                    <a:pt x="39" y="8"/>
                  </a:lnTo>
                  <a:lnTo>
                    <a:pt x="37" y="5"/>
                  </a:lnTo>
                  <a:lnTo>
                    <a:pt x="34" y="2"/>
                  </a:lnTo>
                  <a:lnTo>
                    <a:pt x="30" y="1"/>
                  </a:lnTo>
                  <a:lnTo>
                    <a:pt x="26" y="0"/>
                  </a:lnTo>
                  <a:lnTo>
                    <a:pt x="20" y="0"/>
                  </a:lnTo>
                  <a:lnTo>
                    <a:pt x="20" y="0"/>
                  </a:lnTo>
                  <a:lnTo>
                    <a:pt x="16" y="0"/>
                  </a:lnTo>
                  <a:lnTo>
                    <a:pt x="12" y="1"/>
                  </a:lnTo>
                  <a:lnTo>
                    <a:pt x="8" y="4"/>
                  </a:lnTo>
                  <a:lnTo>
                    <a:pt x="5" y="6"/>
                  </a:lnTo>
                  <a:lnTo>
                    <a:pt x="3" y="11"/>
                  </a:lnTo>
                  <a:lnTo>
                    <a:pt x="1" y="15"/>
                  </a:lnTo>
                  <a:lnTo>
                    <a:pt x="0" y="19"/>
                  </a:lnTo>
                  <a:lnTo>
                    <a:pt x="0" y="23"/>
                  </a:lnTo>
                  <a:lnTo>
                    <a:pt x="5" y="116"/>
                  </a:lnTo>
                  <a:close/>
                </a:path>
              </a:pathLst>
            </a:custGeom>
            <a:solidFill>
              <a:srgbClr val="EDCD2D"/>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grpSp>
      <p:sp>
        <p:nvSpPr>
          <p:cNvPr id="4242" name="Freeform 140"/>
          <p:cNvSpPr/>
          <p:nvPr/>
        </p:nvSpPr>
        <p:spPr>
          <a:xfrm>
            <a:off x="3660775" y="1030288"/>
            <a:ext cx="515938" cy="420687"/>
          </a:xfrm>
          <a:custGeom>
            <a:avLst/>
            <a:gdLst>
              <a:gd name="txL" fmla="*/ 0 w 325"/>
              <a:gd name="txT" fmla="*/ 0 h 265"/>
              <a:gd name="txR" fmla="*/ 325 w 325"/>
              <a:gd name="txB" fmla="*/ 265 h 265"/>
            </a:gdLst>
            <a:ahLst/>
            <a:cxnLst>
              <a:cxn ang="0">
                <a:pos x="166" y="265"/>
              </a:cxn>
              <a:cxn ang="0">
                <a:pos x="166" y="265"/>
              </a:cxn>
              <a:cxn ang="0">
                <a:pos x="169" y="263"/>
              </a:cxn>
              <a:cxn ang="0">
                <a:pos x="177" y="257"/>
              </a:cxn>
              <a:cxn ang="0">
                <a:pos x="189" y="250"/>
              </a:cxn>
              <a:cxn ang="0">
                <a:pos x="198" y="246"/>
              </a:cxn>
              <a:cxn ang="0">
                <a:pos x="207" y="244"/>
              </a:cxn>
              <a:cxn ang="0">
                <a:pos x="218" y="241"/>
              </a:cxn>
              <a:cxn ang="0">
                <a:pos x="230" y="240"/>
              </a:cxn>
              <a:cxn ang="0">
                <a:pos x="242" y="240"/>
              </a:cxn>
              <a:cxn ang="0">
                <a:pos x="257" y="241"/>
              </a:cxn>
              <a:cxn ang="0">
                <a:pos x="272" y="242"/>
              </a:cxn>
              <a:cxn ang="0">
                <a:pos x="288" y="248"/>
              </a:cxn>
              <a:cxn ang="0">
                <a:pos x="306" y="255"/>
              </a:cxn>
              <a:cxn ang="0">
                <a:pos x="325" y="263"/>
              </a:cxn>
              <a:cxn ang="0">
                <a:pos x="325" y="26"/>
              </a:cxn>
              <a:cxn ang="0">
                <a:pos x="325" y="26"/>
              </a:cxn>
              <a:cxn ang="0">
                <a:pos x="307" y="18"/>
              </a:cxn>
              <a:cxn ang="0">
                <a:pos x="288" y="9"/>
              </a:cxn>
              <a:cxn ang="0">
                <a:pos x="265" y="4"/>
              </a:cxn>
              <a:cxn ang="0">
                <a:pos x="253" y="1"/>
              </a:cxn>
              <a:cxn ang="0">
                <a:pos x="240" y="0"/>
              </a:cxn>
              <a:cxn ang="0">
                <a:pos x="226" y="0"/>
              </a:cxn>
              <a:cxn ang="0">
                <a:pos x="212" y="1"/>
              </a:cxn>
              <a:cxn ang="0">
                <a:pos x="199" y="4"/>
              </a:cxn>
              <a:cxn ang="0">
                <a:pos x="187" y="8"/>
              </a:cxn>
              <a:cxn ang="0">
                <a:pos x="175" y="16"/>
              </a:cxn>
              <a:cxn ang="0">
                <a:pos x="162" y="26"/>
              </a:cxn>
              <a:cxn ang="0">
                <a:pos x="0" y="26"/>
              </a:cxn>
              <a:cxn ang="0">
                <a:pos x="0" y="264"/>
              </a:cxn>
              <a:cxn ang="0">
                <a:pos x="166" y="265"/>
              </a:cxn>
            </a:cxnLst>
            <a:rect l="txL" t="txT" r="txR" b="txB"/>
            <a:pathLst>
              <a:path w="325" h="265">
                <a:moveTo>
                  <a:pt x="166" y="265"/>
                </a:moveTo>
                <a:lnTo>
                  <a:pt x="166" y="265"/>
                </a:lnTo>
                <a:lnTo>
                  <a:pt x="169" y="263"/>
                </a:lnTo>
                <a:lnTo>
                  <a:pt x="177" y="257"/>
                </a:lnTo>
                <a:lnTo>
                  <a:pt x="189" y="250"/>
                </a:lnTo>
                <a:lnTo>
                  <a:pt x="198" y="246"/>
                </a:lnTo>
                <a:lnTo>
                  <a:pt x="207" y="244"/>
                </a:lnTo>
                <a:lnTo>
                  <a:pt x="218" y="241"/>
                </a:lnTo>
                <a:lnTo>
                  <a:pt x="230" y="240"/>
                </a:lnTo>
                <a:lnTo>
                  <a:pt x="242" y="240"/>
                </a:lnTo>
                <a:lnTo>
                  <a:pt x="257" y="241"/>
                </a:lnTo>
                <a:lnTo>
                  <a:pt x="272" y="242"/>
                </a:lnTo>
                <a:lnTo>
                  <a:pt x="288" y="248"/>
                </a:lnTo>
                <a:lnTo>
                  <a:pt x="306" y="255"/>
                </a:lnTo>
                <a:lnTo>
                  <a:pt x="325" y="263"/>
                </a:lnTo>
                <a:lnTo>
                  <a:pt x="325" y="26"/>
                </a:lnTo>
                <a:lnTo>
                  <a:pt x="325" y="26"/>
                </a:lnTo>
                <a:lnTo>
                  <a:pt x="307" y="18"/>
                </a:lnTo>
                <a:lnTo>
                  <a:pt x="288" y="9"/>
                </a:lnTo>
                <a:lnTo>
                  <a:pt x="265" y="4"/>
                </a:lnTo>
                <a:lnTo>
                  <a:pt x="253" y="1"/>
                </a:lnTo>
                <a:lnTo>
                  <a:pt x="240" y="0"/>
                </a:lnTo>
                <a:lnTo>
                  <a:pt x="226" y="0"/>
                </a:lnTo>
                <a:lnTo>
                  <a:pt x="212" y="1"/>
                </a:lnTo>
                <a:lnTo>
                  <a:pt x="199" y="4"/>
                </a:lnTo>
                <a:lnTo>
                  <a:pt x="187" y="8"/>
                </a:lnTo>
                <a:lnTo>
                  <a:pt x="175" y="16"/>
                </a:lnTo>
                <a:lnTo>
                  <a:pt x="162" y="26"/>
                </a:lnTo>
                <a:lnTo>
                  <a:pt x="0" y="26"/>
                </a:lnTo>
                <a:lnTo>
                  <a:pt x="0" y="264"/>
                </a:lnTo>
                <a:lnTo>
                  <a:pt x="166" y="265"/>
                </a:lnTo>
                <a:close/>
              </a:path>
            </a:pathLst>
          </a:custGeom>
          <a:solidFill>
            <a:srgbClr val="F2463D"/>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43" name="Freeform 141"/>
          <p:cNvSpPr>
            <a:spLocks noEditPoints="1"/>
          </p:cNvSpPr>
          <p:nvPr/>
        </p:nvSpPr>
        <p:spPr>
          <a:xfrm>
            <a:off x="3702050" y="3603625"/>
            <a:ext cx="628650" cy="519113"/>
          </a:xfrm>
          <a:custGeom>
            <a:avLst/>
            <a:gdLst>
              <a:gd name="txL" fmla="*/ 0 w 396"/>
              <a:gd name="txT" fmla="*/ 0 h 327"/>
              <a:gd name="txR" fmla="*/ 396 w 396"/>
              <a:gd name="txB" fmla="*/ 327 h 327"/>
            </a:gdLst>
            <a:ahLst/>
            <a:cxnLst>
              <a:cxn ang="0">
                <a:pos x="365" y="0"/>
              </a:cxn>
              <a:cxn ang="0">
                <a:pos x="383" y="5"/>
              </a:cxn>
              <a:cxn ang="0">
                <a:pos x="394" y="19"/>
              </a:cxn>
              <a:cxn ang="0">
                <a:pos x="396" y="197"/>
              </a:cxn>
              <a:cxn ang="0">
                <a:pos x="394" y="210"/>
              </a:cxn>
              <a:cxn ang="0">
                <a:pos x="383" y="224"/>
              </a:cxn>
              <a:cxn ang="0">
                <a:pos x="365" y="230"/>
              </a:cxn>
              <a:cxn ang="0">
                <a:pos x="295" y="260"/>
              </a:cxn>
              <a:cxn ang="0">
                <a:pos x="307" y="262"/>
              </a:cxn>
              <a:cxn ang="0">
                <a:pos x="321" y="273"/>
              </a:cxn>
              <a:cxn ang="0">
                <a:pos x="326" y="291"/>
              </a:cxn>
              <a:cxn ang="0">
                <a:pos x="326" y="302"/>
              </a:cxn>
              <a:cxn ang="0">
                <a:pos x="318" y="318"/>
              </a:cxn>
              <a:cxn ang="0">
                <a:pos x="302" y="326"/>
              </a:cxn>
              <a:cxn ang="0">
                <a:pos x="199" y="208"/>
              </a:cxn>
              <a:cxn ang="0">
                <a:pos x="348" y="208"/>
              </a:cxn>
              <a:cxn ang="0">
                <a:pos x="361" y="204"/>
              </a:cxn>
              <a:cxn ang="0">
                <a:pos x="371" y="192"/>
              </a:cxn>
              <a:cxn ang="0">
                <a:pos x="373" y="47"/>
              </a:cxn>
              <a:cxn ang="0">
                <a:pos x="371" y="36"/>
              </a:cxn>
              <a:cxn ang="0">
                <a:pos x="361" y="25"/>
              </a:cxn>
              <a:cxn ang="0">
                <a:pos x="348" y="20"/>
              </a:cxn>
              <a:cxn ang="0">
                <a:pos x="127" y="260"/>
              </a:cxn>
              <a:cxn ang="0">
                <a:pos x="127" y="230"/>
              </a:cxn>
              <a:cxn ang="0">
                <a:pos x="199" y="327"/>
              </a:cxn>
              <a:cxn ang="0">
                <a:pos x="154" y="288"/>
              </a:cxn>
              <a:cxn ang="0">
                <a:pos x="158" y="287"/>
              </a:cxn>
              <a:cxn ang="0">
                <a:pos x="159" y="283"/>
              </a:cxn>
              <a:cxn ang="0">
                <a:pos x="155" y="277"/>
              </a:cxn>
              <a:cxn ang="0">
                <a:pos x="127" y="260"/>
              </a:cxn>
              <a:cxn ang="0">
                <a:pos x="199" y="0"/>
              </a:cxn>
              <a:cxn ang="0">
                <a:pos x="127" y="0"/>
              </a:cxn>
              <a:cxn ang="0">
                <a:pos x="127" y="276"/>
              </a:cxn>
              <a:cxn ang="0">
                <a:pos x="97" y="277"/>
              </a:cxn>
              <a:cxn ang="0">
                <a:pos x="94" y="283"/>
              </a:cxn>
              <a:cxn ang="0">
                <a:pos x="96" y="287"/>
              </a:cxn>
              <a:cxn ang="0">
                <a:pos x="100" y="288"/>
              </a:cxn>
              <a:cxn ang="0">
                <a:pos x="101" y="327"/>
              </a:cxn>
              <a:cxn ang="0">
                <a:pos x="88" y="325"/>
              </a:cxn>
              <a:cxn ang="0">
                <a:pos x="74" y="314"/>
              </a:cxn>
              <a:cxn ang="0">
                <a:pos x="69" y="295"/>
              </a:cxn>
              <a:cxn ang="0">
                <a:pos x="70" y="285"/>
              </a:cxn>
              <a:cxn ang="0">
                <a:pos x="78" y="269"/>
              </a:cxn>
              <a:cxn ang="0">
                <a:pos x="94" y="260"/>
              </a:cxn>
              <a:cxn ang="0">
                <a:pos x="127" y="230"/>
              </a:cxn>
              <a:cxn ang="0">
                <a:pos x="25" y="229"/>
              </a:cxn>
              <a:cxn ang="0">
                <a:pos x="9" y="220"/>
              </a:cxn>
              <a:cxn ang="0">
                <a:pos x="1" y="204"/>
              </a:cxn>
              <a:cxn ang="0">
                <a:pos x="0" y="31"/>
              </a:cxn>
              <a:cxn ang="0">
                <a:pos x="5" y="13"/>
              </a:cxn>
              <a:cxn ang="0">
                <a:pos x="20" y="2"/>
              </a:cxn>
              <a:cxn ang="0">
                <a:pos x="127" y="0"/>
              </a:cxn>
              <a:cxn ang="0">
                <a:pos x="50" y="20"/>
              </a:cxn>
              <a:cxn ang="0">
                <a:pos x="35" y="25"/>
              </a:cxn>
              <a:cxn ang="0">
                <a:pos x="25" y="36"/>
              </a:cxn>
              <a:cxn ang="0">
                <a:pos x="24" y="182"/>
              </a:cxn>
              <a:cxn ang="0">
                <a:pos x="25" y="192"/>
              </a:cxn>
              <a:cxn ang="0">
                <a:pos x="35" y="204"/>
              </a:cxn>
              <a:cxn ang="0">
                <a:pos x="50" y="208"/>
              </a:cxn>
            </a:cxnLst>
            <a:rect l="txL" t="txT" r="txR" b="txB"/>
            <a:pathLst>
              <a:path w="396" h="327">
                <a:moveTo>
                  <a:pt x="199" y="0"/>
                </a:moveTo>
                <a:lnTo>
                  <a:pt x="365" y="0"/>
                </a:lnTo>
                <a:lnTo>
                  <a:pt x="365" y="0"/>
                </a:lnTo>
                <a:lnTo>
                  <a:pt x="372" y="0"/>
                </a:lnTo>
                <a:lnTo>
                  <a:pt x="377" y="2"/>
                </a:lnTo>
                <a:lnTo>
                  <a:pt x="383" y="5"/>
                </a:lnTo>
                <a:lnTo>
                  <a:pt x="387" y="9"/>
                </a:lnTo>
                <a:lnTo>
                  <a:pt x="391" y="13"/>
                </a:lnTo>
                <a:lnTo>
                  <a:pt x="394" y="19"/>
                </a:lnTo>
                <a:lnTo>
                  <a:pt x="396" y="24"/>
                </a:lnTo>
                <a:lnTo>
                  <a:pt x="396" y="31"/>
                </a:lnTo>
                <a:lnTo>
                  <a:pt x="396" y="197"/>
                </a:lnTo>
                <a:lnTo>
                  <a:pt x="396" y="197"/>
                </a:lnTo>
                <a:lnTo>
                  <a:pt x="396" y="204"/>
                </a:lnTo>
                <a:lnTo>
                  <a:pt x="394" y="210"/>
                </a:lnTo>
                <a:lnTo>
                  <a:pt x="391" y="215"/>
                </a:lnTo>
                <a:lnTo>
                  <a:pt x="387" y="220"/>
                </a:lnTo>
                <a:lnTo>
                  <a:pt x="383" y="224"/>
                </a:lnTo>
                <a:lnTo>
                  <a:pt x="377" y="227"/>
                </a:lnTo>
                <a:lnTo>
                  <a:pt x="372" y="229"/>
                </a:lnTo>
                <a:lnTo>
                  <a:pt x="365" y="230"/>
                </a:lnTo>
                <a:lnTo>
                  <a:pt x="238" y="230"/>
                </a:lnTo>
                <a:lnTo>
                  <a:pt x="238" y="260"/>
                </a:lnTo>
                <a:lnTo>
                  <a:pt x="295" y="260"/>
                </a:lnTo>
                <a:lnTo>
                  <a:pt x="295" y="260"/>
                </a:lnTo>
                <a:lnTo>
                  <a:pt x="302" y="260"/>
                </a:lnTo>
                <a:lnTo>
                  <a:pt x="307" y="262"/>
                </a:lnTo>
                <a:lnTo>
                  <a:pt x="312" y="265"/>
                </a:lnTo>
                <a:lnTo>
                  <a:pt x="318" y="269"/>
                </a:lnTo>
                <a:lnTo>
                  <a:pt x="321" y="273"/>
                </a:lnTo>
                <a:lnTo>
                  <a:pt x="325" y="279"/>
                </a:lnTo>
                <a:lnTo>
                  <a:pt x="326" y="285"/>
                </a:lnTo>
                <a:lnTo>
                  <a:pt x="326" y="291"/>
                </a:lnTo>
                <a:lnTo>
                  <a:pt x="326" y="295"/>
                </a:lnTo>
                <a:lnTo>
                  <a:pt x="326" y="295"/>
                </a:lnTo>
                <a:lnTo>
                  <a:pt x="326" y="302"/>
                </a:lnTo>
                <a:lnTo>
                  <a:pt x="325" y="308"/>
                </a:lnTo>
                <a:lnTo>
                  <a:pt x="321" y="314"/>
                </a:lnTo>
                <a:lnTo>
                  <a:pt x="318" y="318"/>
                </a:lnTo>
                <a:lnTo>
                  <a:pt x="312" y="322"/>
                </a:lnTo>
                <a:lnTo>
                  <a:pt x="307" y="325"/>
                </a:lnTo>
                <a:lnTo>
                  <a:pt x="302" y="326"/>
                </a:lnTo>
                <a:lnTo>
                  <a:pt x="295" y="327"/>
                </a:lnTo>
                <a:lnTo>
                  <a:pt x="199" y="327"/>
                </a:lnTo>
                <a:lnTo>
                  <a:pt x="199" y="208"/>
                </a:lnTo>
                <a:lnTo>
                  <a:pt x="348" y="208"/>
                </a:lnTo>
                <a:lnTo>
                  <a:pt x="348" y="208"/>
                </a:lnTo>
                <a:lnTo>
                  <a:pt x="348" y="208"/>
                </a:lnTo>
                <a:lnTo>
                  <a:pt x="352" y="207"/>
                </a:lnTo>
                <a:lnTo>
                  <a:pt x="357" y="205"/>
                </a:lnTo>
                <a:lnTo>
                  <a:pt x="361" y="204"/>
                </a:lnTo>
                <a:lnTo>
                  <a:pt x="365" y="200"/>
                </a:lnTo>
                <a:lnTo>
                  <a:pt x="368" y="196"/>
                </a:lnTo>
                <a:lnTo>
                  <a:pt x="371" y="192"/>
                </a:lnTo>
                <a:lnTo>
                  <a:pt x="372" y="188"/>
                </a:lnTo>
                <a:lnTo>
                  <a:pt x="373" y="182"/>
                </a:lnTo>
                <a:lnTo>
                  <a:pt x="373" y="47"/>
                </a:lnTo>
                <a:lnTo>
                  <a:pt x="373" y="47"/>
                </a:lnTo>
                <a:lnTo>
                  <a:pt x="372" y="42"/>
                </a:lnTo>
                <a:lnTo>
                  <a:pt x="371" y="36"/>
                </a:lnTo>
                <a:lnTo>
                  <a:pt x="368" y="32"/>
                </a:lnTo>
                <a:lnTo>
                  <a:pt x="365" y="28"/>
                </a:lnTo>
                <a:lnTo>
                  <a:pt x="361" y="25"/>
                </a:lnTo>
                <a:lnTo>
                  <a:pt x="357" y="23"/>
                </a:lnTo>
                <a:lnTo>
                  <a:pt x="352" y="21"/>
                </a:lnTo>
                <a:lnTo>
                  <a:pt x="348" y="20"/>
                </a:lnTo>
                <a:lnTo>
                  <a:pt x="199" y="20"/>
                </a:lnTo>
                <a:lnTo>
                  <a:pt x="199" y="0"/>
                </a:lnTo>
                <a:close/>
                <a:moveTo>
                  <a:pt x="127" y="260"/>
                </a:moveTo>
                <a:lnTo>
                  <a:pt x="159" y="260"/>
                </a:lnTo>
                <a:lnTo>
                  <a:pt x="159" y="230"/>
                </a:lnTo>
                <a:lnTo>
                  <a:pt x="127" y="230"/>
                </a:lnTo>
                <a:lnTo>
                  <a:pt x="127" y="208"/>
                </a:lnTo>
                <a:lnTo>
                  <a:pt x="199" y="208"/>
                </a:lnTo>
                <a:lnTo>
                  <a:pt x="199" y="327"/>
                </a:lnTo>
                <a:lnTo>
                  <a:pt x="127" y="327"/>
                </a:lnTo>
                <a:lnTo>
                  <a:pt x="127" y="288"/>
                </a:lnTo>
                <a:lnTo>
                  <a:pt x="154" y="288"/>
                </a:lnTo>
                <a:lnTo>
                  <a:pt x="154" y="288"/>
                </a:lnTo>
                <a:lnTo>
                  <a:pt x="155" y="288"/>
                </a:lnTo>
                <a:lnTo>
                  <a:pt x="158" y="287"/>
                </a:lnTo>
                <a:lnTo>
                  <a:pt x="159" y="284"/>
                </a:lnTo>
                <a:lnTo>
                  <a:pt x="159" y="283"/>
                </a:lnTo>
                <a:lnTo>
                  <a:pt x="159" y="283"/>
                </a:lnTo>
                <a:lnTo>
                  <a:pt x="159" y="280"/>
                </a:lnTo>
                <a:lnTo>
                  <a:pt x="158" y="279"/>
                </a:lnTo>
                <a:lnTo>
                  <a:pt x="155" y="277"/>
                </a:lnTo>
                <a:lnTo>
                  <a:pt x="154" y="276"/>
                </a:lnTo>
                <a:lnTo>
                  <a:pt x="127" y="276"/>
                </a:lnTo>
                <a:lnTo>
                  <a:pt x="127" y="260"/>
                </a:lnTo>
                <a:lnTo>
                  <a:pt x="127" y="260"/>
                </a:lnTo>
                <a:close/>
                <a:moveTo>
                  <a:pt x="127" y="0"/>
                </a:moveTo>
                <a:lnTo>
                  <a:pt x="199" y="0"/>
                </a:lnTo>
                <a:lnTo>
                  <a:pt x="199" y="20"/>
                </a:lnTo>
                <a:lnTo>
                  <a:pt x="127" y="20"/>
                </a:lnTo>
                <a:lnTo>
                  <a:pt x="127" y="0"/>
                </a:lnTo>
                <a:close/>
                <a:moveTo>
                  <a:pt x="101" y="260"/>
                </a:moveTo>
                <a:lnTo>
                  <a:pt x="127" y="260"/>
                </a:lnTo>
                <a:lnTo>
                  <a:pt x="127" y="276"/>
                </a:lnTo>
                <a:lnTo>
                  <a:pt x="100" y="276"/>
                </a:lnTo>
                <a:lnTo>
                  <a:pt x="100" y="276"/>
                </a:lnTo>
                <a:lnTo>
                  <a:pt x="97" y="277"/>
                </a:lnTo>
                <a:lnTo>
                  <a:pt x="96" y="279"/>
                </a:lnTo>
                <a:lnTo>
                  <a:pt x="94" y="280"/>
                </a:lnTo>
                <a:lnTo>
                  <a:pt x="94" y="283"/>
                </a:lnTo>
                <a:lnTo>
                  <a:pt x="94" y="283"/>
                </a:lnTo>
                <a:lnTo>
                  <a:pt x="94" y="284"/>
                </a:lnTo>
                <a:lnTo>
                  <a:pt x="96" y="287"/>
                </a:lnTo>
                <a:lnTo>
                  <a:pt x="97" y="288"/>
                </a:lnTo>
                <a:lnTo>
                  <a:pt x="100" y="288"/>
                </a:lnTo>
                <a:lnTo>
                  <a:pt x="100" y="288"/>
                </a:lnTo>
                <a:lnTo>
                  <a:pt x="127" y="288"/>
                </a:lnTo>
                <a:lnTo>
                  <a:pt x="127" y="327"/>
                </a:lnTo>
                <a:lnTo>
                  <a:pt x="101" y="327"/>
                </a:lnTo>
                <a:lnTo>
                  <a:pt x="101" y="327"/>
                </a:lnTo>
                <a:lnTo>
                  <a:pt x="94" y="326"/>
                </a:lnTo>
                <a:lnTo>
                  <a:pt x="88" y="325"/>
                </a:lnTo>
                <a:lnTo>
                  <a:pt x="82" y="322"/>
                </a:lnTo>
                <a:lnTo>
                  <a:pt x="78" y="318"/>
                </a:lnTo>
                <a:lnTo>
                  <a:pt x="74" y="314"/>
                </a:lnTo>
                <a:lnTo>
                  <a:pt x="71" y="308"/>
                </a:lnTo>
                <a:lnTo>
                  <a:pt x="70" y="302"/>
                </a:lnTo>
                <a:lnTo>
                  <a:pt x="69" y="295"/>
                </a:lnTo>
                <a:lnTo>
                  <a:pt x="69" y="291"/>
                </a:lnTo>
                <a:lnTo>
                  <a:pt x="69" y="291"/>
                </a:lnTo>
                <a:lnTo>
                  <a:pt x="70" y="285"/>
                </a:lnTo>
                <a:lnTo>
                  <a:pt x="71" y="279"/>
                </a:lnTo>
                <a:lnTo>
                  <a:pt x="74" y="273"/>
                </a:lnTo>
                <a:lnTo>
                  <a:pt x="78" y="269"/>
                </a:lnTo>
                <a:lnTo>
                  <a:pt x="82" y="265"/>
                </a:lnTo>
                <a:lnTo>
                  <a:pt x="88" y="262"/>
                </a:lnTo>
                <a:lnTo>
                  <a:pt x="94" y="260"/>
                </a:lnTo>
                <a:lnTo>
                  <a:pt x="101" y="260"/>
                </a:lnTo>
                <a:lnTo>
                  <a:pt x="101" y="260"/>
                </a:lnTo>
                <a:close/>
                <a:moveTo>
                  <a:pt x="127" y="230"/>
                </a:moveTo>
                <a:lnTo>
                  <a:pt x="32" y="230"/>
                </a:lnTo>
                <a:lnTo>
                  <a:pt x="32" y="230"/>
                </a:lnTo>
                <a:lnTo>
                  <a:pt x="25" y="229"/>
                </a:lnTo>
                <a:lnTo>
                  <a:pt x="20" y="227"/>
                </a:lnTo>
                <a:lnTo>
                  <a:pt x="14" y="224"/>
                </a:lnTo>
                <a:lnTo>
                  <a:pt x="9" y="220"/>
                </a:lnTo>
                <a:lnTo>
                  <a:pt x="5" y="215"/>
                </a:lnTo>
                <a:lnTo>
                  <a:pt x="2" y="210"/>
                </a:lnTo>
                <a:lnTo>
                  <a:pt x="1" y="204"/>
                </a:lnTo>
                <a:lnTo>
                  <a:pt x="0" y="197"/>
                </a:lnTo>
                <a:lnTo>
                  <a:pt x="0" y="31"/>
                </a:lnTo>
                <a:lnTo>
                  <a:pt x="0" y="31"/>
                </a:lnTo>
                <a:lnTo>
                  <a:pt x="1" y="24"/>
                </a:lnTo>
                <a:lnTo>
                  <a:pt x="2" y="19"/>
                </a:lnTo>
                <a:lnTo>
                  <a:pt x="5" y="13"/>
                </a:lnTo>
                <a:lnTo>
                  <a:pt x="9" y="9"/>
                </a:lnTo>
                <a:lnTo>
                  <a:pt x="14" y="5"/>
                </a:lnTo>
                <a:lnTo>
                  <a:pt x="20" y="2"/>
                </a:lnTo>
                <a:lnTo>
                  <a:pt x="25" y="0"/>
                </a:lnTo>
                <a:lnTo>
                  <a:pt x="32" y="0"/>
                </a:lnTo>
                <a:lnTo>
                  <a:pt x="127" y="0"/>
                </a:lnTo>
                <a:lnTo>
                  <a:pt x="127" y="20"/>
                </a:lnTo>
                <a:lnTo>
                  <a:pt x="50" y="20"/>
                </a:lnTo>
                <a:lnTo>
                  <a:pt x="50" y="20"/>
                </a:lnTo>
                <a:lnTo>
                  <a:pt x="44" y="21"/>
                </a:lnTo>
                <a:lnTo>
                  <a:pt x="40" y="23"/>
                </a:lnTo>
                <a:lnTo>
                  <a:pt x="35" y="25"/>
                </a:lnTo>
                <a:lnTo>
                  <a:pt x="31" y="28"/>
                </a:lnTo>
                <a:lnTo>
                  <a:pt x="28" y="32"/>
                </a:lnTo>
                <a:lnTo>
                  <a:pt x="25" y="36"/>
                </a:lnTo>
                <a:lnTo>
                  <a:pt x="24" y="42"/>
                </a:lnTo>
                <a:lnTo>
                  <a:pt x="24" y="47"/>
                </a:lnTo>
                <a:lnTo>
                  <a:pt x="24" y="182"/>
                </a:lnTo>
                <a:lnTo>
                  <a:pt x="24" y="182"/>
                </a:lnTo>
                <a:lnTo>
                  <a:pt x="24" y="188"/>
                </a:lnTo>
                <a:lnTo>
                  <a:pt x="25" y="192"/>
                </a:lnTo>
                <a:lnTo>
                  <a:pt x="28" y="196"/>
                </a:lnTo>
                <a:lnTo>
                  <a:pt x="31" y="200"/>
                </a:lnTo>
                <a:lnTo>
                  <a:pt x="35" y="204"/>
                </a:lnTo>
                <a:lnTo>
                  <a:pt x="40" y="205"/>
                </a:lnTo>
                <a:lnTo>
                  <a:pt x="44" y="207"/>
                </a:lnTo>
                <a:lnTo>
                  <a:pt x="50" y="208"/>
                </a:lnTo>
                <a:lnTo>
                  <a:pt x="127" y="208"/>
                </a:lnTo>
                <a:lnTo>
                  <a:pt x="127" y="230"/>
                </a:lnTo>
                <a:close/>
              </a:path>
            </a:pathLst>
          </a:custGeom>
          <a:solidFill>
            <a:srgbClr val="7CBE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44" name="Freeform 142"/>
          <p:cNvSpPr>
            <a:spLocks noEditPoints="1"/>
          </p:cNvSpPr>
          <p:nvPr/>
        </p:nvSpPr>
        <p:spPr>
          <a:xfrm>
            <a:off x="2409825" y="2562225"/>
            <a:ext cx="808038" cy="941388"/>
          </a:xfrm>
          <a:custGeom>
            <a:avLst/>
            <a:gdLst>
              <a:gd name="txL" fmla="*/ 0 w 509"/>
              <a:gd name="txT" fmla="*/ 0 h 593"/>
              <a:gd name="txR" fmla="*/ 509 w 509"/>
              <a:gd name="txB" fmla="*/ 593 h 593"/>
            </a:gdLst>
            <a:ahLst/>
            <a:cxnLst>
              <a:cxn ang="0">
                <a:pos x="92" y="126"/>
              </a:cxn>
              <a:cxn ang="0">
                <a:pos x="147" y="94"/>
              </a:cxn>
              <a:cxn ang="0">
                <a:pos x="137" y="133"/>
              </a:cxn>
              <a:cxn ang="0">
                <a:pos x="168" y="120"/>
              </a:cxn>
              <a:cxn ang="0">
                <a:pos x="157" y="157"/>
              </a:cxn>
              <a:cxn ang="0">
                <a:pos x="189" y="144"/>
              </a:cxn>
              <a:cxn ang="0">
                <a:pos x="177" y="183"/>
              </a:cxn>
              <a:cxn ang="0">
                <a:pos x="210" y="170"/>
              </a:cxn>
              <a:cxn ang="0">
                <a:pos x="174" y="228"/>
              </a:cxn>
              <a:cxn ang="0">
                <a:pos x="230" y="195"/>
              </a:cxn>
              <a:cxn ang="0">
                <a:pos x="219" y="235"/>
              </a:cxn>
              <a:cxn ang="0">
                <a:pos x="252" y="221"/>
              </a:cxn>
              <a:cxn ang="0">
                <a:pos x="239" y="259"/>
              </a:cxn>
              <a:cxn ang="0">
                <a:pos x="272" y="245"/>
              </a:cxn>
              <a:cxn ang="0">
                <a:pos x="261" y="285"/>
              </a:cxn>
              <a:cxn ang="0">
                <a:pos x="294" y="271"/>
              </a:cxn>
              <a:cxn ang="0">
                <a:pos x="258" y="329"/>
              </a:cxn>
              <a:cxn ang="0">
                <a:pos x="314" y="297"/>
              </a:cxn>
              <a:cxn ang="0">
                <a:pos x="302" y="336"/>
              </a:cxn>
              <a:cxn ang="0">
                <a:pos x="334" y="323"/>
              </a:cxn>
              <a:cxn ang="0">
                <a:pos x="323" y="362"/>
              </a:cxn>
              <a:cxn ang="0">
                <a:pos x="356" y="347"/>
              </a:cxn>
              <a:cxn ang="0">
                <a:pos x="344" y="386"/>
              </a:cxn>
              <a:cxn ang="0">
                <a:pos x="376" y="373"/>
              </a:cxn>
              <a:cxn ang="0">
                <a:pos x="341" y="431"/>
              </a:cxn>
              <a:cxn ang="0">
                <a:pos x="397" y="398"/>
              </a:cxn>
              <a:cxn ang="0">
                <a:pos x="386" y="438"/>
              </a:cxn>
              <a:cxn ang="0">
                <a:pos x="418" y="424"/>
              </a:cxn>
              <a:cxn ang="0">
                <a:pos x="406" y="463"/>
              </a:cxn>
              <a:cxn ang="0">
                <a:pos x="438" y="450"/>
              </a:cxn>
              <a:cxn ang="0">
                <a:pos x="426" y="488"/>
              </a:cxn>
              <a:cxn ang="0">
                <a:pos x="459" y="474"/>
              </a:cxn>
              <a:cxn ang="0">
                <a:pos x="424" y="532"/>
              </a:cxn>
              <a:cxn ang="0">
                <a:pos x="480" y="500"/>
              </a:cxn>
              <a:cxn ang="0">
                <a:pos x="437" y="593"/>
              </a:cxn>
              <a:cxn ang="0">
                <a:pos x="70" y="82"/>
              </a:cxn>
              <a:cxn ang="0">
                <a:pos x="77" y="80"/>
              </a:cxn>
              <a:cxn ang="0">
                <a:pos x="82" y="78"/>
              </a:cxn>
              <a:cxn ang="0">
                <a:pos x="88" y="65"/>
              </a:cxn>
              <a:cxn ang="0">
                <a:pos x="84" y="52"/>
              </a:cxn>
              <a:cxn ang="0">
                <a:pos x="81" y="49"/>
              </a:cxn>
              <a:cxn ang="0">
                <a:pos x="74" y="45"/>
              </a:cxn>
              <a:cxn ang="0">
                <a:pos x="70" y="2"/>
              </a:cxn>
              <a:cxn ang="0">
                <a:pos x="141" y="86"/>
              </a:cxn>
              <a:cxn ang="0">
                <a:pos x="0" y="59"/>
              </a:cxn>
              <a:cxn ang="0">
                <a:pos x="70" y="45"/>
              </a:cxn>
              <a:cxn ang="0">
                <a:pos x="65" y="46"/>
              </a:cxn>
              <a:cxn ang="0">
                <a:pos x="59" y="49"/>
              </a:cxn>
              <a:cxn ang="0">
                <a:pos x="53" y="61"/>
              </a:cxn>
              <a:cxn ang="0">
                <a:pos x="57" y="75"/>
              </a:cxn>
              <a:cxn ang="0">
                <a:pos x="57" y="75"/>
              </a:cxn>
              <a:cxn ang="0">
                <a:pos x="63" y="79"/>
              </a:cxn>
              <a:cxn ang="0">
                <a:pos x="70" y="82"/>
              </a:cxn>
            </a:cxnLst>
            <a:rect l="txL" t="txT" r="txR" b="txB"/>
            <a:pathLst>
              <a:path w="509" h="593">
                <a:moveTo>
                  <a:pt x="141" y="86"/>
                </a:moveTo>
                <a:lnTo>
                  <a:pt x="92" y="126"/>
                </a:lnTo>
                <a:lnTo>
                  <a:pt x="99" y="134"/>
                </a:lnTo>
                <a:lnTo>
                  <a:pt x="147" y="94"/>
                </a:lnTo>
                <a:lnTo>
                  <a:pt x="162" y="111"/>
                </a:lnTo>
                <a:lnTo>
                  <a:pt x="137" y="133"/>
                </a:lnTo>
                <a:lnTo>
                  <a:pt x="142" y="140"/>
                </a:lnTo>
                <a:lnTo>
                  <a:pt x="168" y="120"/>
                </a:lnTo>
                <a:lnTo>
                  <a:pt x="183" y="137"/>
                </a:lnTo>
                <a:lnTo>
                  <a:pt x="157" y="157"/>
                </a:lnTo>
                <a:lnTo>
                  <a:pt x="164" y="166"/>
                </a:lnTo>
                <a:lnTo>
                  <a:pt x="189" y="144"/>
                </a:lnTo>
                <a:lnTo>
                  <a:pt x="203" y="161"/>
                </a:lnTo>
                <a:lnTo>
                  <a:pt x="177" y="183"/>
                </a:lnTo>
                <a:lnTo>
                  <a:pt x="184" y="191"/>
                </a:lnTo>
                <a:lnTo>
                  <a:pt x="210" y="170"/>
                </a:lnTo>
                <a:lnTo>
                  <a:pt x="225" y="187"/>
                </a:lnTo>
                <a:lnTo>
                  <a:pt x="174" y="228"/>
                </a:lnTo>
                <a:lnTo>
                  <a:pt x="181" y="236"/>
                </a:lnTo>
                <a:lnTo>
                  <a:pt x="230" y="195"/>
                </a:lnTo>
                <a:lnTo>
                  <a:pt x="245" y="213"/>
                </a:lnTo>
                <a:lnTo>
                  <a:pt x="219" y="235"/>
                </a:lnTo>
                <a:lnTo>
                  <a:pt x="226" y="241"/>
                </a:lnTo>
                <a:lnTo>
                  <a:pt x="252" y="221"/>
                </a:lnTo>
                <a:lnTo>
                  <a:pt x="267" y="239"/>
                </a:lnTo>
                <a:lnTo>
                  <a:pt x="239" y="259"/>
                </a:lnTo>
                <a:lnTo>
                  <a:pt x="246" y="267"/>
                </a:lnTo>
                <a:lnTo>
                  <a:pt x="272" y="245"/>
                </a:lnTo>
                <a:lnTo>
                  <a:pt x="287" y="263"/>
                </a:lnTo>
                <a:lnTo>
                  <a:pt x="261" y="285"/>
                </a:lnTo>
                <a:lnTo>
                  <a:pt x="267" y="293"/>
                </a:lnTo>
                <a:lnTo>
                  <a:pt x="294" y="271"/>
                </a:lnTo>
                <a:lnTo>
                  <a:pt x="307" y="289"/>
                </a:lnTo>
                <a:lnTo>
                  <a:pt x="258" y="329"/>
                </a:lnTo>
                <a:lnTo>
                  <a:pt x="264" y="338"/>
                </a:lnTo>
                <a:lnTo>
                  <a:pt x="314" y="297"/>
                </a:lnTo>
                <a:lnTo>
                  <a:pt x="329" y="314"/>
                </a:lnTo>
                <a:lnTo>
                  <a:pt x="302" y="336"/>
                </a:lnTo>
                <a:lnTo>
                  <a:pt x="308" y="343"/>
                </a:lnTo>
                <a:lnTo>
                  <a:pt x="334" y="323"/>
                </a:lnTo>
                <a:lnTo>
                  <a:pt x="349" y="340"/>
                </a:lnTo>
                <a:lnTo>
                  <a:pt x="323" y="362"/>
                </a:lnTo>
                <a:lnTo>
                  <a:pt x="329" y="369"/>
                </a:lnTo>
                <a:lnTo>
                  <a:pt x="356" y="347"/>
                </a:lnTo>
                <a:lnTo>
                  <a:pt x="369" y="366"/>
                </a:lnTo>
                <a:lnTo>
                  <a:pt x="344" y="386"/>
                </a:lnTo>
                <a:lnTo>
                  <a:pt x="350" y="394"/>
                </a:lnTo>
                <a:lnTo>
                  <a:pt x="376" y="373"/>
                </a:lnTo>
                <a:lnTo>
                  <a:pt x="391" y="390"/>
                </a:lnTo>
                <a:lnTo>
                  <a:pt x="341" y="431"/>
                </a:lnTo>
                <a:lnTo>
                  <a:pt x="348" y="439"/>
                </a:lnTo>
                <a:lnTo>
                  <a:pt x="397" y="398"/>
                </a:lnTo>
                <a:lnTo>
                  <a:pt x="411" y="416"/>
                </a:lnTo>
                <a:lnTo>
                  <a:pt x="386" y="438"/>
                </a:lnTo>
                <a:lnTo>
                  <a:pt x="391" y="446"/>
                </a:lnTo>
                <a:lnTo>
                  <a:pt x="418" y="424"/>
                </a:lnTo>
                <a:lnTo>
                  <a:pt x="432" y="442"/>
                </a:lnTo>
                <a:lnTo>
                  <a:pt x="406" y="463"/>
                </a:lnTo>
                <a:lnTo>
                  <a:pt x="413" y="470"/>
                </a:lnTo>
                <a:lnTo>
                  <a:pt x="438" y="450"/>
                </a:lnTo>
                <a:lnTo>
                  <a:pt x="453" y="467"/>
                </a:lnTo>
                <a:lnTo>
                  <a:pt x="426" y="488"/>
                </a:lnTo>
                <a:lnTo>
                  <a:pt x="433" y="496"/>
                </a:lnTo>
                <a:lnTo>
                  <a:pt x="459" y="474"/>
                </a:lnTo>
                <a:lnTo>
                  <a:pt x="474" y="492"/>
                </a:lnTo>
                <a:lnTo>
                  <a:pt x="424" y="532"/>
                </a:lnTo>
                <a:lnTo>
                  <a:pt x="430" y="541"/>
                </a:lnTo>
                <a:lnTo>
                  <a:pt x="480" y="500"/>
                </a:lnTo>
                <a:lnTo>
                  <a:pt x="509" y="535"/>
                </a:lnTo>
                <a:lnTo>
                  <a:pt x="437" y="593"/>
                </a:lnTo>
                <a:lnTo>
                  <a:pt x="70" y="145"/>
                </a:lnTo>
                <a:lnTo>
                  <a:pt x="70" y="82"/>
                </a:lnTo>
                <a:lnTo>
                  <a:pt x="70" y="82"/>
                </a:lnTo>
                <a:lnTo>
                  <a:pt x="77" y="80"/>
                </a:lnTo>
                <a:lnTo>
                  <a:pt x="82" y="78"/>
                </a:lnTo>
                <a:lnTo>
                  <a:pt x="82" y="78"/>
                </a:lnTo>
                <a:lnTo>
                  <a:pt x="86" y="72"/>
                </a:lnTo>
                <a:lnTo>
                  <a:pt x="88" y="65"/>
                </a:lnTo>
                <a:lnTo>
                  <a:pt x="88" y="59"/>
                </a:lnTo>
                <a:lnTo>
                  <a:pt x="84" y="52"/>
                </a:lnTo>
                <a:lnTo>
                  <a:pt x="84" y="52"/>
                </a:lnTo>
                <a:lnTo>
                  <a:pt x="81" y="49"/>
                </a:lnTo>
                <a:lnTo>
                  <a:pt x="78" y="46"/>
                </a:lnTo>
                <a:lnTo>
                  <a:pt x="74" y="45"/>
                </a:lnTo>
                <a:lnTo>
                  <a:pt x="70" y="45"/>
                </a:lnTo>
                <a:lnTo>
                  <a:pt x="70" y="2"/>
                </a:lnTo>
                <a:lnTo>
                  <a:pt x="72" y="0"/>
                </a:lnTo>
                <a:lnTo>
                  <a:pt x="141" y="86"/>
                </a:lnTo>
                <a:close/>
                <a:moveTo>
                  <a:pt x="70" y="145"/>
                </a:moveTo>
                <a:lnTo>
                  <a:pt x="0" y="59"/>
                </a:lnTo>
                <a:lnTo>
                  <a:pt x="70" y="2"/>
                </a:lnTo>
                <a:lnTo>
                  <a:pt x="70" y="45"/>
                </a:lnTo>
                <a:lnTo>
                  <a:pt x="70" y="45"/>
                </a:lnTo>
                <a:lnTo>
                  <a:pt x="65" y="46"/>
                </a:lnTo>
                <a:lnTo>
                  <a:pt x="59" y="49"/>
                </a:lnTo>
                <a:lnTo>
                  <a:pt x="59" y="49"/>
                </a:lnTo>
                <a:lnTo>
                  <a:pt x="54" y="55"/>
                </a:lnTo>
                <a:lnTo>
                  <a:pt x="53" y="61"/>
                </a:lnTo>
                <a:lnTo>
                  <a:pt x="53" y="68"/>
                </a:lnTo>
                <a:lnTo>
                  <a:pt x="57" y="75"/>
                </a:lnTo>
                <a:lnTo>
                  <a:pt x="57" y="75"/>
                </a:lnTo>
                <a:lnTo>
                  <a:pt x="57" y="75"/>
                </a:lnTo>
                <a:lnTo>
                  <a:pt x="59" y="78"/>
                </a:lnTo>
                <a:lnTo>
                  <a:pt x="63" y="79"/>
                </a:lnTo>
                <a:lnTo>
                  <a:pt x="66" y="80"/>
                </a:lnTo>
                <a:lnTo>
                  <a:pt x="70" y="82"/>
                </a:lnTo>
                <a:lnTo>
                  <a:pt x="70" y="145"/>
                </a:lnTo>
                <a:close/>
              </a:path>
            </a:pathLst>
          </a:custGeom>
          <a:solidFill>
            <a:srgbClr val="F2463D"/>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45" name="Freeform 143"/>
          <p:cNvSpPr>
            <a:spLocks noEditPoints="1"/>
          </p:cNvSpPr>
          <p:nvPr/>
        </p:nvSpPr>
        <p:spPr>
          <a:xfrm>
            <a:off x="2263775" y="2840038"/>
            <a:ext cx="339725" cy="684212"/>
          </a:xfrm>
          <a:custGeom>
            <a:avLst/>
            <a:gdLst>
              <a:gd name="txL" fmla="*/ 0 w 214"/>
              <a:gd name="txT" fmla="*/ 0 h 431"/>
              <a:gd name="txR" fmla="*/ 214 w 214"/>
              <a:gd name="txB" fmla="*/ 431 h 431"/>
            </a:gdLst>
            <a:ahLst/>
            <a:cxnLst>
              <a:cxn ang="0">
                <a:pos x="194" y="431"/>
              </a:cxn>
              <a:cxn ang="0">
                <a:pos x="169" y="408"/>
              </a:cxn>
              <a:cxn ang="0">
                <a:pos x="209" y="349"/>
              </a:cxn>
              <a:cxn ang="0">
                <a:pos x="203" y="341"/>
              </a:cxn>
              <a:cxn ang="0">
                <a:pos x="188" y="337"/>
              </a:cxn>
              <a:cxn ang="0">
                <a:pos x="180" y="344"/>
              </a:cxn>
              <a:cxn ang="0">
                <a:pos x="179" y="353"/>
              </a:cxn>
              <a:cxn ang="0">
                <a:pos x="171" y="347"/>
              </a:cxn>
              <a:cxn ang="0">
                <a:pos x="125" y="385"/>
              </a:cxn>
              <a:cxn ang="0">
                <a:pos x="50" y="194"/>
              </a:cxn>
              <a:cxn ang="0">
                <a:pos x="54" y="186"/>
              </a:cxn>
              <a:cxn ang="0">
                <a:pos x="81" y="176"/>
              </a:cxn>
              <a:cxn ang="0">
                <a:pos x="74" y="173"/>
              </a:cxn>
              <a:cxn ang="0">
                <a:pos x="50" y="115"/>
              </a:cxn>
              <a:cxn ang="0">
                <a:pos x="99" y="61"/>
              </a:cxn>
              <a:cxn ang="0">
                <a:pos x="111" y="65"/>
              </a:cxn>
              <a:cxn ang="0">
                <a:pos x="144" y="146"/>
              </a:cxn>
              <a:cxn ang="0">
                <a:pos x="144" y="156"/>
              </a:cxn>
              <a:cxn ang="0">
                <a:pos x="168" y="347"/>
              </a:cxn>
              <a:cxn ang="0">
                <a:pos x="163" y="348"/>
              </a:cxn>
              <a:cxn ang="0">
                <a:pos x="153" y="357"/>
              </a:cxn>
              <a:cxn ang="0">
                <a:pos x="150" y="359"/>
              </a:cxn>
              <a:cxn ang="0">
                <a:pos x="135" y="357"/>
              </a:cxn>
              <a:cxn ang="0">
                <a:pos x="129" y="366"/>
              </a:cxn>
              <a:cxn ang="0">
                <a:pos x="130" y="381"/>
              </a:cxn>
              <a:cxn ang="0">
                <a:pos x="125" y="385"/>
              </a:cxn>
              <a:cxn ang="0">
                <a:pos x="50" y="77"/>
              </a:cxn>
              <a:cxn ang="0">
                <a:pos x="87" y="28"/>
              </a:cxn>
              <a:cxn ang="0">
                <a:pos x="77" y="14"/>
              </a:cxn>
              <a:cxn ang="0">
                <a:pos x="62" y="3"/>
              </a:cxn>
              <a:cxn ang="0">
                <a:pos x="50" y="0"/>
              </a:cxn>
              <a:cxn ang="0">
                <a:pos x="45" y="191"/>
              </a:cxn>
              <a:cxn ang="0">
                <a:pos x="11" y="108"/>
              </a:cxn>
              <a:cxn ang="0">
                <a:pos x="12" y="96"/>
              </a:cxn>
              <a:cxn ang="0">
                <a:pos x="4" y="61"/>
              </a:cxn>
              <a:cxn ang="0">
                <a:pos x="1" y="35"/>
              </a:cxn>
              <a:cxn ang="0">
                <a:pos x="15" y="12"/>
              </a:cxn>
              <a:cxn ang="0">
                <a:pos x="30" y="3"/>
              </a:cxn>
              <a:cxn ang="0">
                <a:pos x="50" y="77"/>
              </a:cxn>
              <a:cxn ang="0">
                <a:pos x="50" y="115"/>
              </a:cxn>
              <a:cxn ang="0">
                <a:pos x="43" y="98"/>
              </a:cxn>
              <a:cxn ang="0">
                <a:pos x="47" y="88"/>
              </a:cxn>
              <a:cxn ang="0">
                <a:pos x="22" y="99"/>
              </a:cxn>
              <a:cxn ang="0">
                <a:pos x="19" y="111"/>
              </a:cxn>
              <a:cxn ang="0">
                <a:pos x="47" y="181"/>
              </a:cxn>
            </a:cxnLst>
            <a:rect l="txL" t="txT" r="txR" b="txB"/>
            <a:pathLst>
              <a:path w="214" h="431">
                <a:moveTo>
                  <a:pt x="168" y="228"/>
                </a:moveTo>
                <a:lnTo>
                  <a:pt x="214" y="349"/>
                </a:lnTo>
                <a:lnTo>
                  <a:pt x="194" y="431"/>
                </a:lnTo>
                <a:lnTo>
                  <a:pt x="168" y="413"/>
                </a:lnTo>
                <a:lnTo>
                  <a:pt x="168" y="405"/>
                </a:lnTo>
                <a:lnTo>
                  <a:pt x="169" y="408"/>
                </a:lnTo>
                <a:lnTo>
                  <a:pt x="196" y="397"/>
                </a:lnTo>
                <a:lnTo>
                  <a:pt x="209" y="349"/>
                </a:lnTo>
                <a:lnTo>
                  <a:pt x="209" y="349"/>
                </a:lnTo>
                <a:lnTo>
                  <a:pt x="206" y="345"/>
                </a:lnTo>
                <a:lnTo>
                  <a:pt x="206" y="345"/>
                </a:lnTo>
                <a:lnTo>
                  <a:pt x="203" y="341"/>
                </a:lnTo>
                <a:lnTo>
                  <a:pt x="199" y="337"/>
                </a:lnTo>
                <a:lnTo>
                  <a:pt x="194" y="336"/>
                </a:lnTo>
                <a:lnTo>
                  <a:pt x="188" y="337"/>
                </a:lnTo>
                <a:lnTo>
                  <a:pt x="188" y="337"/>
                </a:lnTo>
                <a:lnTo>
                  <a:pt x="184" y="340"/>
                </a:lnTo>
                <a:lnTo>
                  <a:pt x="180" y="344"/>
                </a:lnTo>
                <a:lnTo>
                  <a:pt x="179" y="348"/>
                </a:lnTo>
                <a:lnTo>
                  <a:pt x="179" y="353"/>
                </a:lnTo>
                <a:lnTo>
                  <a:pt x="179" y="353"/>
                </a:lnTo>
                <a:lnTo>
                  <a:pt x="176" y="351"/>
                </a:lnTo>
                <a:lnTo>
                  <a:pt x="173" y="348"/>
                </a:lnTo>
                <a:lnTo>
                  <a:pt x="171" y="347"/>
                </a:lnTo>
                <a:lnTo>
                  <a:pt x="168" y="347"/>
                </a:lnTo>
                <a:lnTo>
                  <a:pt x="168" y="228"/>
                </a:lnTo>
                <a:close/>
                <a:moveTo>
                  <a:pt x="125" y="385"/>
                </a:moveTo>
                <a:lnTo>
                  <a:pt x="51" y="194"/>
                </a:lnTo>
                <a:lnTo>
                  <a:pt x="51" y="194"/>
                </a:lnTo>
                <a:lnTo>
                  <a:pt x="50" y="194"/>
                </a:lnTo>
                <a:lnTo>
                  <a:pt x="50" y="183"/>
                </a:lnTo>
                <a:lnTo>
                  <a:pt x="50" y="183"/>
                </a:lnTo>
                <a:lnTo>
                  <a:pt x="54" y="186"/>
                </a:lnTo>
                <a:lnTo>
                  <a:pt x="60" y="184"/>
                </a:lnTo>
                <a:lnTo>
                  <a:pt x="81" y="176"/>
                </a:lnTo>
                <a:lnTo>
                  <a:pt x="81" y="176"/>
                </a:lnTo>
                <a:lnTo>
                  <a:pt x="81" y="176"/>
                </a:lnTo>
                <a:lnTo>
                  <a:pt x="79" y="175"/>
                </a:lnTo>
                <a:lnTo>
                  <a:pt x="74" y="173"/>
                </a:lnTo>
                <a:lnTo>
                  <a:pt x="73" y="172"/>
                </a:lnTo>
                <a:lnTo>
                  <a:pt x="70" y="168"/>
                </a:lnTo>
                <a:lnTo>
                  <a:pt x="50" y="115"/>
                </a:lnTo>
                <a:lnTo>
                  <a:pt x="50" y="80"/>
                </a:lnTo>
                <a:lnTo>
                  <a:pt x="99" y="61"/>
                </a:lnTo>
                <a:lnTo>
                  <a:pt x="99" y="61"/>
                </a:lnTo>
                <a:lnTo>
                  <a:pt x="104" y="61"/>
                </a:lnTo>
                <a:lnTo>
                  <a:pt x="107" y="62"/>
                </a:lnTo>
                <a:lnTo>
                  <a:pt x="111" y="65"/>
                </a:lnTo>
                <a:lnTo>
                  <a:pt x="114" y="69"/>
                </a:lnTo>
                <a:lnTo>
                  <a:pt x="144" y="146"/>
                </a:lnTo>
                <a:lnTo>
                  <a:pt x="144" y="146"/>
                </a:lnTo>
                <a:lnTo>
                  <a:pt x="144" y="149"/>
                </a:lnTo>
                <a:lnTo>
                  <a:pt x="144" y="153"/>
                </a:lnTo>
                <a:lnTo>
                  <a:pt x="144" y="156"/>
                </a:lnTo>
                <a:lnTo>
                  <a:pt x="141" y="158"/>
                </a:lnTo>
                <a:lnTo>
                  <a:pt x="168" y="228"/>
                </a:lnTo>
                <a:lnTo>
                  <a:pt x="168" y="347"/>
                </a:lnTo>
                <a:lnTo>
                  <a:pt x="168" y="347"/>
                </a:lnTo>
                <a:lnTo>
                  <a:pt x="163" y="348"/>
                </a:lnTo>
                <a:lnTo>
                  <a:pt x="163" y="348"/>
                </a:lnTo>
                <a:lnTo>
                  <a:pt x="157" y="349"/>
                </a:lnTo>
                <a:lnTo>
                  <a:pt x="154" y="353"/>
                </a:lnTo>
                <a:lnTo>
                  <a:pt x="153" y="357"/>
                </a:lnTo>
                <a:lnTo>
                  <a:pt x="153" y="363"/>
                </a:lnTo>
                <a:lnTo>
                  <a:pt x="153" y="363"/>
                </a:lnTo>
                <a:lnTo>
                  <a:pt x="150" y="359"/>
                </a:lnTo>
                <a:lnTo>
                  <a:pt x="145" y="357"/>
                </a:lnTo>
                <a:lnTo>
                  <a:pt x="141" y="356"/>
                </a:lnTo>
                <a:lnTo>
                  <a:pt x="135" y="357"/>
                </a:lnTo>
                <a:lnTo>
                  <a:pt x="135" y="357"/>
                </a:lnTo>
                <a:lnTo>
                  <a:pt x="131" y="360"/>
                </a:lnTo>
                <a:lnTo>
                  <a:pt x="129" y="366"/>
                </a:lnTo>
                <a:lnTo>
                  <a:pt x="127" y="370"/>
                </a:lnTo>
                <a:lnTo>
                  <a:pt x="127" y="376"/>
                </a:lnTo>
                <a:lnTo>
                  <a:pt x="130" y="381"/>
                </a:lnTo>
                <a:lnTo>
                  <a:pt x="168" y="405"/>
                </a:lnTo>
                <a:lnTo>
                  <a:pt x="168" y="413"/>
                </a:lnTo>
                <a:lnTo>
                  <a:pt x="125" y="385"/>
                </a:lnTo>
                <a:lnTo>
                  <a:pt x="125" y="385"/>
                </a:lnTo>
                <a:close/>
                <a:moveTo>
                  <a:pt x="50" y="0"/>
                </a:moveTo>
                <a:lnTo>
                  <a:pt x="50" y="77"/>
                </a:lnTo>
                <a:lnTo>
                  <a:pt x="95" y="49"/>
                </a:lnTo>
                <a:lnTo>
                  <a:pt x="87" y="28"/>
                </a:lnTo>
                <a:lnTo>
                  <a:pt x="87" y="28"/>
                </a:lnTo>
                <a:lnTo>
                  <a:pt x="84" y="23"/>
                </a:lnTo>
                <a:lnTo>
                  <a:pt x="81" y="18"/>
                </a:lnTo>
                <a:lnTo>
                  <a:pt x="77" y="14"/>
                </a:lnTo>
                <a:lnTo>
                  <a:pt x="72" y="10"/>
                </a:lnTo>
                <a:lnTo>
                  <a:pt x="68" y="5"/>
                </a:lnTo>
                <a:lnTo>
                  <a:pt x="62" y="3"/>
                </a:lnTo>
                <a:lnTo>
                  <a:pt x="56" y="1"/>
                </a:lnTo>
                <a:lnTo>
                  <a:pt x="50" y="0"/>
                </a:lnTo>
                <a:lnTo>
                  <a:pt x="50" y="0"/>
                </a:lnTo>
                <a:close/>
                <a:moveTo>
                  <a:pt x="50" y="194"/>
                </a:moveTo>
                <a:lnTo>
                  <a:pt x="50" y="194"/>
                </a:lnTo>
                <a:lnTo>
                  <a:pt x="45" y="191"/>
                </a:lnTo>
                <a:lnTo>
                  <a:pt x="41" y="186"/>
                </a:lnTo>
                <a:lnTo>
                  <a:pt x="11" y="108"/>
                </a:lnTo>
                <a:lnTo>
                  <a:pt x="11" y="108"/>
                </a:lnTo>
                <a:lnTo>
                  <a:pt x="9" y="104"/>
                </a:lnTo>
                <a:lnTo>
                  <a:pt x="11" y="99"/>
                </a:lnTo>
                <a:lnTo>
                  <a:pt x="12" y="96"/>
                </a:lnTo>
                <a:lnTo>
                  <a:pt x="16" y="92"/>
                </a:lnTo>
                <a:lnTo>
                  <a:pt x="4" y="61"/>
                </a:lnTo>
                <a:lnTo>
                  <a:pt x="4" y="61"/>
                </a:lnTo>
                <a:lnTo>
                  <a:pt x="1" y="53"/>
                </a:lnTo>
                <a:lnTo>
                  <a:pt x="0" y="43"/>
                </a:lnTo>
                <a:lnTo>
                  <a:pt x="1" y="35"/>
                </a:lnTo>
                <a:lnTo>
                  <a:pt x="4" y="27"/>
                </a:lnTo>
                <a:lnTo>
                  <a:pt x="8" y="19"/>
                </a:lnTo>
                <a:lnTo>
                  <a:pt x="15" y="12"/>
                </a:lnTo>
                <a:lnTo>
                  <a:pt x="22" y="7"/>
                </a:lnTo>
                <a:lnTo>
                  <a:pt x="30" y="3"/>
                </a:lnTo>
                <a:lnTo>
                  <a:pt x="30" y="3"/>
                </a:lnTo>
                <a:lnTo>
                  <a:pt x="39" y="0"/>
                </a:lnTo>
                <a:lnTo>
                  <a:pt x="50" y="0"/>
                </a:lnTo>
                <a:lnTo>
                  <a:pt x="50" y="77"/>
                </a:lnTo>
                <a:lnTo>
                  <a:pt x="43" y="81"/>
                </a:lnTo>
                <a:lnTo>
                  <a:pt x="50" y="80"/>
                </a:lnTo>
                <a:lnTo>
                  <a:pt x="50" y="115"/>
                </a:lnTo>
                <a:lnTo>
                  <a:pt x="45" y="100"/>
                </a:lnTo>
                <a:lnTo>
                  <a:pt x="45" y="100"/>
                </a:lnTo>
                <a:lnTo>
                  <a:pt x="43" y="98"/>
                </a:lnTo>
                <a:lnTo>
                  <a:pt x="45" y="93"/>
                </a:lnTo>
                <a:lnTo>
                  <a:pt x="46" y="91"/>
                </a:lnTo>
                <a:lnTo>
                  <a:pt x="47" y="88"/>
                </a:lnTo>
                <a:lnTo>
                  <a:pt x="26" y="96"/>
                </a:lnTo>
                <a:lnTo>
                  <a:pt x="26" y="96"/>
                </a:lnTo>
                <a:lnTo>
                  <a:pt x="22" y="99"/>
                </a:lnTo>
                <a:lnTo>
                  <a:pt x="19" y="103"/>
                </a:lnTo>
                <a:lnTo>
                  <a:pt x="19" y="107"/>
                </a:lnTo>
                <a:lnTo>
                  <a:pt x="19" y="111"/>
                </a:lnTo>
                <a:lnTo>
                  <a:pt x="45" y="177"/>
                </a:lnTo>
                <a:lnTo>
                  <a:pt x="45" y="177"/>
                </a:lnTo>
                <a:lnTo>
                  <a:pt x="47" y="181"/>
                </a:lnTo>
                <a:lnTo>
                  <a:pt x="50" y="183"/>
                </a:lnTo>
                <a:lnTo>
                  <a:pt x="50" y="194"/>
                </a:lnTo>
                <a:close/>
              </a:path>
            </a:pathLst>
          </a:custGeom>
          <a:solidFill>
            <a:srgbClr val="5ABBC4"/>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grpSp>
        <p:nvGrpSpPr>
          <p:cNvPr id="4246" name="组合 213"/>
          <p:cNvGrpSpPr/>
          <p:nvPr/>
        </p:nvGrpSpPr>
        <p:grpSpPr>
          <a:xfrm>
            <a:off x="3251200" y="2925763"/>
            <a:ext cx="571500" cy="574675"/>
            <a:chOff x="0" y="0"/>
            <a:chExt cx="571500" cy="574675"/>
          </a:xfrm>
        </p:grpSpPr>
        <p:sp>
          <p:nvSpPr>
            <p:cNvPr id="4247" name="Freeform 144"/>
            <p:cNvSpPr>
              <a:spLocks noEditPoints="1"/>
            </p:cNvSpPr>
            <p:nvPr/>
          </p:nvSpPr>
          <p:spPr>
            <a:xfrm>
              <a:off x="0" y="0"/>
              <a:ext cx="571500" cy="574675"/>
            </a:xfrm>
            <a:custGeom>
              <a:avLst/>
              <a:gdLst>
                <a:gd name="txL" fmla="*/ 0 w 360"/>
                <a:gd name="txT" fmla="*/ 0 h 362"/>
                <a:gd name="txR" fmla="*/ 360 w 360"/>
                <a:gd name="txB" fmla="*/ 362 h 362"/>
              </a:gdLst>
              <a:ahLst/>
              <a:cxnLst>
                <a:cxn ang="0">
                  <a:pos x="180" y="0"/>
                </a:cxn>
                <a:cxn ang="0">
                  <a:pos x="232" y="8"/>
                </a:cxn>
                <a:cxn ang="0">
                  <a:pos x="280" y="31"/>
                </a:cxn>
                <a:cxn ang="0">
                  <a:pos x="319" y="67"/>
                </a:cxn>
                <a:cxn ang="0">
                  <a:pos x="346" y="111"/>
                </a:cxn>
                <a:cxn ang="0">
                  <a:pos x="358" y="163"/>
                </a:cxn>
                <a:cxn ang="0">
                  <a:pos x="358" y="199"/>
                </a:cxn>
                <a:cxn ang="0">
                  <a:pos x="346" y="251"/>
                </a:cxn>
                <a:cxn ang="0">
                  <a:pos x="319" y="295"/>
                </a:cxn>
                <a:cxn ang="0">
                  <a:pos x="280" y="331"/>
                </a:cxn>
                <a:cxn ang="0">
                  <a:pos x="232" y="354"/>
                </a:cxn>
                <a:cxn ang="0">
                  <a:pos x="180" y="362"/>
                </a:cxn>
                <a:cxn ang="0">
                  <a:pos x="180" y="314"/>
                </a:cxn>
                <a:cxn ang="0">
                  <a:pos x="193" y="318"/>
                </a:cxn>
                <a:cxn ang="0">
                  <a:pos x="201" y="329"/>
                </a:cxn>
                <a:cxn ang="0">
                  <a:pos x="237" y="320"/>
                </a:cxn>
                <a:cxn ang="0">
                  <a:pos x="268" y="302"/>
                </a:cxn>
                <a:cxn ang="0">
                  <a:pos x="293" y="278"/>
                </a:cxn>
                <a:cxn ang="0">
                  <a:pos x="312" y="248"/>
                </a:cxn>
                <a:cxn ang="0">
                  <a:pos x="325" y="215"/>
                </a:cxn>
                <a:cxn ang="0">
                  <a:pos x="322" y="199"/>
                </a:cxn>
                <a:cxn ang="0">
                  <a:pos x="312" y="180"/>
                </a:cxn>
                <a:cxn ang="0">
                  <a:pos x="316" y="167"/>
                </a:cxn>
                <a:cxn ang="0">
                  <a:pos x="327" y="159"/>
                </a:cxn>
                <a:cxn ang="0">
                  <a:pos x="318" y="123"/>
                </a:cxn>
                <a:cxn ang="0">
                  <a:pos x="300" y="94"/>
                </a:cxn>
                <a:cxn ang="0">
                  <a:pos x="277" y="67"/>
                </a:cxn>
                <a:cxn ang="0">
                  <a:pos x="247" y="48"/>
                </a:cxn>
                <a:cxn ang="0">
                  <a:pos x="214" y="35"/>
                </a:cxn>
                <a:cxn ang="0">
                  <a:pos x="199" y="39"/>
                </a:cxn>
                <a:cxn ang="0">
                  <a:pos x="180" y="48"/>
                </a:cxn>
                <a:cxn ang="0">
                  <a:pos x="180" y="0"/>
                </a:cxn>
                <a:cxn ang="0">
                  <a:pos x="180" y="48"/>
                </a:cxn>
                <a:cxn ang="0">
                  <a:pos x="161" y="39"/>
                </a:cxn>
                <a:cxn ang="0">
                  <a:pos x="146" y="35"/>
                </a:cxn>
                <a:cxn ang="0">
                  <a:pos x="112" y="48"/>
                </a:cxn>
                <a:cxn ang="0">
                  <a:pos x="82" y="67"/>
                </a:cxn>
                <a:cxn ang="0">
                  <a:pos x="59" y="94"/>
                </a:cxn>
                <a:cxn ang="0">
                  <a:pos x="42" y="123"/>
                </a:cxn>
                <a:cxn ang="0">
                  <a:pos x="32" y="159"/>
                </a:cxn>
                <a:cxn ang="0">
                  <a:pos x="43" y="167"/>
                </a:cxn>
                <a:cxn ang="0">
                  <a:pos x="47" y="180"/>
                </a:cxn>
                <a:cxn ang="0">
                  <a:pos x="37" y="199"/>
                </a:cxn>
                <a:cxn ang="0">
                  <a:pos x="33" y="215"/>
                </a:cxn>
                <a:cxn ang="0">
                  <a:pos x="46" y="248"/>
                </a:cxn>
                <a:cxn ang="0">
                  <a:pos x="66" y="278"/>
                </a:cxn>
                <a:cxn ang="0">
                  <a:pos x="92" y="302"/>
                </a:cxn>
                <a:cxn ang="0">
                  <a:pos x="123" y="320"/>
                </a:cxn>
                <a:cxn ang="0">
                  <a:pos x="158" y="329"/>
                </a:cxn>
                <a:cxn ang="0">
                  <a:pos x="161" y="322"/>
                </a:cxn>
                <a:cxn ang="0">
                  <a:pos x="180" y="314"/>
                </a:cxn>
                <a:cxn ang="0">
                  <a:pos x="180" y="362"/>
                </a:cxn>
                <a:cxn ang="0">
                  <a:pos x="126" y="354"/>
                </a:cxn>
                <a:cxn ang="0">
                  <a:pos x="78" y="331"/>
                </a:cxn>
                <a:cxn ang="0">
                  <a:pos x="40" y="295"/>
                </a:cxn>
                <a:cxn ang="0">
                  <a:pos x="13" y="251"/>
                </a:cxn>
                <a:cxn ang="0">
                  <a:pos x="0" y="199"/>
                </a:cxn>
                <a:cxn ang="0">
                  <a:pos x="0" y="163"/>
                </a:cxn>
                <a:cxn ang="0">
                  <a:pos x="13" y="111"/>
                </a:cxn>
                <a:cxn ang="0">
                  <a:pos x="40" y="67"/>
                </a:cxn>
                <a:cxn ang="0">
                  <a:pos x="78" y="31"/>
                </a:cxn>
                <a:cxn ang="0">
                  <a:pos x="126" y="8"/>
                </a:cxn>
                <a:cxn ang="0">
                  <a:pos x="180" y="0"/>
                </a:cxn>
              </a:cxnLst>
              <a:rect l="txL" t="txT" r="txR" b="txB"/>
              <a:pathLst>
                <a:path w="360" h="362">
                  <a:moveTo>
                    <a:pt x="180" y="0"/>
                  </a:moveTo>
                  <a:lnTo>
                    <a:pt x="180" y="0"/>
                  </a:lnTo>
                  <a:lnTo>
                    <a:pt x="180" y="0"/>
                  </a:lnTo>
                  <a:lnTo>
                    <a:pt x="197" y="2"/>
                  </a:lnTo>
                  <a:lnTo>
                    <a:pt x="216" y="4"/>
                  </a:lnTo>
                  <a:lnTo>
                    <a:pt x="232" y="8"/>
                  </a:lnTo>
                  <a:lnTo>
                    <a:pt x="250" y="15"/>
                  </a:lnTo>
                  <a:lnTo>
                    <a:pt x="265" y="22"/>
                  </a:lnTo>
                  <a:lnTo>
                    <a:pt x="280" y="31"/>
                  </a:lnTo>
                  <a:lnTo>
                    <a:pt x="295" y="42"/>
                  </a:lnTo>
                  <a:lnTo>
                    <a:pt x="307" y="53"/>
                  </a:lnTo>
                  <a:lnTo>
                    <a:pt x="319" y="67"/>
                  </a:lnTo>
                  <a:lnTo>
                    <a:pt x="329" y="80"/>
                  </a:lnTo>
                  <a:lnTo>
                    <a:pt x="338" y="95"/>
                  </a:lnTo>
                  <a:lnTo>
                    <a:pt x="346" y="111"/>
                  </a:lnTo>
                  <a:lnTo>
                    <a:pt x="352" y="127"/>
                  </a:lnTo>
                  <a:lnTo>
                    <a:pt x="356" y="145"/>
                  </a:lnTo>
                  <a:lnTo>
                    <a:pt x="358" y="163"/>
                  </a:lnTo>
                  <a:lnTo>
                    <a:pt x="360" y="180"/>
                  </a:lnTo>
                  <a:lnTo>
                    <a:pt x="360" y="180"/>
                  </a:lnTo>
                  <a:lnTo>
                    <a:pt x="358" y="199"/>
                  </a:lnTo>
                  <a:lnTo>
                    <a:pt x="356" y="217"/>
                  </a:lnTo>
                  <a:lnTo>
                    <a:pt x="352" y="234"/>
                  </a:lnTo>
                  <a:lnTo>
                    <a:pt x="346" y="251"/>
                  </a:lnTo>
                  <a:lnTo>
                    <a:pt x="338" y="267"/>
                  </a:lnTo>
                  <a:lnTo>
                    <a:pt x="329" y="282"/>
                  </a:lnTo>
                  <a:lnTo>
                    <a:pt x="319" y="295"/>
                  </a:lnTo>
                  <a:lnTo>
                    <a:pt x="307" y="309"/>
                  </a:lnTo>
                  <a:lnTo>
                    <a:pt x="295" y="320"/>
                  </a:lnTo>
                  <a:lnTo>
                    <a:pt x="280" y="331"/>
                  </a:lnTo>
                  <a:lnTo>
                    <a:pt x="265" y="340"/>
                  </a:lnTo>
                  <a:lnTo>
                    <a:pt x="250" y="347"/>
                  </a:lnTo>
                  <a:lnTo>
                    <a:pt x="232" y="354"/>
                  </a:lnTo>
                  <a:lnTo>
                    <a:pt x="216" y="358"/>
                  </a:lnTo>
                  <a:lnTo>
                    <a:pt x="197" y="360"/>
                  </a:lnTo>
                  <a:lnTo>
                    <a:pt x="180" y="362"/>
                  </a:lnTo>
                  <a:lnTo>
                    <a:pt x="180" y="362"/>
                  </a:lnTo>
                  <a:lnTo>
                    <a:pt x="180" y="314"/>
                  </a:lnTo>
                  <a:lnTo>
                    <a:pt x="180" y="314"/>
                  </a:lnTo>
                  <a:lnTo>
                    <a:pt x="180" y="314"/>
                  </a:lnTo>
                  <a:lnTo>
                    <a:pt x="186" y="314"/>
                  </a:lnTo>
                  <a:lnTo>
                    <a:pt x="193" y="318"/>
                  </a:lnTo>
                  <a:lnTo>
                    <a:pt x="199" y="322"/>
                  </a:lnTo>
                  <a:lnTo>
                    <a:pt x="201" y="329"/>
                  </a:lnTo>
                  <a:lnTo>
                    <a:pt x="201" y="329"/>
                  </a:lnTo>
                  <a:lnTo>
                    <a:pt x="214" y="327"/>
                  </a:lnTo>
                  <a:lnTo>
                    <a:pt x="226" y="324"/>
                  </a:lnTo>
                  <a:lnTo>
                    <a:pt x="237" y="320"/>
                  </a:lnTo>
                  <a:lnTo>
                    <a:pt x="247" y="314"/>
                  </a:lnTo>
                  <a:lnTo>
                    <a:pt x="258" y="309"/>
                  </a:lnTo>
                  <a:lnTo>
                    <a:pt x="268" y="302"/>
                  </a:lnTo>
                  <a:lnTo>
                    <a:pt x="277" y="294"/>
                  </a:lnTo>
                  <a:lnTo>
                    <a:pt x="285" y="286"/>
                  </a:lnTo>
                  <a:lnTo>
                    <a:pt x="293" y="278"/>
                  </a:lnTo>
                  <a:lnTo>
                    <a:pt x="300" y="268"/>
                  </a:lnTo>
                  <a:lnTo>
                    <a:pt x="307" y="259"/>
                  </a:lnTo>
                  <a:lnTo>
                    <a:pt x="312" y="248"/>
                  </a:lnTo>
                  <a:lnTo>
                    <a:pt x="318" y="237"/>
                  </a:lnTo>
                  <a:lnTo>
                    <a:pt x="322" y="226"/>
                  </a:lnTo>
                  <a:lnTo>
                    <a:pt x="325" y="215"/>
                  </a:lnTo>
                  <a:lnTo>
                    <a:pt x="327" y="203"/>
                  </a:lnTo>
                  <a:lnTo>
                    <a:pt x="327" y="203"/>
                  </a:lnTo>
                  <a:lnTo>
                    <a:pt x="322" y="199"/>
                  </a:lnTo>
                  <a:lnTo>
                    <a:pt x="316" y="194"/>
                  </a:lnTo>
                  <a:lnTo>
                    <a:pt x="314" y="188"/>
                  </a:lnTo>
                  <a:lnTo>
                    <a:pt x="312" y="180"/>
                  </a:lnTo>
                  <a:lnTo>
                    <a:pt x="312" y="180"/>
                  </a:lnTo>
                  <a:lnTo>
                    <a:pt x="314" y="174"/>
                  </a:lnTo>
                  <a:lnTo>
                    <a:pt x="316" y="167"/>
                  </a:lnTo>
                  <a:lnTo>
                    <a:pt x="322" y="163"/>
                  </a:lnTo>
                  <a:lnTo>
                    <a:pt x="327" y="159"/>
                  </a:lnTo>
                  <a:lnTo>
                    <a:pt x="327" y="159"/>
                  </a:lnTo>
                  <a:lnTo>
                    <a:pt x="325" y="146"/>
                  </a:lnTo>
                  <a:lnTo>
                    <a:pt x="322" y="136"/>
                  </a:lnTo>
                  <a:lnTo>
                    <a:pt x="318" y="123"/>
                  </a:lnTo>
                  <a:lnTo>
                    <a:pt x="312" y="113"/>
                  </a:lnTo>
                  <a:lnTo>
                    <a:pt x="307" y="103"/>
                  </a:lnTo>
                  <a:lnTo>
                    <a:pt x="300" y="94"/>
                  </a:lnTo>
                  <a:lnTo>
                    <a:pt x="293" y="84"/>
                  </a:lnTo>
                  <a:lnTo>
                    <a:pt x="285" y="75"/>
                  </a:lnTo>
                  <a:lnTo>
                    <a:pt x="277" y="67"/>
                  </a:lnTo>
                  <a:lnTo>
                    <a:pt x="268" y="60"/>
                  </a:lnTo>
                  <a:lnTo>
                    <a:pt x="258" y="53"/>
                  </a:lnTo>
                  <a:lnTo>
                    <a:pt x="247" y="48"/>
                  </a:lnTo>
                  <a:lnTo>
                    <a:pt x="237" y="42"/>
                  </a:lnTo>
                  <a:lnTo>
                    <a:pt x="226" y="38"/>
                  </a:lnTo>
                  <a:lnTo>
                    <a:pt x="214" y="35"/>
                  </a:lnTo>
                  <a:lnTo>
                    <a:pt x="201" y="33"/>
                  </a:lnTo>
                  <a:lnTo>
                    <a:pt x="201" y="33"/>
                  </a:lnTo>
                  <a:lnTo>
                    <a:pt x="199" y="39"/>
                  </a:lnTo>
                  <a:lnTo>
                    <a:pt x="193" y="44"/>
                  </a:lnTo>
                  <a:lnTo>
                    <a:pt x="186" y="46"/>
                  </a:lnTo>
                  <a:lnTo>
                    <a:pt x="180" y="48"/>
                  </a:lnTo>
                  <a:lnTo>
                    <a:pt x="180" y="48"/>
                  </a:lnTo>
                  <a:lnTo>
                    <a:pt x="180" y="0"/>
                  </a:lnTo>
                  <a:close/>
                  <a:moveTo>
                    <a:pt x="180" y="0"/>
                  </a:moveTo>
                  <a:lnTo>
                    <a:pt x="180" y="0"/>
                  </a:lnTo>
                  <a:lnTo>
                    <a:pt x="180" y="48"/>
                  </a:lnTo>
                  <a:lnTo>
                    <a:pt x="180" y="48"/>
                  </a:lnTo>
                  <a:lnTo>
                    <a:pt x="173" y="46"/>
                  </a:lnTo>
                  <a:lnTo>
                    <a:pt x="166" y="44"/>
                  </a:lnTo>
                  <a:lnTo>
                    <a:pt x="161" y="39"/>
                  </a:lnTo>
                  <a:lnTo>
                    <a:pt x="158" y="33"/>
                  </a:lnTo>
                  <a:lnTo>
                    <a:pt x="158" y="33"/>
                  </a:lnTo>
                  <a:lnTo>
                    <a:pt x="146" y="35"/>
                  </a:lnTo>
                  <a:lnTo>
                    <a:pt x="134" y="38"/>
                  </a:lnTo>
                  <a:lnTo>
                    <a:pt x="123" y="42"/>
                  </a:lnTo>
                  <a:lnTo>
                    <a:pt x="112" y="48"/>
                  </a:lnTo>
                  <a:lnTo>
                    <a:pt x="101" y="53"/>
                  </a:lnTo>
                  <a:lnTo>
                    <a:pt x="92" y="60"/>
                  </a:lnTo>
                  <a:lnTo>
                    <a:pt x="82" y="67"/>
                  </a:lnTo>
                  <a:lnTo>
                    <a:pt x="74" y="75"/>
                  </a:lnTo>
                  <a:lnTo>
                    <a:pt x="66" y="84"/>
                  </a:lnTo>
                  <a:lnTo>
                    <a:pt x="59" y="94"/>
                  </a:lnTo>
                  <a:lnTo>
                    <a:pt x="52" y="103"/>
                  </a:lnTo>
                  <a:lnTo>
                    <a:pt x="46" y="113"/>
                  </a:lnTo>
                  <a:lnTo>
                    <a:pt x="42" y="123"/>
                  </a:lnTo>
                  <a:lnTo>
                    <a:pt x="37" y="136"/>
                  </a:lnTo>
                  <a:lnTo>
                    <a:pt x="33" y="146"/>
                  </a:lnTo>
                  <a:lnTo>
                    <a:pt x="32" y="159"/>
                  </a:lnTo>
                  <a:lnTo>
                    <a:pt x="32" y="159"/>
                  </a:lnTo>
                  <a:lnTo>
                    <a:pt x="37" y="163"/>
                  </a:lnTo>
                  <a:lnTo>
                    <a:pt x="43" y="167"/>
                  </a:lnTo>
                  <a:lnTo>
                    <a:pt x="46" y="174"/>
                  </a:lnTo>
                  <a:lnTo>
                    <a:pt x="47" y="180"/>
                  </a:lnTo>
                  <a:lnTo>
                    <a:pt x="47" y="180"/>
                  </a:lnTo>
                  <a:lnTo>
                    <a:pt x="46" y="188"/>
                  </a:lnTo>
                  <a:lnTo>
                    <a:pt x="43" y="194"/>
                  </a:lnTo>
                  <a:lnTo>
                    <a:pt x="37" y="199"/>
                  </a:lnTo>
                  <a:lnTo>
                    <a:pt x="32" y="203"/>
                  </a:lnTo>
                  <a:lnTo>
                    <a:pt x="32" y="203"/>
                  </a:lnTo>
                  <a:lnTo>
                    <a:pt x="33" y="215"/>
                  </a:lnTo>
                  <a:lnTo>
                    <a:pt x="37" y="226"/>
                  </a:lnTo>
                  <a:lnTo>
                    <a:pt x="42" y="237"/>
                  </a:lnTo>
                  <a:lnTo>
                    <a:pt x="46" y="248"/>
                  </a:lnTo>
                  <a:lnTo>
                    <a:pt x="52" y="259"/>
                  </a:lnTo>
                  <a:lnTo>
                    <a:pt x="59" y="268"/>
                  </a:lnTo>
                  <a:lnTo>
                    <a:pt x="66" y="278"/>
                  </a:lnTo>
                  <a:lnTo>
                    <a:pt x="74" y="286"/>
                  </a:lnTo>
                  <a:lnTo>
                    <a:pt x="82" y="294"/>
                  </a:lnTo>
                  <a:lnTo>
                    <a:pt x="92" y="302"/>
                  </a:lnTo>
                  <a:lnTo>
                    <a:pt x="101" y="309"/>
                  </a:lnTo>
                  <a:lnTo>
                    <a:pt x="112" y="314"/>
                  </a:lnTo>
                  <a:lnTo>
                    <a:pt x="123" y="320"/>
                  </a:lnTo>
                  <a:lnTo>
                    <a:pt x="134" y="324"/>
                  </a:lnTo>
                  <a:lnTo>
                    <a:pt x="146" y="327"/>
                  </a:lnTo>
                  <a:lnTo>
                    <a:pt x="158" y="329"/>
                  </a:lnTo>
                  <a:lnTo>
                    <a:pt x="158" y="329"/>
                  </a:lnTo>
                  <a:lnTo>
                    <a:pt x="158" y="329"/>
                  </a:lnTo>
                  <a:lnTo>
                    <a:pt x="161" y="322"/>
                  </a:lnTo>
                  <a:lnTo>
                    <a:pt x="166" y="318"/>
                  </a:lnTo>
                  <a:lnTo>
                    <a:pt x="173" y="314"/>
                  </a:lnTo>
                  <a:lnTo>
                    <a:pt x="180" y="314"/>
                  </a:lnTo>
                  <a:lnTo>
                    <a:pt x="180" y="362"/>
                  </a:lnTo>
                  <a:lnTo>
                    <a:pt x="180" y="362"/>
                  </a:lnTo>
                  <a:lnTo>
                    <a:pt x="180" y="362"/>
                  </a:lnTo>
                  <a:lnTo>
                    <a:pt x="161" y="360"/>
                  </a:lnTo>
                  <a:lnTo>
                    <a:pt x="143" y="358"/>
                  </a:lnTo>
                  <a:lnTo>
                    <a:pt x="126" y="354"/>
                  </a:lnTo>
                  <a:lnTo>
                    <a:pt x="109" y="347"/>
                  </a:lnTo>
                  <a:lnTo>
                    <a:pt x="93" y="340"/>
                  </a:lnTo>
                  <a:lnTo>
                    <a:pt x="78" y="331"/>
                  </a:lnTo>
                  <a:lnTo>
                    <a:pt x="65" y="320"/>
                  </a:lnTo>
                  <a:lnTo>
                    <a:pt x="52" y="309"/>
                  </a:lnTo>
                  <a:lnTo>
                    <a:pt x="40" y="295"/>
                  </a:lnTo>
                  <a:lnTo>
                    <a:pt x="29" y="282"/>
                  </a:lnTo>
                  <a:lnTo>
                    <a:pt x="21" y="267"/>
                  </a:lnTo>
                  <a:lnTo>
                    <a:pt x="13" y="251"/>
                  </a:lnTo>
                  <a:lnTo>
                    <a:pt x="8" y="234"/>
                  </a:lnTo>
                  <a:lnTo>
                    <a:pt x="2" y="217"/>
                  </a:lnTo>
                  <a:lnTo>
                    <a:pt x="0" y="199"/>
                  </a:lnTo>
                  <a:lnTo>
                    <a:pt x="0" y="180"/>
                  </a:lnTo>
                  <a:lnTo>
                    <a:pt x="0" y="180"/>
                  </a:lnTo>
                  <a:lnTo>
                    <a:pt x="0" y="163"/>
                  </a:lnTo>
                  <a:lnTo>
                    <a:pt x="2" y="145"/>
                  </a:lnTo>
                  <a:lnTo>
                    <a:pt x="8" y="127"/>
                  </a:lnTo>
                  <a:lnTo>
                    <a:pt x="13" y="111"/>
                  </a:lnTo>
                  <a:lnTo>
                    <a:pt x="21" y="95"/>
                  </a:lnTo>
                  <a:lnTo>
                    <a:pt x="29" y="80"/>
                  </a:lnTo>
                  <a:lnTo>
                    <a:pt x="40" y="67"/>
                  </a:lnTo>
                  <a:lnTo>
                    <a:pt x="52" y="53"/>
                  </a:lnTo>
                  <a:lnTo>
                    <a:pt x="65" y="42"/>
                  </a:lnTo>
                  <a:lnTo>
                    <a:pt x="78" y="31"/>
                  </a:lnTo>
                  <a:lnTo>
                    <a:pt x="93" y="22"/>
                  </a:lnTo>
                  <a:lnTo>
                    <a:pt x="109" y="15"/>
                  </a:lnTo>
                  <a:lnTo>
                    <a:pt x="126" y="8"/>
                  </a:lnTo>
                  <a:lnTo>
                    <a:pt x="143" y="4"/>
                  </a:lnTo>
                  <a:lnTo>
                    <a:pt x="161" y="2"/>
                  </a:lnTo>
                  <a:lnTo>
                    <a:pt x="180" y="0"/>
                  </a:lnTo>
                  <a:lnTo>
                    <a:pt x="180" y="0"/>
                  </a:lnTo>
                  <a:close/>
                </a:path>
              </a:pathLst>
            </a:custGeom>
            <a:solidFill>
              <a:srgbClr val="EDCD2D"/>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48" name="Freeform 145"/>
            <p:cNvSpPr/>
            <p:nvPr/>
          </p:nvSpPr>
          <p:spPr>
            <a:xfrm>
              <a:off x="179388" y="180975"/>
              <a:ext cx="285750" cy="150813"/>
            </a:xfrm>
            <a:custGeom>
              <a:avLst/>
              <a:gdLst>
                <a:gd name="txL" fmla="*/ 0 w 180"/>
                <a:gd name="txT" fmla="*/ 0 h 95"/>
                <a:gd name="txR" fmla="*/ 180 w 180"/>
                <a:gd name="txB" fmla="*/ 95 h 95"/>
              </a:gdLst>
              <a:ahLst/>
              <a:cxnLst>
                <a:cxn ang="0">
                  <a:pos x="13" y="0"/>
                </a:cxn>
                <a:cxn ang="0">
                  <a:pos x="54" y="42"/>
                </a:cxn>
                <a:cxn ang="0">
                  <a:pos x="54" y="42"/>
                </a:cxn>
                <a:cxn ang="0">
                  <a:pos x="60" y="39"/>
                </a:cxn>
                <a:cxn ang="0">
                  <a:pos x="67" y="39"/>
                </a:cxn>
                <a:cxn ang="0">
                  <a:pos x="67" y="39"/>
                </a:cxn>
                <a:cxn ang="0">
                  <a:pos x="75" y="41"/>
                </a:cxn>
                <a:cxn ang="0">
                  <a:pos x="83" y="45"/>
                </a:cxn>
                <a:cxn ang="0">
                  <a:pos x="88" y="50"/>
                </a:cxn>
                <a:cxn ang="0">
                  <a:pos x="92" y="58"/>
                </a:cxn>
                <a:cxn ang="0">
                  <a:pos x="180" y="58"/>
                </a:cxn>
                <a:cxn ang="0">
                  <a:pos x="180" y="76"/>
                </a:cxn>
                <a:cxn ang="0">
                  <a:pos x="92" y="76"/>
                </a:cxn>
                <a:cxn ang="0">
                  <a:pos x="92" y="76"/>
                </a:cxn>
                <a:cxn ang="0">
                  <a:pos x="88" y="84"/>
                </a:cxn>
                <a:cxn ang="0">
                  <a:pos x="83" y="89"/>
                </a:cxn>
                <a:cxn ang="0">
                  <a:pos x="75" y="93"/>
                </a:cxn>
                <a:cxn ang="0">
                  <a:pos x="67" y="95"/>
                </a:cxn>
                <a:cxn ang="0">
                  <a:pos x="67" y="95"/>
                </a:cxn>
                <a:cxn ang="0">
                  <a:pos x="61" y="95"/>
                </a:cxn>
                <a:cxn ang="0">
                  <a:pos x="56" y="92"/>
                </a:cxn>
                <a:cxn ang="0">
                  <a:pos x="50" y="91"/>
                </a:cxn>
                <a:cxn ang="0">
                  <a:pos x="46" y="87"/>
                </a:cxn>
                <a:cxn ang="0">
                  <a:pos x="44" y="83"/>
                </a:cxn>
                <a:cxn ang="0">
                  <a:pos x="41" y="77"/>
                </a:cxn>
                <a:cxn ang="0">
                  <a:pos x="40" y="73"/>
                </a:cxn>
                <a:cxn ang="0">
                  <a:pos x="38" y="66"/>
                </a:cxn>
                <a:cxn ang="0">
                  <a:pos x="38" y="66"/>
                </a:cxn>
                <a:cxn ang="0">
                  <a:pos x="40" y="61"/>
                </a:cxn>
                <a:cxn ang="0">
                  <a:pos x="41" y="54"/>
                </a:cxn>
                <a:cxn ang="0">
                  <a:pos x="0" y="13"/>
                </a:cxn>
                <a:cxn ang="0">
                  <a:pos x="13" y="0"/>
                </a:cxn>
              </a:cxnLst>
              <a:rect l="txL" t="txT" r="txR" b="txB"/>
              <a:pathLst>
                <a:path w="180" h="95">
                  <a:moveTo>
                    <a:pt x="13" y="0"/>
                  </a:moveTo>
                  <a:lnTo>
                    <a:pt x="54" y="42"/>
                  </a:lnTo>
                  <a:lnTo>
                    <a:pt x="54" y="42"/>
                  </a:lnTo>
                  <a:lnTo>
                    <a:pt x="60" y="39"/>
                  </a:lnTo>
                  <a:lnTo>
                    <a:pt x="67" y="39"/>
                  </a:lnTo>
                  <a:lnTo>
                    <a:pt x="67" y="39"/>
                  </a:lnTo>
                  <a:lnTo>
                    <a:pt x="75" y="41"/>
                  </a:lnTo>
                  <a:lnTo>
                    <a:pt x="83" y="45"/>
                  </a:lnTo>
                  <a:lnTo>
                    <a:pt x="88" y="50"/>
                  </a:lnTo>
                  <a:lnTo>
                    <a:pt x="92" y="58"/>
                  </a:lnTo>
                  <a:lnTo>
                    <a:pt x="180" y="58"/>
                  </a:lnTo>
                  <a:lnTo>
                    <a:pt x="180" y="76"/>
                  </a:lnTo>
                  <a:lnTo>
                    <a:pt x="92" y="76"/>
                  </a:lnTo>
                  <a:lnTo>
                    <a:pt x="92" y="76"/>
                  </a:lnTo>
                  <a:lnTo>
                    <a:pt x="88" y="84"/>
                  </a:lnTo>
                  <a:lnTo>
                    <a:pt x="83" y="89"/>
                  </a:lnTo>
                  <a:lnTo>
                    <a:pt x="75" y="93"/>
                  </a:lnTo>
                  <a:lnTo>
                    <a:pt x="67" y="95"/>
                  </a:lnTo>
                  <a:lnTo>
                    <a:pt x="67" y="95"/>
                  </a:lnTo>
                  <a:lnTo>
                    <a:pt x="61" y="95"/>
                  </a:lnTo>
                  <a:lnTo>
                    <a:pt x="56" y="92"/>
                  </a:lnTo>
                  <a:lnTo>
                    <a:pt x="50" y="91"/>
                  </a:lnTo>
                  <a:lnTo>
                    <a:pt x="46" y="87"/>
                  </a:lnTo>
                  <a:lnTo>
                    <a:pt x="44" y="83"/>
                  </a:lnTo>
                  <a:lnTo>
                    <a:pt x="41" y="77"/>
                  </a:lnTo>
                  <a:lnTo>
                    <a:pt x="40" y="73"/>
                  </a:lnTo>
                  <a:lnTo>
                    <a:pt x="38" y="66"/>
                  </a:lnTo>
                  <a:lnTo>
                    <a:pt x="38" y="66"/>
                  </a:lnTo>
                  <a:lnTo>
                    <a:pt x="40" y="61"/>
                  </a:lnTo>
                  <a:lnTo>
                    <a:pt x="41" y="54"/>
                  </a:lnTo>
                  <a:lnTo>
                    <a:pt x="0" y="13"/>
                  </a:lnTo>
                  <a:lnTo>
                    <a:pt x="13" y="0"/>
                  </a:lnTo>
                  <a:close/>
                </a:path>
              </a:pathLst>
            </a:custGeom>
            <a:solidFill>
              <a:srgbClr val="EDCD2D"/>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grpSp>
      <p:grpSp>
        <p:nvGrpSpPr>
          <p:cNvPr id="4249" name="组合 211"/>
          <p:cNvGrpSpPr/>
          <p:nvPr/>
        </p:nvGrpSpPr>
        <p:grpSpPr>
          <a:xfrm>
            <a:off x="3146425" y="3663950"/>
            <a:ext cx="447675" cy="422275"/>
            <a:chOff x="0" y="0"/>
            <a:chExt cx="447675" cy="422275"/>
          </a:xfrm>
        </p:grpSpPr>
        <p:sp>
          <p:nvSpPr>
            <p:cNvPr id="4250" name="Freeform 146"/>
            <p:cNvSpPr/>
            <p:nvPr/>
          </p:nvSpPr>
          <p:spPr>
            <a:xfrm>
              <a:off x="0" y="87312"/>
              <a:ext cx="447675" cy="334963"/>
            </a:xfrm>
            <a:custGeom>
              <a:avLst/>
              <a:gdLst>
                <a:gd name="txL" fmla="*/ 0 w 282"/>
                <a:gd name="txT" fmla="*/ 0 h 211"/>
                <a:gd name="txR" fmla="*/ 282 w 282"/>
                <a:gd name="txB" fmla="*/ 211 h 211"/>
              </a:gdLst>
              <a:ahLst/>
              <a:cxnLst>
                <a:cxn ang="0">
                  <a:pos x="86" y="0"/>
                </a:cxn>
                <a:cxn ang="0">
                  <a:pos x="115" y="6"/>
                </a:cxn>
                <a:cxn ang="0">
                  <a:pos x="141" y="20"/>
                </a:cxn>
                <a:cxn ang="0">
                  <a:pos x="153" y="11"/>
                </a:cxn>
                <a:cxn ang="0">
                  <a:pos x="182" y="1"/>
                </a:cxn>
                <a:cxn ang="0">
                  <a:pos x="198" y="0"/>
                </a:cxn>
                <a:cxn ang="0">
                  <a:pos x="214" y="1"/>
                </a:cxn>
                <a:cxn ang="0">
                  <a:pos x="245" y="14"/>
                </a:cxn>
                <a:cxn ang="0">
                  <a:pos x="268" y="35"/>
                </a:cxn>
                <a:cxn ang="0">
                  <a:pos x="278" y="57"/>
                </a:cxn>
                <a:cxn ang="0">
                  <a:pos x="282" y="73"/>
                </a:cxn>
                <a:cxn ang="0">
                  <a:pos x="282" y="81"/>
                </a:cxn>
                <a:cxn ang="0">
                  <a:pos x="281" y="102"/>
                </a:cxn>
                <a:cxn ang="0">
                  <a:pos x="274" y="123"/>
                </a:cxn>
                <a:cxn ang="0">
                  <a:pos x="263" y="145"/>
                </a:cxn>
                <a:cxn ang="0">
                  <a:pos x="248" y="165"/>
                </a:cxn>
                <a:cxn ang="0">
                  <a:pos x="228" y="184"/>
                </a:cxn>
                <a:cxn ang="0">
                  <a:pos x="203" y="199"/>
                </a:cxn>
                <a:cxn ang="0">
                  <a:pos x="172" y="209"/>
                </a:cxn>
                <a:cxn ang="0">
                  <a:pos x="137" y="211"/>
                </a:cxn>
                <a:cxn ang="0">
                  <a:pos x="118" y="211"/>
                </a:cxn>
                <a:cxn ang="0">
                  <a:pos x="86" y="203"/>
                </a:cxn>
                <a:cxn ang="0">
                  <a:pos x="58" y="191"/>
                </a:cxn>
                <a:cxn ang="0">
                  <a:pos x="38" y="173"/>
                </a:cxn>
                <a:cxn ang="0">
                  <a:pos x="22" y="153"/>
                </a:cxn>
                <a:cxn ang="0">
                  <a:pos x="11" y="133"/>
                </a:cxn>
                <a:cxn ang="0">
                  <a:pos x="4" y="111"/>
                </a:cxn>
                <a:cxn ang="0">
                  <a:pos x="0" y="81"/>
                </a:cxn>
                <a:cxn ang="0">
                  <a:pos x="0" y="73"/>
                </a:cxn>
                <a:cxn ang="0">
                  <a:pos x="4" y="57"/>
                </a:cxn>
                <a:cxn ang="0">
                  <a:pos x="15" y="35"/>
                </a:cxn>
                <a:cxn ang="0">
                  <a:pos x="38" y="14"/>
                </a:cxn>
                <a:cxn ang="0">
                  <a:pos x="68" y="1"/>
                </a:cxn>
                <a:cxn ang="0">
                  <a:pos x="86" y="0"/>
                </a:cxn>
              </a:cxnLst>
              <a:rect l="txL" t="txT" r="txR" b="txB"/>
              <a:pathLst>
                <a:path w="282" h="211">
                  <a:moveTo>
                    <a:pt x="86" y="0"/>
                  </a:moveTo>
                  <a:lnTo>
                    <a:pt x="86" y="0"/>
                  </a:lnTo>
                  <a:lnTo>
                    <a:pt x="100" y="1"/>
                  </a:lnTo>
                  <a:lnTo>
                    <a:pt x="115" y="6"/>
                  </a:lnTo>
                  <a:lnTo>
                    <a:pt x="129" y="11"/>
                  </a:lnTo>
                  <a:lnTo>
                    <a:pt x="141" y="20"/>
                  </a:lnTo>
                  <a:lnTo>
                    <a:pt x="141" y="20"/>
                  </a:lnTo>
                  <a:lnTo>
                    <a:pt x="153" y="11"/>
                  </a:lnTo>
                  <a:lnTo>
                    <a:pt x="167" y="6"/>
                  </a:lnTo>
                  <a:lnTo>
                    <a:pt x="182" y="1"/>
                  </a:lnTo>
                  <a:lnTo>
                    <a:pt x="198" y="0"/>
                  </a:lnTo>
                  <a:lnTo>
                    <a:pt x="198" y="0"/>
                  </a:lnTo>
                  <a:lnTo>
                    <a:pt x="206" y="0"/>
                  </a:lnTo>
                  <a:lnTo>
                    <a:pt x="214" y="1"/>
                  </a:lnTo>
                  <a:lnTo>
                    <a:pt x="230" y="6"/>
                  </a:lnTo>
                  <a:lnTo>
                    <a:pt x="245" y="14"/>
                  </a:lnTo>
                  <a:lnTo>
                    <a:pt x="258" y="23"/>
                  </a:lnTo>
                  <a:lnTo>
                    <a:pt x="268" y="35"/>
                  </a:lnTo>
                  <a:lnTo>
                    <a:pt x="275" y="49"/>
                  </a:lnTo>
                  <a:lnTo>
                    <a:pt x="278" y="57"/>
                  </a:lnTo>
                  <a:lnTo>
                    <a:pt x="281" y="65"/>
                  </a:lnTo>
                  <a:lnTo>
                    <a:pt x="282" y="73"/>
                  </a:lnTo>
                  <a:lnTo>
                    <a:pt x="282" y="81"/>
                  </a:lnTo>
                  <a:lnTo>
                    <a:pt x="282" y="81"/>
                  </a:lnTo>
                  <a:lnTo>
                    <a:pt x="282" y="91"/>
                  </a:lnTo>
                  <a:lnTo>
                    <a:pt x="281" y="102"/>
                  </a:lnTo>
                  <a:lnTo>
                    <a:pt x="278" y="112"/>
                  </a:lnTo>
                  <a:lnTo>
                    <a:pt x="274" y="123"/>
                  </a:lnTo>
                  <a:lnTo>
                    <a:pt x="270" y="134"/>
                  </a:lnTo>
                  <a:lnTo>
                    <a:pt x="263" y="145"/>
                  </a:lnTo>
                  <a:lnTo>
                    <a:pt x="256" y="156"/>
                  </a:lnTo>
                  <a:lnTo>
                    <a:pt x="248" y="165"/>
                  </a:lnTo>
                  <a:lnTo>
                    <a:pt x="239" y="175"/>
                  </a:lnTo>
                  <a:lnTo>
                    <a:pt x="228" y="184"/>
                  </a:lnTo>
                  <a:lnTo>
                    <a:pt x="216" y="192"/>
                  </a:lnTo>
                  <a:lnTo>
                    <a:pt x="203" y="199"/>
                  </a:lnTo>
                  <a:lnTo>
                    <a:pt x="188" y="205"/>
                  </a:lnTo>
                  <a:lnTo>
                    <a:pt x="172" y="209"/>
                  </a:lnTo>
                  <a:lnTo>
                    <a:pt x="156" y="211"/>
                  </a:lnTo>
                  <a:lnTo>
                    <a:pt x="137" y="211"/>
                  </a:lnTo>
                  <a:lnTo>
                    <a:pt x="137" y="211"/>
                  </a:lnTo>
                  <a:lnTo>
                    <a:pt x="118" y="211"/>
                  </a:lnTo>
                  <a:lnTo>
                    <a:pt x="100" y="209"/>
                  </a:lnTo>
                  <a:lnTo>
                    <a:pt x="86" y="203"/>
                  </a:lnTo>
                  <a:lnTo>
                    <a:pt x="71" y="198"/>
                  </a:lnTo>
                  <a:lnTo>
                    <a:pt x="58" y="191"/>
                  </a:lnTo>
                  <a:lnTo>
                    <a:pt x="48" y="183"/>
                  </a:lnTo>
                  <a:lnTo>
                    <a:pt x="38" y="173"/>
                  </a:lnTo>
                  <a:lnTo>
                    <a:pt x="29" y="164"/>
                  </a:lnTo>
                  <a:lnTo>
                    <a:pt x="22" y="153"/>
                  </a:lnTo>
                  <a:lnTo>
                    <a:pt x="15" y="144"/>
                  </a:lnTo>
                  <a:lnTo>
                    <a:pt x="11" y="133"/>
                  </a:lnTo>
                  <a:lnTo>
                    <a:pt x="7" y="121"/>
                  </a:lnTo>
                  <a:lnTo>
                    <a:pt x="4" y="111"/>
                  </a:lnTo>
                  <a:lnTo>
                    <a:pt x="2" y="100"/>
                  </a:lnTo>
                  <a:lnTo>
                    <a:pt x="0" y="81"/>
                  </a:lnTo>
                  <a:lnTo>
                    <a:pt x="0" y="81"/>
                  </a:lnTo>
                  <a:lnTo>
                    <a:pt x="0" y="73"/>
                  </a:lnTo>
                  <a:lnTo>
                    <a:pt x="2" y="65"/>
                  </a:lnTo>
                  <a:lnTo>
                    <a:pt x="4" y="57"/>
                  </a:lnTo>
                  <a:lnTo>
                    <a:pt x="7" y="49"/>
                  </a:lnTo>
                  <a:lnTo>
                    <a:pt x="15" y="35"/>
                  </a:lnTo>
                  <a:lnTo>
                    <a:pt x="25" y="23"/>
                  </a:lnTo>
                  <a:lnTo>
                    <a:pt x="38" y="14"/>
                  </a:lnTo>
                  <a:lnTo>
                    <a:pt x="52" y="6"/>
                  </a:lnTo>
                  <a:lnTo>
                    <a:pt x="68" y="1"/>
                  </a:lnTo>
                  <a:lnTo>
                    <a:pt x="76" y="0"/>
                  </a:lnTo>
                  <a:lnTo>
                    <a:pt x="86" y="0"/>
                  </a:lnTo>
                  <a:lnTo>
                    <a:pt x="86" y="0"/>
                  </a:lnTo>
                  <a:close/>
                </a:path>
              </a:pathLst>
            </a:custGeom>
            <a:solidFill>
              <a:srgbClr val="5ABBC4"/>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51" name="Freeform 147"/>
            <p:cNvSpPr/>
            <p:nvPr/>
          </p:nvSpPr>
          <p:spPr>
            <a:xfrm>
              <a:off x="127000" y="0"/>
              <a:ext cx="107950" cy="153988"/>
            </a:xfrm>
            <a:custGeom>
              <a:avLst/>
              <a:gdLst>
                <a:gd name="txL" fmla="*/ 0 w 68"/>
                <a:gd name="txT" fmla="*/ 0 h 97"/>
                <a:gd name="txR" fmla="*/ 68 w 68"/>
                <a:gd name="txB" fmla="*/ 97 h 97"/>
              </a:gdLst>
              <a:ahLst/>
              <a:cxnLst>
                <a:cxn ang="0">
                  <a:pos x="60" y="97"/>
                </a:cxn>
                <a:cxn ang="0">
                  <a:pos x="60" y="97"/>
                </a:cxn>
                <a:cxn ang="0">
                  <a:pos x="65" y="85"/>
                </a:cxn>
                <a:cxn ang="0">
                  <a:pos x="68" y="71"/>
                </a:cxn>
                <a:cxn ang="0">
                  <a:pos x="68" y="58"/>
                </a:cxn>
                <a:cxn ang="0">
                  <a:pos x="66" y="46"/>
                </a:cxn>
                <a:cxn ang="0">
                  <a:pos x="62" y="33"/>
                </a:cxn>
                <a:cxn ang="0">
                  <a:pos x="56" y="21"/>
                </a:cxn>
                <a:cxn ang="0">
                  <a:pos x="49" y="10"/>
                </a:cxn>
                <a:cxn ang="0">
                  <a:pos x="39" y="0"/>
                </a:cxn>
                <a:cxn ang="0">
                  <a:pos x="0" y="6"/>
                </a:cxn>
                <a:cxn ang="0">
                  <a:pos x="0" y="6"/>
                </a:cxn>
                <a:cxn ang="0">
                  <a:pos x="14" y="15"/>
                </a:cxn>
                <a:cxn ang="0">
                  <a:pos x="24" y="23"/>
                </a:cxn>
                <a:cxn ang="0">
                  <a:pos x="35" y="32"/>
                </a:cxn>
                <a:cxn ang="0">
                  <a:pos x="43" y="42"/>
                </a:cxn>
                <a:cxn ang="0">
                  <a:pos x="50" y="54"/>
                </a:cxn>
                <a:cxn ang="0">
                  <a:pos x="56" y="66"/>
                </a:cxn>
                <a:cxn ang="0">
                  <a:pos x="58" y="81"/>
                </a:cxn>
                <a:cxn ang="0">
                  <a:pos x="60" y="97"/>
                </a:cxn>
                <a:cxn ang="0">
                  <a:pos x="60" y="97"/>
                </a:cxn>
              </a:cxnLst>
              <a:rect l="txL" t="txT" r="txR" b="txB"/>
              <a:pathLst>
                <a:path w="68" h="97">
                  <a:moveTo>
                    <a:pt x="60" y="97"/>
                  </a:moveTo>
                  <a:lnTo>
                    <a:pt x="60" y="97"/>
                  </a:lnTo>
                  <a:lnTo>
                    <a:pt x="65" y="85"/>
                  </a:lnTo>
                  <a:lnTo>
                    <a:pt x="68" y="71"/>
                  </a:lnTo>
                  <a:lnTo>
                    <a:pt x="68" y="58"/>
                  </a:lnTo>
                  <a:lnTo>
                    <a:pt x="66" y="46"/>
                  </a:lnTo>
                  <a:lnTo>
                    <a:pt x="62" y="33"/>
                  </a:lnTo>
                  <a:lnTo>
                    <a:pt x="56" y="21"/>
                  </a:lnTo>
                  <a:lnTo>
                    <a:pt x="49" y="10"/>
                  </a:lnTo>
                  <a:lnTo>
                    <a:pt x="39" y="0"/>
                  </a:lnTo>
                  <a:lnTo>
                    <a:pt x="0" y="6"/>
                  </a:lnTo>
                  <a:lnTo>
                    <a:pt x="0" y="6"/>
                  </a:lnTo>
                  <a:lnTo>
                    <a:pt x="14" y="15"/>
                  </a:lnTo>
                  <a:lnTo>
                    <a:pt x="24" y="23"/>
                  </a:lnTo>
                  <a:lnTo>
                    <a:pt x="35" y="32"/>
                  </a:lnTo>
                  <a:lnTo>
                    <a:pt x="43" y="42"/>
                  </a:lnTo>
                  <a:lnTo>
                    <a:pt x="50" y="54"/>
                  </a:lnTo>
                  <a:lnTo>
                    <a:pt x="56" y="66"/>
                  </a:lnTo>
                  <a:lnTo>
                    <a:pt x="58" y="81"/>
                  </a:lnTo>
                  <a:lnTo>
                    <a:pt x="60" y="97"/>
                  </a:lnTo>
                  <a:lnTo>
                    <a:pt x="60" y="97"/>
                  </a:lnTo>
                  <a:close/>
                </a:path>
              </a:pathLst>
            </a:custGeom>
            <a:solidFill>
              <a:srgbClr val="5ABBC4"/>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grpSp>
      <p:grpSp>
        <p:nvGrpSpPr>
          <p:cNvPr id="4252" name="组合 200"/>
          <p:cNvGrpSpPr/>
          <p:nvPr/>
        </p:nvGrpSpPr>
        <p:grpSpPr>
          <a:xfrm>
            <a:off x="4286250" y="1101725"/>
            <a:ext cx="676275" cy="555625"/>
            <a:chOff x="0" y="0"/>
            <a:chExt cx="676275" cy="555625"/>
          </a:xfrm>
        </p:grpSpPr>
        <p:sp>
          <p:nvSpPr>
            <p:cNvPr id="4253" name="Freeform 148"/>
            <p:cNvSpPr/>
            <p:nvPr/>
          </p:nvSpPr>
          <p:spPr>
            <a:xfrm>
              <a:off x="19050" y="26987"/>
              <a:ext cx="657225" cy="528638"/>
            </a:xfrm>
            <a:custGeom>
              <a:avLst/>
              <a:gdLst>
                <a:gd name="txL" fmla="*/ 0 w 414"/>
                <a:gd name="txT" fmla="*/ 0 h 333"/>
                <a:gd name="txR" fmla="*/ 414 w 414"/>
                <a:gd name="txB" fmla="*/ 333 h 333"/>
              </a:gdLst>
              <a:ahLst/>
              <a:cxnLst>
                <a:cxn ang="0">
                  <a:pos x="0" y="117"/>
                </a:cxn>
                <a:cxn ang="0">
                  <a:pos x="10" y="102"/>
                </a:cxn>
                <a:cxn ang="0">
                  <a:pos x="316" y="306"/>
                </a:cxn>
                <a:cxn ang="0">
                  <a:pos x="316" y="306"/>
                </a:cxn>
                <a:cxn ang="0">
                  <a:pos x="325" y="310"/>
                </a:cxn>
                <a:cxn ang="0">
                  <a:pos x="335" y="313"/>
                </a:cxn>
                <a:cxn ang="0">
                  <a:pos x="343" y="313"/>
                </a:cxn>
                <a:cxn ang="0">
                  <a:pos x="352" y="312"/>
                </a:cxn>
                <a:cxn ang="0">
                  <a:pos x="362" y="309"/>
                </a:cxn>
                <a:cxn ang="0">
                  <a:pos x="371" y="304"/>
                </a:cxn>
                <a:cxn ang="0">
                  <a:pos x="378" y="297"/>
                </a:cxn>
                <a:cxn ang="0">
                  <a:pos x="385" y="289"/>
                </a:cxn>
                <a:cxn ang="0">
                  <a:pos x="385" y="289"/>
                </a:cxn>
                <a:cxn ang="0">
                  <a:pos x="390" y="279"/>
                </a:cxn>
                <a:cxn ang="0">
                  <a:pos x="393" y="270"/>
                </a:cxn>
                <a:cxn ang="0">
                  <a:pos x="394" y="260"/>
                </a:cxn>
                <a:cxn ang="0">
                  <a:pos x="394" y="251"/>
                </a:cxn>
                <a:cxn ang="0">
                  <a:pos x="391" y="241"/>
                </a:cxn>
                <a:cxn ang="0">
                  <a:pos x="387" y="232"/>
                </a:cxn>
                <a:cxn ang="0">
                  <a:pos x="382" y="225"/>
                </a:cxn>
                <a:cxn ang="0">
                  <a:pos x="375" y="218"/>
                </a:cxn>
                <a:cxn ang="0">
                  <a:pos x="69" y="14"/>
                </a:cxn>
                <a:cxn ang="0">
                  <a:pos x="79" y="0"/>
                </a:cxn>
                <a:cxn ang="0">
                  <a:pos x="389" y="207"/>
                </a:cxn>
                <a:cxn ang="0">
                  <a:pos x="389" y="207"/>
                </a:cxn>
                <a:cxn ang="0">
                  <a:pos x="398" y="216"/>
                </a:cxn>
                <a:cxn ang="0">
                  <a:pos x="405" y="225"/>
                </a:cxn>
                <a:cxn ang="0">
                  <a:pos x="410" y="236"/>
                </a:cxn>
                <a:cxn ang="0">
                  <a:pos x="414" y="248"/>
                </a:cxn>
                <a:cxn ang="0">
                  <a:pos x="414" y="262"/>
                </a:cxn>
                <a:cxn ang="0">
                  <a:pos x="413" y="275"/>
                </a:cxn>
                <a:cxn ang="0">
                  <a:pos x="409" y="287"/>
                </a:cxn>
                <a:cxn ang="0">
                  <a:pos x="402" y="300"/>
                </a:cxn>
                <a:cxn ang="0">
                  <a:pos x="402" y="300"/>
                </a:cxn>
                <a:cxn ang="0">
                  <a:pos x="393" y="312"/>
                </a:cxn>
                <a:cxn ang="0">
                  <a:pos x="382" y="320"/>
                </a:cxn>
                <a:cxn ang="0">
                  <a:pos x="371" y="327"/>
                </a:cxn>
                <a:cxn ang="0">
                  <a:pos x="359" y="331"/>
                </a:cxn>
                <a:cxn ang="0">
                  <a:pos x="347" y="333"/>
                </a:cxn>
                <a:cxn ang="0">
                  <a:pos x="335" y="332"/>
                </a:cxn>
                <a:cxn ang="0">
                  <a:pos x="322" y="329"/>
                </a:cxn>
                <a:cxn ang="0">
                  <a:pos x="310" y="323"/>
                </a:cxn>
                <a:cxn ang="0">
                  <a:pos x="0" y="117"/>
                </a:cxn>
              </a:cxnLst>
              <a:rect l="txL" t="txT" r="txR" b="txB"/>
              <a:pathLst>
                <a:path w="414" h="333">
                  <a:moveTo>
                    <a:pt x="0" y="117"/>
                  </a:moveTo>
                  <a:lnTo>
                    <a:pt x="10" y="102"/>
                  </a:lnTo>
                  <a:lnTo>
                    <a:pt x="316" y="306"/>
                  </a:lnTo>
                  <a:lnTo>
                    <a:pt x="316" y="306"/>
                  </a:lnTo>
                  <a:lnTo>
                    <a:pt x="325" y="310"/>
                  </a:lnTo>
                  <a:lnTo>
                    <a:pt x="335" y="313"/>
                  </a:lnTo>
                  <a:lnTo>
                    <a:pt x="343" y="313"/>
                  </a:lnTo>
                  <a:lnTo>
                    <a:pt x="352" y="312"/>
                  </a:lnTo>
                  <a:lnTo>
                    <a:pt x="362" y="309"/>
                  </a:lnTo>
                  <a:lnTo>
                    <a:pt x="371" y="304"/>
                  </a:lnTo>
                  <a:lnTo>
                    <a:pt x="378" y="297"/>
                  </a:lnTo>
                  <a:lnTo>
                    <a:pt x="385" y="289"/>
                  </a:lnTo>
                  <a:lnTo>
                    <a:pt x="385" y="289"/>
                  </a:lnTo>
                  <a:lnTo>
                    <a:pt x="390" y="279"/>
                  </a:lnTo>
                  <a:lnTo>
                    <a:pt x="393" y="270"/>
                  </a:lnTo>
                  <a:lnTo>
                    <a:pt x="394" y="260"/>
                  </a:lnTo>
                  <a:lnTo>
                    <a:pt x="394" y="251"/>
                  </a:lnTo>
                  <a:lnTo>
                    <a:pt x="391" y="241"/>
                  </a:lnTo>
                  <a:lnTo>
                    <a:pt x="387" y="232"/>
                  </a:lnTo>
                  <a:lnTo>
                    <a:pt x="382" y="225"/>
                  </a:lnTo>
                  <a:lnTo>
                    <a:pt x="375" y="218"/>
                  </a:lnTo>
                  <a:lnTo>
                    <a:pt x="69" y="14"/>
                  </a:lnTo>
                  <a:lnTo>
                    <a:pt x="79" y="0"/>
                  </a:lnTo>
                  <a:lnTo>
                    <a:pt x="389" y="207"/>
                  </a:lnTo>
                  <a:lnTo>
                    <a:pt x="389" y="207"/>
                  </a:lnTo>
                  <a:lnTo>
                    <a:pt x="398" y="216"/>
                  </a:lnTo>
                  <a:lnTo>
                    <a:pt x="405" y="225"/>
                  </a:lnTo>
                  <a:lnTo>
                    <a:pt x="410" y="236"/>
                  </a:lnTo>
                  <a:lnTo>
                    <a:pt x="414" y="248"/>
                  </a:lnTo>
                  <a:lnTo>
                    <a:pt x="414" y="262"/>
                  </a:lnTo>
                  <a:lnTo>
                    <a:pt x="413" y="275"/>
                  </a:lnTo>
                  <a:lnTo>
                    <a:pt x="409" y="287"/>
                  </a:lnTo>
                  <a:lnTo>
                    <a:pt x="402" y="300"/>
                  </a:lnTo>
                  <a:lnTo>
                    <a:pt x="402" y="300"/>
                  </a:lnTo>
                  <a:lnTo>
                    <a:pt x="393" y="312"/>
                  </a:lnTo>
                  <a:lnTo>
                    <a:pt x="382" y="320"/>
                  </a:lnTo>
                  <a:lnTo>
                    <a:pt x="371" y="327"/>
                  </a:lnTo>
                  <a:lnTo>
                    <a:pt x="359" y="331"/>
                  </a:lnTo>
                  <a:lnTo>
                    <a:pt x="347" y="333"/>
                  </a:lnTo>
                  <a:lnTo>
                    <a:pt x="335" y="332"/>
                  </a:lnTo>
                  <a:lnTo>
                    <a:pt x="322" y="329"/>
                  </a:lnTo>
                  <a:lnTo>
                    <a:pt x="310" y="323"/>
                  </a:lnTo>
                  <a:lnTo>
                    <a:pt x="0" y="117"/>
                  </a:lnTo>
                  <a:close/>
                </a:path>
              </a:pathLst>
            </a:custGeom>
            <a:solidFill>
              <a:srgbClr val="7CBE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54" name="Freeform 149"/>
            <p:cNvSpPr/>
            <p:nvPr/>
          </p:nvSpPr>
          <p:spPr>
            <a:xfrm>
              <a:off x="0" y="0"/>
              <a:ext cx="176213" cy="246063"/>
            </a:xfrm>
            <a:custGeom>
              <a:avLst/>
              <a:gdLst>
                <a:gd name="txL" fmla="*/ 0 w 111"/>
                <a:gd name="txT" fmla="*/ 0 h 155"/>
                <a:gd name="txR" fmla="*/ 111 w 111"/>
                <a:gd name="txB" fmla="*/ 155 h 155"/>
              </a:gdLst>
              <a:ahLst/>
              <a:cxnLst>
                <a:cxn ang="0">
                  <a:pos x="5" y="154"/>
                </a:cxn>
                <a:cxn ang="0">
                  <a:pos x="5" y="154"/>
                </a:cxn>
                <a:cxn ang="0">
                  <a:pos x="9" y="155"/>
                </a:cxn>
                <a:cxn ang="0">
                  <a:pos x="15" y="155"/>
                </a:cxn>
                <a:cxn ang="0">
                  <a:pos x="19" y="154"/>
                </a:cxn>
                <a:cxn ang="0">
                  <a:pos x="23" y="150"/>
                </a:cxn>
                <a:cxn ang="0">
                  <a:pos x="110" y="20"/>
                </a:cxn>
                <a:cxn ang="0">
                  <a:pos x="110" y="20"/>
                </a:cxn>
                <a:cxn ang="0">
                  <a:pos x="111" y="15"/>
                </a:cxn>
                <a:cxn ang="0">
                  <a:pos x="111" y="11"/>
                </a:cxn>
                <a:cxn ang="0">
                  <a:pos x="110" y="5"/>
                </a:cxn>
                <a:cxn ang="0">
                  <a:pos x="106" y="2"/>
                </a:cxn>
                <a:cxn ang="0">
                  <a:pos x="106" y="2"/>
                </a:cxn>
                <a:cxn ang="0">
                  <a:pos x="101" y="0"/>
                </a:cxn>
                <a:cxn ang="0">
                  <a:pos x="96" y="0"/>
                </a:cxn>
                <a:cxn ang="0">
                  <a:pos x="92" y="2"/>
                </a:cxn>
                <a:cxn ang="0">
                  <a:pos x="89" y="5"/>
                </a:cxn>
                <a:cxn ang="0">
                  <a:pos x="1" y="136"/>
                </a:cxn>
                <a:cxn ang="0">
                  <a:pos x="1" y="136"/>
                </a:cxn>
                <a:cxn ang="0">
                  <a:pos x="0" y="140"/>
                </a:cxn>
                <a:cxn ang="0">
                  <a:pos x="0" y="146"/>
                </a:cxn>
                <a:cxn ang="0">
                  <a:pos x="1" y="150"/>
                </a:cxn>
                <a:cxn ang="0">
                  <a:pos x="5" y="154"/>
                </a:cxn>
                <a:cxn ang="0">
                  <a:pos x="5" y="154"/>
                </a:cxn>
              </a:cxnLst>
              <a:rect l="txL" t="txT" r="txR" b="txB"/>
              <a:pathLst>
                <a:path w="111" h="155">
                  <a:moveTo>
                    <a:pt x="5" y="154"/>
                  </a:moveTo>
                  <a:lnTo>
                    <a:pt x="5" y="154"/>
                  </a:lnTo>
                  <a:lnTo>
                    <a:pt x="9" y="155"/>
                  </a:lnTo>
                  <a:lnTo>
                    <a:pt x="15" y="155"/>
                  </a:lnTo>
                  <a:lnTo>
                    <a:pt x="19" y="154"/>
                  </a:lnTo>
                  <a:lnTo>
                    <a:pt x="23" y="150"/>
                  </a:lnTo>
                  <a:lnTo>
                    <a:pt x="110" y="20"/>
                  </a:lnTo>
                  <a:lnTo>
                    <a:pt x="110" y="20"/>
                  </a:lnTo>
                  <a:lnTo>
                    <a:pt x="111" y="15"/>
                  </a:lnTo>
                  <a:lnTo>
                    <a:pt x="111" y="11"/>
                  </a:lnTo>
                  <a:lnTo>
                    <a:pt x="110" y="5"/>
                  </a:lnTo>
                  <a:lnTo>
                    <a:pt x="106" y="2"/>
                  </a:lnTo>
                  <a:lnTo>
                    <a:pt x="106" y="2"/>
                  </a:lnTo>
                  <a:lnTo>
                    <a:pt x="101" y="0"/>
                  </a:lnTo>
                  <a:lnTo>
                    <a:pt x="96" y="0"/>
                  </a:lnTo>
                  <a:lnTo>
                    <a:pt x="92" y="2"/>
                  </a:lnTo>
                  <a:lnTo>
                    <a:pt x="89" y="5"/>
                  </a:lnTo>
                  <a:lnTo>
                    <a:pt x="1" y="136"/>
                  </a:lnTo>
                  <a:lnTo>
                    <a:pt x="1" y="136"/>
                  </a:lnTo>
                  <a:lnTo>
                    <a:pt x="0" y="140"/>
                  </a:lnTo>
                  <a:lnTo>
                    <a:pt x="0" y="146"/>
                  </a:lnTo>
                  <a:lnTo>
                    <a:pt x="1" y="150"/>
                  </a:lnTo>
                  <a:lnTo>
                    <a:pt x="5" y="154"/>
                  </a:lnTo>
                  <a:lnTo>
                    <a:pt x="5" y="154"/>
                  </a:lnTo>
                  <a:close/>
                </a:path>
              </a:pathLst>
            </a:custGeom>
            <a:solidFill>
              <a:srgbClr val="7CBE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55" name="Freeform 150"/>
            <p:cNvSpPr/>
            <p:nvPr/>
          </p:nvSpPr>
          <p:spPr>
            <a:xfrm>
              <a:off x="96837" y="169862"/>
              <a:ext cx="504825" cy="323850"/>
            </a:xfrm>
            <a:custGeom>
              <a:avLst/>
              <a:gdLst>
                <a:gd name="txL" fmla="*/ 0 w 318"/>
                <a:gd name="txT" fmla="*/ 0 h 204"/>
                <a:gd name="txR" fmla="*/ 318 w 318"/>
                <a:gd name="txB" fmla="*/ 204 h 204"/>
              </a:gdLst>
              <a:ahLst/>
              <a:cxnLst>
                <a:cxn ang="0">
                  <a:pos x="0" y="19"/>
                </a:cxn>
                <a:cxn ang="0">
                  <a:pos x="11" y="0"/>
                </a:cxn>
                <a:cxn ang="0">
                  <a:pos x="284" y="182"/>
                </a:cxn>
                <a:cxn ang="0">
                  <a:pos x="284" y="182"/>
                </a:cxn>
                <a:cxn ang="0">
                  <a:pos x="292" y="186"/>
                </a:cxn>
                <a:cxn ang="0">
                  <a:pos x="302" y="188"/>
                </a:cxn>
                <a:cxn ang="0">
                  <a:pos x="310" y="188"/>
                </a:cxn>
                <a:cxn ang="0">
                  <a:pos x="318" y="185"/>
                </a:cxn>
                <a:cxn ang="0">
                  <a:pos x="318" y="185"/>
                </a:cxn>
                <a:cxn ang="0">
                  <a:pos x="317" y="186"/>
                </a:cxn>
                <a:cxn ang="0">
                  <a:pos x="317" y="186"/>
                </a:cxn>
                <a:cxn ang="0">
                  <a:pos x="313" y="192"/>
                </a:cxn>
                <a:cxn ang="0">
                  <a:pos x="307" y="197"/>
                </a:cxn>
                <a:cxn ang="0">
                  <a:pos x="302" y="200"/>
                </a:cxn>
                <a:cxn ang="0">
                  <a:pos x="295" y="203"/>
                </a:cxn>
                <a:cxn ang="0">
                  <a:pos x="288" y="204"/>
                </a:cxn>
                <a:cxn ang="0">
                  <a:pos x="282" y="203"/>
                </a:cxn>
                <a:cxn ang="0">
                  <a:pos x="276" y="201"/>
                </a:cxn>
                <a:cxn ang="0">
                  <a:pos x="269" y="199"/>
                </a:cxn>
                <a:cxn ang="0">
                  <a:pos x="0" y="19"/>
                </a:cxn>
              </a:cxnLst>
              <a:rect l="txL" t="txT" r="txR" b="txB"/>
              <a:pathLst>
                <a:path w="318" h="204">
                  <a:moveTo>
                    <a:pt x="0" y="19"/>
                  </a:moveTo>
                  <a:lnTo>
                    <a:pt x="11" y="0"/>
                  </a:lnTo>
                  <a:lnTo>
                    <a:pt x="284" y="182"/>
                  </a:lnTo>
                  <a:lnTo>
                    <a:pt x="284" y="182"/>
                  </a:lnTo>
                  <a:lnTo>
                    <a:pt x="292" y="186"/>
                  </a:lnTo>
                  <a:lnTo>
                    <a:pt x="302" y="188"/>
                  </a:lnTo>
                  <a:lnTo>
                    <a:pt x="310" y="188"/>
                  </a:lnTo>
                  <a:lnTo>
                    <a:pt x="318" y="185"/>
                  </a:lnTo>
                  <a:lnTo>
                    <a:pt x="318" y="185"/>
                  </a:lnTo>
                  <a:lnTo>
                    <a:pt x="317" y="186"/>
                  </a:lnTo>
                  <a:lnTo>
                    <a:pt x="317" y="186"/>
                  </a:lnTo>
                  <a:lnTo>
                    <a:pt x="313" y="192"/>
                  </a:lnTo>
                  <a:lnTo>
                    <a:pt x="307" y="197"/>
                  </a:lnTo>
                  <a:lnTo>
                    <a:pt x="302" y="200"/>
                  </a:lnTo>
                  <a:lnTo>
                    <a:pt x="295" y="203"/>
                  </a:lnTo>
                  <a:lnTo>
                    <a:pt x="288" y="204"/>
                  </a:lnTo>
                  <a:lnTo>
                    <a:pt x="282" y="203"/>
                  </a:lnTo>
                  <a:lnTo>
                    <a:pt x="276" y="201"/>
                  </a:lnTo>
                  <a:lnTo>
                    <a:pt x="269" y="199"/>
                  </a:lnTo>
                  <a:lnTo>
                    <a:pt x="0" y="19"/>
                  </a:lnTo>
                  <a:close/>
                </a:path>
              </a:pathLst>
            </a:custGeom>
            <a:solidFill>
              <a:srgbClr val="7CBE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grpSp>
      <p:sp>
        <p:nvSpPr>
          <p:cNvPr id="4256" name="Freeform 151"/>
          <p:cNvSpPr>
            <a:spLocks noEditPoints="1"/>
          </p:cNvSpPr>
          <p:nvPr/>
        </p:nvSpPr>
        <p:spPr>
          <a:xfrm>
            <a:off x="2647950" y="3503613"/>
            <a:ext cx="381000" cy="660400"/>
          </a:xfrm>
          <a:custGeom>
            <a:avLst/>
            <a:gdLst>
              <a:gd name="txL" fmla="*/ 0 w 240"/>
              <a:gd name="txT" fmla="*/ 0 h 416"/>
              <a:gd name="txR" fmla="*/ 240 w 240"/>
              <a:gd name="txB" fmla="*/ 416 h 416"/>
            </a:gdLst>
            <a:ahLst/>
            <a:cxnLst>
              <a:cxn ang="0">
                <a:pos x="144" y="352"/>
              </a:cxn>
              <a:cxn ang="0">
                <a:pos x="154" y="354"/>
              </a:cxn>
              <a:cxn ang="0">
                <a:pos x="164" y="359"/>
              </a:cxn>
              <a:cxn ang="0">
                <a:pos x="171" y="366"/>
              </a:cxn>
              <a:cxn ang="0">
                <a:pos x="175" y="375"/>
              </a:cxn>
              <a:cxn ang="0">
                <a:pos x="176" y="382"/>
              </a:cxn>
              <a:cxn ang="0">
                <a:pos x="175" y="394"/>
              </a:cxn>
              <a:cxn ang="0">
                <a:pos x="168" y="405"/>
              </a:cxn>
              <a:cxn ang="0">
                <a:pos x="158" y="413"/>
              </a:cxn>
              <a:cxn ang="0">
                <a:pos x="152" y="415"/>
              </a:cxn>
              <a:cxn ang="0">
                <a:pos x="144" y="352"/>
              </a:cxn>
              <a:cxn ang="0">
                <a:pos x="144" y="325"/>
              </a:cxn>
              <a:cxn ang="0">
                <a:pos x="144" y="141"/>
              </a:cxn>
              <a:cxn ang="0">
                <a:pos x="163" y="160"/>
              </a:cxn>
              <a:cxn ang="0">
                <a:pos x="175" y="189"/>
              </a:cxn>
              <a:cxn ang="0">
                <a:pos x="188" y="243"/>
              </a:cxn>
              <a:cxn ang="0">
                <a:pos x="192" y="251"/>
              </a:cxn>
              <a:cxn ang="0">
                <a:pos x="205" y="260"/>
              </a:cxn>
              <a:cxn ang="0">
                <a:pos x="225" y="264"/>
              </a:cxn>
              <a:cxn ang="0">
                <a:pos x="240" y="300"/>
              </a:cxn>
              <a:cxn ang="0">
                <a:pos x="135" y="352"/>
              </a:cxn>
              <a:cxn ang="0">
                <a:pos x="144" y="352"/>
              </a:cxn>
              <a:cxn ang="0">
                <a:pos x="144" y="416"/>
              </a:cxn>
              <a:cxn ang="0">
                <a:pos x="134" y="415"/>
              </a:cxn>
              <a:cxn ang="0">
                <a:pos x="125" y="409"/>
              </a:cxn>
              <a:cxn ang="0">
                <a:pos x="118" y="403"/>
              </a:cxn>
              <a:cxn ang="0">
                <a:pos x="112" y="392"/>
              </a:cxn>
              <a:cxn ang="0">
                <a:pos x="112" y="386"/>
              </a:cxn>
              <a:cxn ang="0">
                <a:pos x="114" y="374"/>
              </a:cxn>
              <a:cxn ang="0">
                <a:pos x="121" y="363"/>
              </a:cxn>
              <a:cxn ang="0">
                <a:pos x="130" y="355"/>
              </a:cxn>
              <a:cxn ang="0">
                <a:pos x="135" y="352"/>
              </a:cxn>
              <a:cxn ang="0">
                <a:pos x="144" y="141"/>
              </a:cxn>
              <a:cxn ang="0">
                <a:pos x="122" y="130"/>
              </a:cxn>
              <a:cxn ang="0">
                <a:pos x="98" y="126"/>
              </a:cxn>
              <a:cxn ang="0">
                <a:pos x="69" y="19"/>
              </a:cxn>
              <a:cxn ang="0">
                <a:pos x="65" y="10"/>
              </a:cxn>
              <a:cxn ang="0">
                <a:pos x="58" y="4"/>
              </a:cxn>
              <a:cxn ang="0">
                <a:pos x="49" y="0"/>
              </a:cxn>
              <a:cxn ang="0">
                <a:pos x="39" y="2"/>
              </a:cxn>
              <a:cxn ang="0">
                <a:pos x="34" y="3"/>
              </a:cxn>
              <a:cxn ang="0">
                <a:pos x="26" y="10"/>
              </a:cxn>
              <a:cxn ang="0">
                <a:pos x="22" y="18"/>
              </a:cxn>
              <a:cxn ang="0">
                <a:pos x="20" y="27"/>
              </a:cxn>
              <a:cxn ang="0">
                <a:pos x="49" y="139"/>
              </a:cxn>
              <a:cxn ang="0">
                <a:pos x="38" y="145"/>
              </a:cxn>
              <a:cxn ang="0">
                <a:pos x="20" y="164"/>
              </a:cxn>
              <a:cxn ang="0">
                <a:pos x="11" y="187"/>
              </a:cxn>
              <a:cxn ang="0">
                <a:pos x="8" y="216"/>
              </a:cxn>
              <a:cxn ang="0">
                <a:pos x="11" y="232"/>
              </a:cxn>
              <a:cxn ang="0">
                <a:pos x="26" y="285"/>
              </a:cxn>
              <a:cxn ang="0">
                <a:pos x="26" y="294"/>
              </a:cxn>
              <a:cxn ang="0">
                <a:pos x="20" y="308"/>
              </a:cxn>
              <a:cxn ang="0">
                <a:pos x="5" y="321"/>
              </a:cxn>
              <a:cxn ang="0">
                <a:pos x="10" y="361"/>
              </a:cxn>
              <a:cxn ang="0">
                <a:pos x="144" y="141"/>
              </a:cxn>
            </a:cxnLst>
            <a:rect l="txL" t="txT" r="txR" b="txB"/>
            <a:pathLst>
              <a:path w="240" h="416">
                <a:moveTo>
                  <a:pt x="144" y="352"/>
                </a:moveTo>
                <a:lnTo>
                  <a:pt x="144" y="352"/>
                </a:lnTo>
                <a:lnTo>
                  <a:pt x="149" y="352"/>
                </a:lnTo>
                <a:lnTo>
                  <a:pt x="154" y="354"/>
                </a:lnTo>
                <a:lnTo>
                  <a:pt x="160" y="355"/>
                </a:lnTo>
                <a:lnTo>
                  <a:pt x="164" y="359"/>
                </a:lnTo>
                <a:lnTo>
                  <a:pt x="168" y="362"/>
                </a:lnTo>
                <a:lnTo>
                  <a:pt x="171" y="366"/>
                </a:lnTo>
                <a:lnTo>
                  <a:pt x="173" y="371"/>
                </a:lnTo>
                <a:lnTo>
                  <a:pt x="175" y="375"/>
                </a:lnTo>
                <a:lnTo>
                  <a:pt x="175" y="375"/>
                </a:lnTo>
                <a:lnTo>
                  <a:pt x="176" y="382"/>
                </a:lnTo>
                <a:lnTo>
                  <a:pt x="176" y="389"/>
                </a:lnTo>
                <a:lnTo>
                  <a:pt x="175" y="394"/>
                </a:lnTo>
                <a:lnTo>
                  <a:pt x="172" y="400"/>
                </a:lnTo>
                <a:lnTo>
                  <a:pt x="168" y="405"/>
                </a:lnTo>
                <a:lnTo>
                  <a:pt x="164" y="409"/>
                </a:lnTo>
                <a:lnTo>
                  <a:pt x="158" y="413"/>
                </a:lnTo>
                <a:lnTo>
                  <a:pt x="152" y="415"/>
                </a:lnTo>
                <a:lnTo>
                  <a:pt x="152" y="415"/>
                </a:lnTo>
                <a:lnTo>
                  <a:pt x="144" y="416"/>
                </a:lnTo>
                <a:lnTo>
                  <a:pt x="144" y="352"/>
                </a:lnTo>
                <a:lnTo>
                  <a:pt x="144" y="352"/>
                </a:lnTo>
                <a:close/>
                <a:moveTo>
                  <a:pt x="144" y="325"/>
                </a:moveTo>
                <a:lnTo>
                  <a:pt x="144" y="141"/>
                </a:lnTo>
                <a:lnTo>
                  <a:pt x="144" y="141"/>
                </a:lnTo>
                <a:lnTo>
                  <a:pt x="154" y="149"/>
                </a:lnTo>
                <a:lnTo>
                  <a:pt x="163" y="160"/>
                </a:lnTo>
                <a:lnTo>
                  <a:pt x="169" y="174"/>
                </a:lnTo>
                <a:lnTo>
                  <a:pt x="175" y="189"/>
                </a:lnTo>
                <a:lnTo>
                  <a:pt x="175" y="189"/>
                </a:lnTo>
                <a:lnTo>
                  <a:pt x="188" y="243"/>
                </a:lnTo>
                <a:lnTo>
                  <a:pt x="188" y="243"/>
                </a:lnTo>
                <a:lnTo>
                  <a:pt x="192" y="251"/>
                </a:lnTo>
                <a:lnTo>
                  <a:pt x="198" y="256"/>
                </a:lnTo>
                <a:lnTo>
                  <a:pt x="205" y="260"/>
                </a:lnTo>
                <a:lnTo>
                  <a:pt x="211" y="263"/>
                </a:lnTo>
                <a:lnTo>
                  <a:pt x="225" y="264"/>
                </a:lnTo>
                <a:lnTo>
                  <a:pt x="230" y="264"/>
                </a:lnTo>
                <a:lnTo>
                  <a:pt x="240" y="300"/>
                </a:lnTo>
                <a:lnTo>
                  <a:pt x="144" y="325"/>
                </a:lnTo>
                <a:close/>
                <a:moveTo>
                  <a:pt x="135" y="352"/>
                </a:moveTo>
                <a:lnTo>
                  <a:pt x="135" y="352"/>
                </a:lnTo>
                <a:lnTo>
                  <a:pt x="144" y="352"/>
                </a:lnTo>
                <a:lnTo>
                  <a:pt x="144" y="416"/>
                </a:lnTo>
                <a:lnTo>
                  <a:pt x="144" y="416"/>
                </a:lnTo>
                <a:lnTo>
                  <a:pt x="138" y="416"/>
                </a:lnTo>
                <a:lnTo>
                  <a:pt x="134" y="415"/>
                </a:lnTo>
                <a:lnTo>
                  <a:pt x="129" y="412"/>
                </a:lnTo>
                <a:lnTo>
                  <a:pt x="125" y="409"/>
                </a:lnTo>
                <a:lnTo>
                  <a:pt x="121" y="407"/>
                </a:lnTo>
                <a:lnTo>
                  <a:pt x="118" y="403"/>
                </a:lnTo>
                <a:lnTo>
                  <a:pt x="115" y="397"/>
                </a:lnTo>
                <a:lnTo>
                  <a:pt x="112" y="392"/>
                </a:lnTo>
                <a:lnTo>
                  <a:pt x="112" y="392"/>
                </a:lnTo>
                <a:lnTo>
                  <a:pt x="112" y="386"/>
                </a:lnTo>
                <a:lnTo>
                  <a:pt x="112" y="380"/>
                </a:lnTo>
                <a:lnTo>
                  <a:pt x="114" y="374"/>
                </a:lnTo>
                <a:lnTo>
                  <a:pt x="117" y="367"/>
                </a:lnTo>
                <a:lnTo>
                  <a:pt x="121" y="363"/>
                </a:lnTo>
                <a:lnTo>
                  <a:pt x="125" y="359"/>
                </a:lnTo>
                <a:lnTo>
                  <a:pt x="130" y="355"/>
                </a:lnTo>
                <a:lnTo>
                  <a:pt x="135" y="352"/>
                </a:lnTo>
                <a:lnTo>
                  <a:pt x="135" y="352"/>
                </a:lnTo>
                <a:close/>
                <a:moveTo>
                  <a:pt x="144" y="141"/>
                </a:moveTo>
                <a:lnTo>
                  <a:pt x="144" y="141"/>
                </a:lnTo>
                <a:lnTo>
                  <a:pt x="133" y="134"/>
                </a:lnTo>
                <a:lnTo>
                  <a:pt x="122" y="130"/>
                </a:lnTo>
                <a:lnTo>
                  <a:pt x="110" y="128"/>
                </a:lnTo>
                <a:lnTo>
                  <a:pt x="98" y="126"/>
                </a:lnTo>
                <a:lnTo>
                  <a:pt x="69" y="19"/>
                </a:lnTo>
                <a:lnTo>
                  <a:pt x="69" y="19"/>
                </a:lnTo>
                <a:lnTo>
                  <a:pt x="68" y="15"/>
                </a:lnTo>
                <a:lnTo>
                  <a:pt x="65" y="10"/>
                </a:lnTo>
                <a:lnTo>
                  <a:pt x="61" y="7"/>
                </a:lnTo>
                <a:lnTo>
                  <a:pt x="58" y="4"/>
                </a:lnTo>
                <a:lnTo>
                  <a:pt x="53" y="2"/>
                </a:lnTo>
                <a:lnTo>
                  <a:pt x="49" y="0"/>
                </a:lnTo>
                <a:lnTo>
                  <a:pt x="43" y="0"/>
                </a:lnTo>
                <a:lnTo>
                  <a:pt x="39" y="2"/>
                </a:lnTo>
                <a:lnTo>
                  <a:pt x="39" y="2"/>
                </a:lnTo>
                <a:lnTo>
                  <a:pt x="34" y="3"/>
                </a:lnTo>
                <a:lnTo>
                  <a:pt x="30" y="6"/>
                </a:lnTo>
                <a:lnTo>
                  <a:pt x="26" y="10"/>
                </a:lnTo>
                <a:lnTo>
                  <a:pt x="23" y="13"/>
                </a:lnTo>
                <a:lnTo>
                  <a:pt x="22" y="18"/>
                </a:lnTo>
                <a:lnTo>
                  <a:pt x="20" y="22"/>
                </a:lnTo>
                <a:lnTo>
                  <a:pt x="20" y="27"/>
                </a:lnTo>
                <a:lnTo>
                  <a:pt x="20" y="32"/>
                </a:lnTo>
                <a:lnTo>
                  <a:pt x="49" y="139"/>
                </a:lnTo>
                <a:lnTo>
                  <a:pt x="49" y="139"/>
                </a:lnTo>
                <a:lnTo>
                  <a:pt x="38" y="145"/>
                </a:lnTo>
                <a:lnTo>
                  <a:pt x="28" y="155"/>
                </a:lnTo>
                <a:lnTo>
                  <a:pt x="20" y="164"/>
                </a:lnTo>
                <a:lnTo>
                  <a:pt x="15" y="175"/>
                </a:lnTo>
                <a:lnTo>
                  <a:pt x="11" y="187"/>
                </a:lnTo>
                <a:lnTo>
                  <a:pt x="8" y="201"/>
                </a:lnTo>
                <a:lnTo>
                  <a:pt x="8" y="216"/>
                </a:lnTo>
                <a:lnTo>
                  <a:pt x="11" y="232"/>
                </a:lnTo>
                <a:lnTo>
                  <a:pt x="11" y="232"/>
                </a:lnTo>
                <a:lnTo>
                  <a:pt x="26" y="285"/>
                </a:lnTo>
                <a:lnTo>
                  <a:pt x="26" y="285"/>
                </a:lnTo>
                <a:lnTo>
                  <a:pt x="26" y="285"/>
                </a:lnTo>
                <a:lnTo>
                  <a:pt x="26" y="294"/>
                </a:lnTo>
                <a:lnTo>
                  <a:pt x="24" y="301"/>
                </a:lnTo>
                <a:lnTo>
                  <a:pt x="20" y="308"/>
                </a:lnTo>
                <a:lnTo>
                  <a:pt x="15" y="313"/>
                </a:lnTo>
                <a:lnTo>
                  <a:pt x="5" y="321"/>
                </a:lnTo>
                <a:lnTo>
                  <a:pt x="0" y="324"/>
                </a:lnTo>
                <a:lnTo>
                  <a:pt x="10" y="361"/>
                </a:lnTo>
                <a:lnTo>
                  <a:pt x="144" y="325"/>
                </a:lnTo>
                <a:lnTo>
                  <a:pt x="144" y="141"/>
                </a:lnTo>
                <a:close/>
              </a:path>
            </a:pathLst>
          </a:custGeom>
          <a:solidFill>
            <a:srgbClr val="C160DE"/>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57" name="Freeform 152"/>
          <p:cNvSpPr>
            <a:spLocks noEditPoints="1"/>
          </p:cNvSpPr>
          <p:nvPr/>
        </p:nvSpPr>
        <p:spPr>
          <a:xfrm>
            <a:off x="5019675" y="2640013"/>
            <a:ext cx="547688" cy="595312"/>
          </a:xfrm>
          <a:custGeom>
            <a:avLst/>
            <a:gdLst>
              <a:gd name="txL" fmla="*/ 0 w 345"/>
              <a:gd name="txT" fmla="*/ 0 h 375"/>
              <a:gd name="txR" fmla="*/ 345 w 345"/>
              <a:gd name="txB" fmla="*/ 375 h 375"/>
            </a:gdLst>
            <a:ahLst/>
            <a:cxnLst>
              <a:cxn ang="0">
                <a:pos x="268" y="172"/>
              </a:cxn>
              <a:cxn ang="0">
                <a:pos x="258" y="130"/>
              </a:cxn>
              <a:cxn ang="0">
                <a:pos x="264" y="252"/>
              </a:cxn>
              <a:cxn ang="0">
                <a:pos x="296" y="291"/>
              </a:cxn>
              <a:cxn ang="0">
                <a:pos x="281" y="295"/>
              </a:cxn>
              <a:cxn ang="0">
                <a:pos x="281" y="50"/>
              </a:cxn>
              <a:cxn ang="0">
                <a:pos x="296" y="53"/>
              </a:cxn>
              <a:cxn ang="0">
                <a:pos x="264" y="94"/>
              </a:cxn>
              <a:cxn ang="0">
                <a:pos x="284" y="172"/>
              </a:cxn>
              <a:cxn ang="0">
                <a:pos x="336" y="164"/>
              </a:cxn>
              <a:cxn ang="0">
                <a:pos x="344" y="176"/>
              </a:cxn>
              <a:cxn ang="0">
                <a:pos x="289" y="180"/>
              </a:cxn>
              <a:cxn ang="0">
                <a:pos x="173" y="77"/>
              </a:cxn>
              <a:cxn ang="0">
                <a:pos x="243" y="108"/>
              </a:cxn>
              <a:cxn ang="0">
                <a:pos x="245" y="236"/>
              </a:cxn>
              <a:cxn ang="0">
                <a:pos x="222" y="345"/>
              </a:cxn>
              <a:cxn ang="0">
                <a:pos x="178" y="375"/>
              </a:cxn>
              <a:cxn ang="0">
                <a:pos x="207" y="242"/>
              </a:cxn>
              <a:cxn ang="0">
                <a:pos x="238" y="211"/>
              </a:cxn>
              <a:cxn ang="0">
                <a:pos x="248" y="157"/>
              </a:cxn>
              <a:cxn ang="0">
                <a:pos x="203" y="103"/>
              </a:cxn>
              <a:cxn ang="0">
                <a:pos x="173" y="77"/>
              </a:cxn>
              <a:cxn ang="0">
                <a:pos x="250" y="91"/>
              </a:cxn>
              <a:cxn ang="0">
                <a:pos x="258" y="73"/>
              </a:cxn>
              <a:cxn ang="0">
                <a:pos x="250" y="255"/>
              </a:cxn>
              <a:cxn ang="0">
                <a:pos x="258" y="249"/>
              </a:cxn>
              <a:cxn ang="0">
                <a:pos x="180" y="6"/>
              </a:cxn>
              <a:cxn ang="0">
                <a:pos x="176" y="60"/>
              </a:cxn>
              <a:cxn ang="0">
                <a:pos x="157" y="374"/>
              </a:cxn>
              <a:cxn ang="0">
                <a:pos x="120" y="337"/>
              </a:cxn>
              <a:cxn ang="0">
                <a:pos x="93" y="224"/>
              </a:cxn>
              <a:cxn ang="0">
                <a:pos x="111" y="100"/>
              </a:cxn>
              <a:cxn ang="0">
                <a:pos x="173" y="96"/>
              </a:cxn>
              <a:cxn ang="0">
                <a:pos x="119" y="119"/>
              </a:cxn>
              <a:cxn ang="0">
                <a:pos x="97" y="183"/>
              </a:cxn>
              <a:cxn ang="0">
                <a:pos x="126" y="232"/>
              </a:cxn>
              <a:cxn ang="0">
                <a:pos x="139" y="290"/>
              </a:cxn>
              <a:cxn ang="0">
                <a:pos x="173" y="60"/>
              </a:cxn>
              <a:cxn ang="0">
                <a:pos x="164" y="54"/>
              </a:cxn>
              <a:cxn ang="0">
                <a:pos x="169" y="0"/>
              </a:cxn>
              <a:cxn ang="0">
                <a:pos x="93" y="264"/>
              </a:cxn>
              <a:cxn ang="0">
                <a:pos x="93" y="252"/>
              </a:cxn>
              <a:cxn ang="0">
                <a:pos x="86" y="96"/>
              </a:cxn>
              <a:cxn ang="0">
                <a:pos x="94" y="84"/>
              </a:cxn>
              <a:cxn ang="0">
                <a:pos x="82" y="203"/>
              </a:cxn>
              <a:cxn ang="0">
                <a:pos x="80" y="152"/>
              </a:cxn>
              <a:cxn ang="0">
                <a:pos x="86" y="96"/>
              </a:cxn>
              <a:cxn ang="0">
                <a:pos x="50" y="64"/>
              </a:cxn>
              <a:cxn ang="0">
                <a:pos x="53" y="49"/>
              </a:cxn>
              <a:cxn ang="0">
                <a:pos x="86" y="249"/>
              </a:cxn>
              <a:cxn ang="0">
                <a:pos x="53" y="297"/>
              </a:cxn>
              <a:cxn ang="0">
                <a:pos x="50" y="282"/>
              </a:cxn>
              <a:cxn ang="0">
                <a:pos x="86" y="249"/>
              </a:cxn>
              <a:cxn ang="0">
                <a:pos x="57" y="167"/>
              </a:cxn>
              <a:cxn ang="0">
                <a:pos x="54" y="180"/>
              </a:cxn>
              <a:cxn ang="0">
                <a:pos x="0" y="176"/>
              </a:cxn>
              <a:cxn ang="0">
                <a:pos x="8" y="164"/>
              </a:cxn>
            </a:cxnLst>
            <a:rect l="txL" t="txT" r="txR" b="txB"/>
            <a:pathLst>
              <a:path w="345" h="375">
                <a:moveTo>
                  <a:pt x="258" y="130"/>
                </a:moveTo>
                <a:lnTo>
                  <a:pt x="258" y="130"/>
                </a:lnTo>
                <a:lnTo>
                  <a:pt x="262" y="141"/>
                </a:lnTo>
                <a:lnTo>
                  <a:pt x="266" y="150"/>
                </a:lnTo>
                <a:lnTo>
                  <a:pt x="268" y="161"/>
                </a:lnTo>
                <a:lnTo>
                  <a:pt x="268" y="172"/>
                </a:lnTo>
                <a:lnTo>
                  <a:pt x="268" y="172"/>
                </a:lnTo>
                <a:lnTo>
                  <a:pt x="268" y="184"/>
                </a:lnTo>
                <a:lnTo>
                  <a:pt x="266" y="194"/>
                </a:lnTo>
                <a:lnTo>
                  <a:pt x="262" y="205"/>
                </a:lnTo>
                <a:lnTo>
                  <a:pt x="258" y="214"/>
                </a:lnTo>
                <a:lnTo>
                  <a:pt x="258" y="130"/>
                </a:lnTo>
                <a:lnTo>
                  <a:pt x="258" y="130"/>
                </a:lnTo>
                <a:close/>
                <a:moveTo>
                  <a:pt x="258" y="272"/>
                </a:moveTo>
                <a:lnTo>
                  <a:pt x="258" y="249"/>
                </a:lnTo>
                <a:lnTo>
                  <a:pt x="258" y="249"/>
                </a:lnTo>
                <a:lnTo>
                  <a:pt x="261" y="251"/>
                </a:lnTo>
                <a:lnTo>
                  <a:pt x="264" y="252"/>
                </a:lnTo>
                <a:lnTo>
                  <a:pt x="264" y="252"/>
                </a:lnTo>
                <a:lnTo>
                  <a:pt x="295" y="282"/>
                </a:lnTo>
                <a:lnTo>
                  <a:pt x="295" y="282"/>
                </a:lnTo>
                <a:lnTo>
                  <a:pt x="296" y="286"/>
                </a:lnTo>
                <a:lnTo>
                  <a:pt x="296" y="289"/>
                </a:lnTo>
                <a:lnTo>
                  <a:pt x="296" y="291"/>
                </a:lnTo>
                <a:lnTo>
                  <a:pt x="295" y="295"/>
                </a:lnTo>
                <a:lnTo>
                  <a:pt x="295" y="295"/>
                </a:lnTo>
                <a:lnTo>
                  <a:pt x="291" y="297"/>
                </a:lnTo>
                <a:lnTo>
                  <a:pt x="288" y="298"/>
                </a:lnTo>
                <a:lnTo>
                  <a:pt x="284" y="297"/>
                </a:lnTo>
                <a:lnTo>
                  <a:pt x="281" y="295"/>
                </a:lnTo>
                <a:lnTo>
                  <a:pt x="258" y="272"/>
                </a:lnTo>
                <a:lnTo>
                  <a:pt x="258" y="272"/>
                </a:lnTo>
                <a:close/>
                <a:moveTo>
                  <a:pt x="258" y="96"/>
                </a:moveTo>
                <a:lnTo>
                  <a:pt x="258" y="73"/>
                </a:lnTo>
                <a:lnTo>
                  <a:pt x="281" y="50"/>
                </a:lnTo>
                <a:lnTo>
                  <a:pt x="281" y="50"/>
                </a:lnTo>
                <a:lnTo>
                  <a:pt x="284" y="49"/>
                </a:lnTo>
                <a:lnTo>
                  <a:pt x="288" y="48"/>
                </a:lnTo>
                <a:lnTo>
                  <a:pt x="291" y="49"/>
                </a:lnTo>
                <a:lnTo>
                  <a:pt x="295" y="50"/>
                </a:lnTo>
                <a:lnTo>
                  <a:pt x="295" y="50"/>
                </a:lnTo>
                <a:lnTo>
                  <a:pt x="296" y="53"/>
                </a:lnTo>
                <a:lnTo>
                  <a:pt x="296" y="57"/>
                </a:lnTo>
                <a:lnTo>
                  <a:pt x="296" y="60"/>
                </a:lnTo>
                <a:lnTo>
                  <a:pt x="295" y="64"/>
                </a:lnTo>
                <a:lnTo>
                  <a:pt x="264" y="94"/>
                </a:lnTo>
                <a:lnTo>
                  <a:pt x="264" y="94"/>
                </a:lnTo>
                <a:lnTo>
                  <a:pt x="264" y="94"/>
                </a:lnTo>
                <a:lnTo>
                  <a:pt x="261" y="95"/>
                </a:lnTo>
                <a:lnTo>
                  <a:pt x="258" y="96"/>
                </a:lnTo>
                <a:lnTo>
                  <a:pt x="258" y="96"/>
                </a:lnTo>
                <a:close/>
                <a:moveTo>
                  <a:pt x="284" y="172"/>
                </a:moveTo>
                <a:lnTo>
                  <a:pt x="284" y="172"/>
                </a:lnTo>
                <a:lnTo>
                  <a:pt x="284" y="172"/>
                </a:lnTo>
                <a:lnTo>
                  <a:pt x="285" y="169"/>
                </a:lnTo>
                <a:lnTo>
                  <a:pt x="287" y="167"/>
                </a:lnTo>
                <a:lnTo>
                  <a:pt x="289" y="164"/>
                </a:lnTo>
                <a:lnTo>
                  <a:pt x="294" y="164"/>
                </a:lnTo>
                <a:lnTo>
                  <a:pt x="336" y="164"/>
                </a:lnTo>
                <a:lnTo>
                  <a:pt x="336" y="164"/>
                </a:lnTo>
                <a:lnTo>
                  <a:pt x="340" y="164"/>
                </a:lnTo>
                <a:lnTo>
                  <a:pt x="342" y="167"/>
                </a:lnTo>
                <a:lnTo>
                  <a:pt x="344" y="169"/>
                </a:lnTo>
                <a:lnTo>
                  <a:pt x="345" y="172"/>
                </a:lnTo>
                <a:lnTo>
                  <a:pt x="345" y="172"/>
                </a:lnTo>
                <a:lnTo>
                  <a:pt x="344" y="176"/>
                </a:lnTo>
                <a:lnTo>
                  <a:pt x="342" y="179"/>
                </a:lnTo>
                <a:lnTo>
                  <a:pt x="340" y="180"/>
                </a:lnTo>
                <a:lnTo>
                  <a:pt x="336" y="182"/>
                </a:lnTo>
                <a:lnTo>
                  <a:pt x="294" y="182"/>
                </a:lnTo>
                <a:lnTo>
                  <a:pt x="294" y="182"/>
                </a:lnTo>
                <a:lnTo>
                  <a:pt x="289" y="180"/>
                </a:lnTo>
                <a:lnTo>
                  <a:pt x="287" y="179"/>
                </a:lnTo>
                <a:lnTo>
                  <a:pt x="285" y="176"/>
                </a:lnTo>
                <a:lnTo>
                  <a:pt x="284" y="172"/>
                </a:lnTo>
                <a:lnTo>
                  <a:pt x="284" y="172"/>
                </a:lnTo>
                <a:close/>
                <a:moveTo>
                  <a:pt x="173" y="77"/>
                </a:moveTo>
                <a:lnTo>
                  <a:pt x="173" y="77"/>
                </a:lnTo>
                <a:lnTo>
                  <a:pt x="187" y="79"/>
                </a:lnTo>
                <a:lnTo>
                  <a:pt x="200" y="81"/>
                </a:lnTo>
                <a:lnTo>
                  <a:pt x="212" y="85"/>
                </a:lnTo>
                <a:lnTo>
                  <a:pt x="224" y="92"/>
                </a:lnTo>
                <a:lnTo>
                  <a:pt x="235" y="100"/>
                </a:lnTo>
                <a:lnTo>
                  <a:pt x="243" y="108"/>
                </a:lnTo>
                <a:lnTo>
                  <a:pt x="252" y="119"/>
                </a:lnTo>
                <a:lnTo>
                  <a:pt x="258" y="130"/>
                </a:lnTo>
                <a:lnTo>
                  <a:pt x="258" y="214"/>
                </a:lnTo>
                <a:lnTo>
                  <a:pt x="258" y="214"/>
                </a:lnTo>
                <a:lnTo>
                  <a:pt x="252" y="225"/>
                </a:lnTo>
                <a:lnTo>
                  <a:pt x="245" y="236"/>
                </a:lnTo>
                <a:lnTo>
                  <a:pt x="235" y="245"/>
                </a:lnTo>
                <a:lnTo>
                  <a:pt x="224" y="252"/>
                </a:lnTo>
                <a:lnTo>
                  <a:pt x="224" y="328"/>
                </a:lnTo>
                <a:lnTo>
                  <a:pt x="224" y="328"/>
                </a:lnTo>
                <a:lnTo>
                  <a:pt x="224" y="337"/>
                </a:lnTo>
                <a:lnTo>
                  <a:pt x="222" y="345"/>
                </a:lnTo>
                <a:lnTo>
                  <a:pt x="216" y="354"/>
                </a:lnTo>
                <a:lnTo>
                  <a:pt x="211" y="360"/>
                </a:lnTo>
                <a:lnTo>
                  <a:pt x="204" y="367"/>
                </a:lnTo>
                <a:lnTo>
                  <a:pt x="196" y="371"/>
                </a:lnTo>
                <a:lnTo>
                  <a:pt x="188" y="374"/>
                </a:lnTo>
                <a:lnTo>
                  <a:pt x="178" y="375"/>
                </a:lnTo>
                <a:lnTo>
                  <a:pt x="173" y="375"/>
                </a:lnTo>
                <a:lnTo>
                  <a:pt x="173" y="290"/>
                </a:lnTo>
                <a:lnTo>
                  <a:pt x="206" y="290"/>
                </a:lnTo>
                <a:lnTo>
                  <a:pt x="206" y="247"/>
                </a:lnTo>
                <a:lnTo>
                  <a:pt x="206" y="247"/>
                </a:lnTo>
                <a:lnTo>
                  <a:pt x="207" y="242"/>
                </a:lnTo>
                <a:lnTo>
                  <a:pt x="211" y="238"/>
                </a:lnTo>
                <a:lnTo>
                  <a:pt x="211" y="238"/>
                </a:lnTo>
                <a:lnTo>
                  <a:pt x="219" y="233"/>
                </a:lnTo>
                <a:lnTo>
                  <a:pt x="226" y="226"/>
                </a:lnTo>
                <a:lnTo>
                  <a:pt x="233" y="219"/>
                </a:lnTo>
                <a:lnTo>
                  <a:pt x="238" y="211"/>
                </a:lnTo>
                <a:lnTo>
                  <a:pt x="242" y="202"/>
                </a:lnTo>
                <a:lnTo>
                  <a:pt x="246" y="192"/>
                </a:lnTo>
                <a:lnTo>
                  <a:pt x="248" y="183"/>
                </a:lnTo>
                <a:lnTo>
                  <a:pt x="249" y="172"/>
                </a:lnTo>
                <a:lnTo>
                  <a:pt x="249" y="172"/>
                </a:lnTo>
                <a:lnTo>
                  <a:pt x="248" y="157"/>
                </a:lnTo>
                <a:lnTo>
                  <a:pt x="242" y="144"/>
                </a:lnTo>
                <a:lnTo>
                  <a:pt x="235" y="130"/>
                </a:lnTo>
                <a:lnTo>
                  <a:pt x="226" y="119"/>
                </a:lnTo>
                <a:lnTo>
                  <a:pt x="226" y="119"/>
                </a:lnTo>
                <a:lnTo>
                  <a:pt x="215" y="110"/>
                </a:lnTo>
                <a:lnTo>
                  <a:pt x="203" y="103"/>
                </a:lnTo>
                <a:lnTo>
                  <a:pt x="188" y="99"/>
                </a:lnTo>
                <a:lnTo>
                  <a:pt x="173" y="96"/>
                </a:lnTo>
                <a:lnTo>
                  <a:pt x="173" y="96"/>
                </a:lnTo>
                <a:lnTo>
                  <a:pt x="173" y="77"/>
                </a:lnTo>
                <a:lnTo>
                  <a:pt x="173" y="77"/>
                </a:lnTo>
                <a:lnTo>
                  <a:pt x="173" y="77"/>
                </a:lnTo>
                <a:close/>
                <a:moveTo>
                  <a:pt x="258" y="73"/>
                </a:moveTo>
                <a:lnTo>
                  <a:pt x="252" y="81"/>
                </a:lnTo>
                <a:lnTo>
                  <a:pt x="252" y="81"/>
                </a:lnTo>
                <a:lnTo>
                  <a:pt x="250" y="84"/>
                </a:lnTo>
                <a:lnTo>
                  <a:pt x="249" y="87"/>
                </a:lnTo>
                <a:lnTo>
                  <a:pt x="250" y="91"/>
                </a:lnTo>
                <a:lnTo>
                  <a:pt x="252" y="94"/>
                </a:lnTo>
                <a:lnTo>
                  <a:pt x="252" y="94"/>
                </a:lnTo>
                <a:lnTo>
                  <a:pt x="254" y="95"/>
                </a:lnTo>
                <a:lnTo>
                  <a:pt x="258" y="96"/>
                </a:lnTo>
                <a:lnTo>
                  <a:pt x="258" y="73"/>
                </a:lnTo>
                <a:lnTo>
                  <a:pt x="258" y="73"/>
                </a:lnTo>
                <a:close/>
                <a:moveTo>
                  <a:pt x="258" y="249"/>
                </a:moveTo>
                <a:lnTo>
                  <a:pt x="258" y="249"/>
                </a:lnTo>
                <a:lnTo>
                  <a:pt x="254" y="251"/>
                </a:lnTo>
                <a:lnTo>
                  <a:pt x="252" y="252"/>
                </a:lnTo>
                <a:lnTo>
                  <a:pt x="252" y="252"/>
                </a:lnTo>
                <a:lnTo>
                  <a:pt x="250" y="255"/>
                </a:lnTo>
                <a:lnTo>
                  <a:pt x="249" y="259"/>
                </a:lnTo>
                <a:lnTo>
                  <a:pt x="250" y="261"/>
                </a:lnTo>
                <a:lnTo>
                  <a:pt x="252" y="264"/>
                </a:lnTo>
                <a:lnTo>
                  <a:pt x="258" y="272"/>
                </a:lnTo>
                <a:lnTo>
                  <a:pt x="258" y="249"/>
                </a:lnTo>
                <a:lnTo>
                  <a:pt x="258" y="249"/>
                </a:lnTo>
                <a:close/>
                <a:moveTo>
                  <a:pt x="173" y="60"/>
                </a:moveTo>
                <a:lnTo>
                  <a:pt x="173" y="0"/>
                </a:lnTo>
                <a:lnTo>
                  <a:pt x="173" y="0"/>
                </a:lnTo>
                <a:lnTo>
                  <a:pt x="176" y="1"/>
                </a:lnTo>
                <a:lnTo>
                  <a:pt x="178" y="3"/>
                </a:lnTo>
                <a:lnTo>
                  <a:pt x="180" y="6"/>
                </a:lnTo>
                <a:lnTo>
                  <a:pt x="181" y="8"/>
                </a:lnTo>
                <a:lnTo>
                  <a:pt x="181" y="52"/>
                </a:lnTo>
                <a:lnTo>
                  <a:pt x="181" y="52"/>
                </a:lnTo>
                <a:lnTo>
                  <a:pt x="180" y="54"/>
                </a:lnTo>
                <a:lnTo>
                  <a:pt x="178" y="57"/>
                </a:lnTo>
                <a:lnTo>
                  <a:pt x="176" y="60"/>
                </a:lnTo>
                <a:lnTo>
                  <a:pt x="173" y="60"/>
                </a:lnTo>
                <a:lnTo>
                  <a:pt x="173" y="60"/>
                </a:lnTo>
                <a:close/>
                <a:moveTo>
                  <a:pt x="173" y="375"/>
                </a:moveTo>
                <a:lnTo>
                  <a:pt x="166" y="375"/>
                </a:lnTo>
                <a:lnTo>
                  <a:pt x="166" y="375"/>
                </a:lnTo>
                <a:lnTo>
                  <a:pt x="157" y="374"/>
                </a:lnTo>
                <a:lnTo>
                  <a:pt x="147" y="371"/>
                </a:lnTo>
                <a:lnTo>
                  <a:pt x="139" y="367"/>
                </a:lnTo>
                <a:lnTo>
                  <a:pt x="132" y="360"/>
                </a:lnTo>
                <a:lnTo>
                  <a:pt x="127" y="354"/>
                </a:lnTo>
                <a:lnTo>
                  <a:pt x="123" y="345"/>
                </a:lnTo>
                <a:lnTo>
                  <a:pt x="120" y="337"/>
                </a:lnTo>
                <a:lnTo>
                  <a:pt x="119" y="328"/>
                </a:lnTo>
                <a:lnTo>
                  <a:pt x="119" y="252"/>
                </a:lnTo>
                <a:lnTo>
                  <a:pt x="119" y="252"/>
                </a:lnTo>
                <a:lnTo>
                  <a:pt x="109" y="244"/>
                </a:lnTo>
                <a:lnTo>
                  <a:pt x="100" y="234"/>
                </a:lnTo>
                <a:lnTo>
                  <a:pt x="93" y="224"/>
                </a:lnTo>
                <a:lnTo>
                  <a:pt x="86" y="213"/>
                </a:lnTo>
                <a:lnTo>
                  <a:pt x="86" y="131"/>
                </a:lnTo>
                <a:lnTo>
                  <a:pt x="86" y="131"/>
                </a:lnTo>
                <a:lnTo>
                  <a:pt x="93" y="121"/>
                </a:lnTo>
                <a:lnTo>
                  <a:pt x="101" y="110"/>
                </a:lnTo>
                <a:lnTo>
                  <a:pt x="111" y="100"/>
                </a:lnTo>
                <a:lnTo>
                  <a:pt x="122" y="92"/>
                </a:lnTo>
                <a:lnTo>
                  <a:pt x="132" y="85"/>
                </a:lnTo>
                <a:lnTo>
                  <a:pt x="146" y="81"/>
                </a:lnTo>
                <a:lnTo>
                  <a:pt x="158" y="79"/>
                </a:lnTo>
                <a:lnTo>
                  <a:pt x="173" y="77"/>
                </a:lnTo>
                <a:lnTo>
                  <a:pt x="173" y="96"/>
                </a:lnTo>
                <a:lnTo>
                  <a:pt x="173" y="96"/>
                </a:lnTo>
                <a:lnTo>
                  <a:pt x="158" y="99"/>
                </a:lnTo>
                <a:lnTo>
                  <a:pt x="143" y="103"/>
                </a:lnTo>
                <a:lnTo>
                  <a:pt x="131" y="110"/>
                </a:lnTo>
                <a:lnTo>
                  <a:pt x="119" y="119"/>
                </a:lnTo>
                <a:lnTo>
                  <a:pt x="119" y="119"/>
                </a:lnTo>
                <a:lnTo>
                  <a:pt x="109" y="130"/>
                </a:lnTo>
                <a:lnTo>
                  <a:pt x="103" y="144"/>
                </a:lnTo>
                <a:lnTo>
                  <a:pt x="99" y="157"/>
                </a:lnTo>
                <a:lnTo>
                  <a:pt x="97" y="172"/>
                </a:lnTo>
                <a:lnTo>
                  <a:pt x="97" y="172"/>
                </a:lnTo>
                <a:lnTo>
                  <a:pt x="97" y="183"/>
                </a:lnTo>
                <a:lnTo>
                  <a:pt x="100" y="192"/>
                </a:lnTo>
                <a:lnTo>
                  <a:pt x="103" y="202"/>
                </a:lnTo>
                <a:lnTo>
                  <a:pt x="107" y="210"/>
                </a:lnTo>
                <a:lnTo>
                  <a:pt x="112" y="218"/>
                </a:lnTo>
                <a:lnTo>
                  <a:pt x="119" y="226"/>
                </a:lnTo>
                <a:lnTo>
                  <a:pt x="126" y="232"/>
                </a:lnTo>
                <a:lnTo>
                  <a:pt x="134" y="237"/>
                </a:lnTo>
                <a:lnTo>
                  <a:pt x="134" y="237"/>
                </a:lnTo>
                <a:lnTo>
                  <a:pt x="134" y="237"/>
                </a:lnTo>
                <a:lnTo>
                  <a:pt x="138" y="241"/>
                </a:lnTo>
                <a:lnTo>
                  <a:pt x="139" y="247"/>
                </a:lnTo>
                <a:lnTo>
                  <a:pt x="139" y="290"/>
                </a:lnTo>
                <a:lnTo>
                  <a:pt x="173" y="290"/>
                </a:lnTo>
                <a:lnTo>
                  <a:pt x="173" y="375"/>
                </a:lnTo>
                <a:lnTo>
                  <a:pt x="173" y="375"/>
                </a:lnTo>
                <a:close/>
                <a:moveTo>
                  <a:pt x="173" y="0"/>
                </a:moveTo>
                <a:lnTo>
                  <a:pt x="173" y="60"/>
                </a:lnTo>
                <a:lnTo>
                  <a:pt x="173" y="60"/>
                </a:lnTo>
                <a:lnTo>
                  <a:pt x="172" y="60"/>
                </a:lnTo>
                <a:lnTo>
                  <a:pt x="172" y="60"/>
                </a:lnTo>
                <a:lnTo>
                  <a:pt x="172" y="60"/>
                </a:lnTo>
                <a:lnTo>
                  <a:pt x="169" y="60"/>
                </a:lnTo>
                <a:lnTo>
                  <a:pt x="166" y="58"/>
                </a:lnTo>
                <a:lnTo>
                  <a:pt x="164" y="54"/>
                </a:lnTo>
                <a:lnTo>
                  <a:pt x="164" y="52"/>
                </a:lnTo>
                <a:lnTo>
                  <a:pt x="164" y="8"/>
                </a:lnTo>
                <a:lnTo>
                  <a:pt x="164" y="8"/>
                </a:lnTo>
                <a:lnTo>
                  <a:pt x="164" y="6"/>
                </a:lnTo>
                <a:lnTo>
                  <a:pt x="166" y="3"/>
                </a:lnTo>
                <a:lnTo>
                  <a:pt x="169" y="0"/>
                </a:lnTo>
                <a:lnTo>
                  <a:pt x="172" y="0"/>
                </a:lnTo>
                <a:lnTo>
                  <a:pt x="172" y="0"/>
                </a:lnTo>
                <a:lnTo>
                  <a:pt x="173" y="0"/>
                </a:lnTo>
                <a:lnTo>
                  <a:pt x="173" y="0"/>
                </a:lnTo>
                <a:close/>
                <a:moveTo>
                  <a:pt x="86" y="271"/>
                </a:moveTo>
                <a:lnTo>
                  <a:pt x="93" y="264"/>
                </a:lnTo>
                <a:lnTo>
                  <a:pt x="93" y="264"/>
                </a:lnTo>
                <a:lnTo>
                  <a:pt x="94" y="261"/>
                </a:lnTo>
                <a:lnTo>
                  <a:pt x="96" y="259"/>
                </a:lnTo>
                <a:lnTo>
                  <a:pt x="94" y="255"/>
                </a:lnTo>
                <a:lnTo>
                  <a:pt x="93" y="252"/>
                </a:lnTo>
                <a:lnTo>
                  <a:pt x="93" y="252"/>
                </a:lnTo>
                <a:lnTo>
                  <a:pt x="90" y="251"/>
                </a:lnTo>
                <a:lnTo>
                  <a:pt x="86" y="249"/>
                </a:lnTo>
                <a:lnTo>
                  <a:pt x="86" y="271"/>
                </a:lnTo>
                <a:lnTo>
                  <a:pt x="86" y="271"/>
                </a:lnTo>
                <a:close/>
                <a:moveTo>
                  <a:pt x="86" y="96"/>
                </a:moveTo>
                <a:lnTo>
                  <a:pt x="86" y="96"/>
                </a:lnTo>
                <a:lnTo>
                  <a:pt x="90" y="95"/>
                </a:lnTo>
                <a:lnTo>
                  <a:pt x="93" y="94"/>
                </a:lnTo>
                <a:lnTo>
                  <a:pt x="93" y="94"/>
                </a:lnTo>
                <a:lnTo>
                  <a:pt x="94" y="91"/>
                </a:lnTo>
                <a:lnTo>
                  <a:pt x="96" y="87"/>
                </a:lnTo>
                <a:lnTo>
                  <a:pt x="94" y="84"/>
                </a:lnTo>
                <a:lnTo>
                  <a:pt x="93" y="81"/>
                </a:lnTo>
                <a:lnTo>
                  <a:pt x="86" y="75"/>
                </a:lnTo>
                <a:lnTo>
                  <a:pt x="86" y="96"/>
                </a:lnTo>
                <a:close/>
                <a:moveTo>
                  <a:pt x="86" y="213"/>
                </a:moveTo>
                <a:lnTo>
                  <a:pt x="86" y="213"/>
                </a:lnTo>
                <a:lnTo>
                  <a:pt x="82" y="203"/>
                </a:lnTo>
                <a:lnTo>
                  <a:pt x="80" y="194"/>
                </a:lnTo>
                <a:lnTo>
                  <a:pt x="78" y="183"/>
                </a:lnTo>
                <a:lnTo>
                  <a:pt x="77" y="172"/>
                </a:lnTo>
                <a:lnTo>
                  <a:pt x="77" y="172"/>
                </a:lnTo>
                <a:lnTo>
                  <a:pt x="78" y="161"/>
                </a:lnTo>
                <a:lnTo>
                  <a:pt x="80" y="152"/>
                </a:lnTo>
                <a:lnTo>
                  <a:pt x="82" y="141"/>
                </a:lnTo>
                <a:lnTo>
                  <a:pt x="86" y="131"/>
                </a:lnTo>
                <a:lnTo>
                  <a:pt x="86" y="213"/>
                </a:lnTo>
                <a:lnTo>
                  <a:pt x="86" y="213"/>
                </a:lnTo>
                <a:close/>
                <a:moveTo>
                  <a:pt x="86" y="75"/>
                </a:moveTo>
                <a:lnTo>
                  <a:pt x="86" y="96"/>
                </a:lnTo>
                <a:lnTo>
                  <a:pt x="86" y="96"/>
                </a:lnTo>
                <a:lnTo>
                  <a:pt x="84" y="95"/>
                </a:lnTo>
                <a:lnTo>
                  <a:pt x="80" y="94"/>
                </a:lnTo>
                <a:lnTo>
                  <a:pt x="80" y="94"/>
                </a:lnTo>
                <a:lnTo>
                  <a:pt x="50" y="64"/>
                </a:lnTo>
                <a:lnTo>
                  <a:pt x="50" y="64"/>
                </a:lnTo>
                <a:lnTo>
                  <a:pt x="48" y="60"/>
                </a:lnTo>
                <a:lnTo>
                  <a:pt x="47" y="57"/>
                </a:lnTo>
                <a:lnTo>
                  <a:pt x="48" y="53"/>
                </a:lnTo>
                <a:lnTo>
                  <a:pt x="50" y="50"/>
                </a:lnTo>
                <a:lnTo>
                  <a:pt x="50" y="50"/>
                </a:lnTo>
                <a:lnTo>
                  <a:pt x="53" y="49"/>
                </a:lnTo>
                <a:lnTo>
                  <a:pt x="57" y="48"/>
                </a:lnTo>
                <a:lnTo>
                  <a:pt x="59" y="49"/>
                </a:lnTo>
                <a:lnTo>
                  <a:pt x="62" y="50"/>
                </a:lnTo>
                <a:lnTo>
                  <a:pt x="86" y="75"/>
                </a:lnTo>
                <a:lnTo>
                  <a:pt x="86" y="75"/>
                </a:lnTo>
                <a:close/>
                <a:moveTo>
                  <a:pt x="86" y="249"/>
                </a:moveTo>
                <a:lnTo>
                  <a:pt x="86" y="271"/>
                </a:lnTo>
                <a:lnTo>
                  <a:pt x="62" y="295"/>
                </a:lnTo>
                <a:lnTo>
                  <a:pt x="62" y="295"/>
                </a:lnTo>
                <a:lnTo>
                  <a:pt x="59" y="297"/>
                </a:lnTo>
                <a:lnTo>
                  <a:pt x="57" y="298"/>
                </a:lnTo>
                <a:lnTo>
                  <a:pt x="53" y="297"/>
                </a:lnTo>
                <a:lnTo>
                  <a:pt x="50" y="295"/>
                </a:lnTo>
                <a:lnTo>
                  <a:pt x="50" y="295"/>
                </a:lnTo>
                <a:lnTo>
                  <a:pt x="48" y="291"/>
                </a:lnTo>
                <a:lnTo>
                  <a:pt x="47" y="289"/>
                </a:lnTo>
                <a:lnTo>
                  <a:pt x="48" y="286"/>
                </a:lnTo>
                <a:lnTo>
                  <a:pt x="50" y="282"/>
                </a:lnTo>
                <a:lnTo>
                  <a:pt x="80" y="252"/>
                </a:lnTo>
                <a:lnTo>
                  <a:pt x="80" y="252"/>
                </a:lnTo>
                <a:lnTo>
                  <a:pt x="80" y="252"/>
                </a:lnTo>
                <a:lnTo>
                  <a:pt x="84" y="251"/>
                </a:lnTo>
                <a:lnTo>
                  <a:pt x="86" y="249"/>
                </a:lnTo>
                <a:lnTo>
                  <a:pt x="86" y="249"/>
                </a:lnTo>
                <a:close/>
                <a:moveTo>
                  <a:pt x="8" y="164"/>
                </a:moveTo>
                <a:lnTo>
                  <a:pt x="8" y="164"/>
                </a:lnTo>
                <a:lnTo>
                  <a:pt x="51" y="164"/>
                </a:lnTo>
                <a:lnTo>
                  <a:pt x="51" y="164"/>
                </a:lnTo>
                <a:lnTo>
                  <a:pt x="54" y="164"/>
                </a:lnTo>
                <a:lnTo>
                  <a:pt x="57" y="167"/>
                </a:lnTo>
                <a:lnTo>
                  <a:pt x="59" y="169"/>
                </a:lnTo>
                <a:lnTo>
                  <a:pt x="59" y="172"/>
                </a:lnTo>
                <a:lnTo>
                  <a:pt x="59" y="172"/>
                </a:lnTo>
                <a:lnTo>
                  <a:pt x="59" y="176"/>
                </a:lnTo>
                <a:lnTo>
                  <a:pt x="57" y="179"/>
                </a:lnTo>
                <a:lnTo>
                  <a:pt x="54" y="180"/>
                </a:lnTo>
                <a:lnTo>
                  <a:pt x="51" y="182"/>
                </a:lnTo>
                <a:lnTo>
                  <a:pt x="8" y="182"/>
                </a:lnTo>
                <a:lnTo>
                  <a:pt x="8" y="182"/>
                </a:lnTo>
                <a:lnTo>
                  <a:pt x="5" y="180"/>
                </a:lnTo>
                <a:lnTo>
                  <a:pt x="2" y="179"/>
                </a:lnTo>
                <a:lnTo>
                  <a:pt x="0" y="176"/>
                </a:lnTo>
                <a:lnTo>
                  <a:pt x="0" y="172"/>
                </a:lnTo>
                <a:lnTo>
                  <a:pt x="0" y="172"/>
                </a:lnTo>
                <a:lnTo>
                  <a:pt x="0" y="169"/>
                </a:lnTo>
                <a:lnTo>
                  <a:pt x="2" y="167"/>
                </a:lnTo>
                <a:lnTo>
                  <a:pt x="5" y="164"/>
                </a:lnTo>
                <a:lnTo>
                  <a:pt x="8" y="164"/>
                </a:lnTo>
                <a:lnTo>
                  <a:pt x="8" y="164"/>
                </a:lnTo>
                <a:close/>
              </a:path>
            </a:pathLst>
          </a:custGeom>
          <a:solidFill>
            <a:srgbClr val="EDCD2D"/>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58" name="Freeform 153"/>
          <p:cNvSpPr>
            <a:spLocks noEditPoints="1"/>
          </p:cNvSpPr>
          <p:nvPr/>
        </p:nvSpPr>
        <p:spPr>
          <a:xfrm>
            <a:off x="3022600" y="1095375"/>
            <a:ext cx="517525" cy="504825"/>
          </a:xfrm>
          <a:custGeom>
            <a:avLst/>
            <a:gdLst>
              <a:gd name="txL" fmla="*/ 0 w 325"/>
              <a:gd name="txT" fmla="*/ 0 h 318"/>
              <a:gd name="txR" fmla="*/ 325 w 325"/>
              <a:gd name="txB" fmla="*/ 318 h 318"/>
            </a:gdLst>
            <a:ahLst/>
            <a:cxnLst>
              <a:cxn ang="0">
                <a:pos x="200" y="35"/>
              </a:cxn>
              <a:cxn ang="0">
                <a:pos x="214" y="29"/>
              </a:cxn>
              <a:cxn ang="0">
                <a:pos x="215" y="16"/>
              </a:cxn>
              <a:cxn ang="0">
                <a:pos x="321" y="177"/>
              </a:cxn>
              <a:cxn ang="0">
                <a:pos x="325" y="196"/>
              </a:cxn>
              <a:cxn ang="0">
                <a:pos x="314" y="218"/>
              </a:cxn>
              <a:cxn ang="0">
                <a:pos x="291" y="158"/>
              </a:cxn>
              <a:cxn ang="0">
                <a:pos x="293" y="154"/>
              </a:cxn>
              <a:cxn ang="0">
                <a:pos x="194" y="174"/>
              </a:cxn>
              <a:cxn ang="0">
                <a:pos x="276" y="126"/>
              </a:cxn>
              <a:cxn ang="0">
                <a:pos x="194" y="168"/>
              </a:cxn>
              <a:cxn ang="0">
                <a:pos x="261" y="98"/>
              </a:cxn>
              <a:cxn ang="0">
                <a:pos x="257" y="96"/>
              </a:cxn>
              <a:cxn ang="0">
                <a:pos x="244" y="73"/>
              </a:cxn>
              <a:cxn ang="0">
                <a:pos x="244" y="67"/>
              </a:cxn>
              <a:cxn ang="0">
                <a:pos x="15" y="116"/>
              </a:cxn>
              <a:cxn ang="0">
                <a:pos x="16" y="126"/>
              </a:cxn>
              <a:cxn ang="0">
                <a:pos x="34" y="131"/>
              </a:cxn>
              <a:cxn ang="0">
                <a:pos x="41" y="117"/>
              </a:cxn>
              <a:cxn ang="0">
                <a:pos x="31" y="107"/>
              </a:cxn>
              <a:cxn ang="0">
                <a:pos x="51" y="107"/>
              </a:cxn>
              <a:cxn ang="0">
                <a:pos x="64" y="113"/>
              </a:cxn>
              <a:cxn ang="0">
                <a:pos x="76" y="104"/>
              </a:cxn>
              <a:cxn ang="0">
                <a:pos x="70" y="89"/>
              </a:cxn>
              <a:cxn ang="0">
                <a:pos x="85" y="81"/>
              </a:cxn>
              <a:cxn ang="0">
                <a:pos x="95" y="93"/>
              </a:cxn>
              <a:cxn ang="0">
                <a:pos x="108" y="88"/>
              </a:cxn>
              <a:cxn ang="0">
                <a:pos x="110" y="74"/>
              </a:cxn>
              <a:cxn ang="0">
                <a:pos x="121" y="56"/>
              </a:cxn>
              <a:cxn ang="0">
                <a:pos x="125" y="71"/>
              </a:cxn>
              <a:cxn ang="0">
                <a:pos x="140" y="73"/>
              </a:cxn>
              <a:cxn ang="0">
                <a:pos x="145" y="54"/>
              </a:cxn>
              <a:cxn ang="0">
                <a:pos x="156" y="38"/>
              </a:cxn>
              <a:cxn ang="0">
                <a:pos x="157" y="47"/>
              </a:cxn>
              <a:cxn ang="0">
                <a:pos x="175" y="52"/>
              </a:cxn>
              <a:cxn ang="0">
                <a:pos x="181" y="40"/>
              </a:cxn>
              <a:cxn ang="0">
                <a:pos x="172" y="28"/>
              </a:cxn>
              <a:cxn ang="0">
                <a:pos x="192" y="28"/>
              </a:cxn>
              <a:cxn ang="0">
                <a:pos x="47" y="174"/>
              </a:cxn>
              <a:cxn ang="0">
                <a:pos x="46" y="178"/>
              </a:cxn>
              <a:cxn ang="0">
                <a:pos x="194" y="100"/>
              </a:cxn>
              <a:cxn ang="0">
                <a:pos x="62" y="204"/>
              </a:cxn>
              <a:cxn ang="0">
                <a:pos x="66" y="208"/>
              </a:cxn>
              <a:cxn ang="0">
                <a:pos x="80" y="231"/>
              </a:cxn>
              <a:cxn ang="0">
                <a:pos x="79" y="235"/>
              </a:cxn>
              <a:cxn ang="0">
                <a:pos x="194" y="174"/>
              </a:cxn>
              <a:cxn ang="0">
                <a:pos x="93" y="261"/>
              </a:cxn>
              <a:cxn ang="0">
                <a:pos x="98" y="265"/>
              </a:cxn>
              <a:cxn ang="0">
                <a:pos x="142" y="314"/>
              </a:cxn>
              <a:cxn ang="0">
                <a:pos x="123" y="318"/>
              </a:cxn>
              <a:cxn ang="0">
                <a:pos x="102" y="306"/>
              </a:cxn>
            </a:cxnLst>
            <a:rect l="txL" t="txT" r="txR" b="txB"/>
            <a:pathLst>
              <a:path w="325" h="318">
                <a:moveTo>
                  <a:pt x="194" y="31"/>
                </a:moveTo>
                <a:lnTo>
                  <a:pt x="194" y="31"/>
                </a:lnTo>
                <a:lnTo>
                  <a:pt x="196" y="33"/>
                </a:lnTo>
                <a:lnTo>
                  <a:pt x="200" y="35"/>
                </a:lnTo>
                <a:lnTo>
                  <a:pt x="206" y="35"/>
                </a:lnTo>
                <a:lnTo>
                  <a:pt x="210" y="33"/>
                </a:lnTo>
                <a:lnTo>
                  <a:pt x="210" y="33"/>
                </a:lnTo>
                <a:lnTo>
                  <a:pt x="214" y="29"/>
                </a:lnTo>
                <a:lnTo>
                  <a:pt x="215" y="25"/>
                </a:lnTo>
                <a:lnTo>
                  <a:pt x="217" y="20"/>
                </a:lnTo>
                <a:lnTo>
                  <a:pt x="215" y="16"/>
                </a:lnTo>
                <a:lnTo>
                  <a:pt x="215" y="16"/>
                </a:lnTo>
                <a:lnTo>
                  <a:pt x="211" y="12"/>
                </a:lnTo>
                <a:lnTo>
                  <a:pt x="207" y="9"/>
                </a:lnTo>
                <a:lnTo>
                  <a:pt x="223" y="0"/>
                </a:lnTo>
                <a:lnTo>
                  <a:pt x="321" y="177"/>
                </a:lnTo>
                <a:lnTo>
                  <a:pt x="321" y="177"/>
                </a:lnTo>
                <a:lnTo>
                  <a:pt x="324" y="182"/>
                </a:lnTo>
                <a:lnTo>
                  <a:pt x="325" y="189"/>
                </a:lnTo>
                <a:lnTo>
                  <a:pt x="325" y="196"/>
                </a:lnTo>
                <a:lnTo>
                  <a:pt x="324" y="201"/>
                </a:lnTo>
                <a:lnTo>
                  <a:pt x="322" y="208"/>
                </a:lnTo>
                <a:lnTo>
                  <a:pt x="318" y="212"/>
                </a:lnTo>
                <a:lnTo>
                  <a:pt x="314" y="218"/>
                </a:lnTo>
                <a:lnTo>
                  <a:pt x="309" y="222"/>
                </a:lnTo>
                <a:lnTo>
                  <a:pt x="194" y="285"/>
                </a:lnTo>
                <a:lnTo>
                  <a:pt x="194" y="212"/>
                </a:lnTo>
                <a:lnTo>
                  <a:pt x="291" y="158"/>
                </a:lnTo>
                <a:lnTo>
                  <a:pt x="291" y="158"/>
                </a:lnTo>
                <a:lnTo>
                  <a:pt x="293" y="155"/>
                </a:lnTo>
                <a:lnTo>
                  <a:pt x="293" y="154"/>
                </a:lnTo>
                <a:lnTo>
                  <a:pt x="293" y="154"/>
                </a:lnTo>
                <a:lnTo>
                  <a:pt x="291" y="153"/>
                </a:lnTo>
                <a:lnTo>
                  <a:pt x="288" y="153"/>
                </a:lnTo>
                <a:lnTo>
                  <a:pt x="194" y="205"/>
                </a:lnTo>
                <a:lnTo>
                  <a:pt x="194" y="174"/>
                </a:lnTo>
                <a:lnTo>
                  <a:pt x="275" y="130"/>
                </a:lnTo>
                <a:lnTo>
                  <a:pt x="275" y="130"/>
                </a:lnTo>
                <a:lnTo>
                  <a:pt x="276" y="127"/>
                </a:lnTo>
                <a:lnTo>
                  <a:pt x="276" y="126"/>
                </a:lnTo>
                <a:lnTo>
                  <a:pt x="276" y="126"/>
                </a:lnTo>
                <a:lnTo>
                  <a:pt x="275" y="124"/>
                </a:lnTo>
                <a:lnTo>
                  <a:pt x="272" y="124"/>
                </a:lnTo>
                <a:lnTo>
                  <a:pt x="194" y="168"/>
                </a:lnTo>
                <a:lnTo>
                  <a:pt x="194" y="138"/>
                </a:lnTo>
                <a:lnTo>
                  <a:pt x="260" y="101"/>
                </a:lnTo>
                <a:lnTo>
                  <a:pt x="260" y="101"/>
                </a:lnTo>
                <a:lnTo>
                  <a:pt x="261" y="98"/>
                </a:lnTo>
                <a:lnTo>
                  <a:pt x="261" y="97"/>
                </a:lnTo>
                <a:lnTo>
                  <a:pt x="261" y="97"/>
                </a:lnTo>
                <a:lnTo>
                  <a:pt x="259" y="96"/>
                </a:lnTo>
                <a:lnTo>
                  <a:pt x="257" y="96"/>
                </a:lnTo>
                <a:lnTo>
                  <a:pt x="194" y="131"/>
                </a:lnTo>
                <a:lnTo>
                  <a:pt x="194" y="100"/>
                </a:lnTo>
                <a:lnTo>
                  <a:pt x="244" y="73"/>
                </a:lnTo>
                <a:lnTo>
                  <a:pt x="244" y="73"/>
                </a:lnTo>
                <a:lnTo>
                  <a:pt x="245" y="70"/>
                </a:lnTo>
                <a:lnTo>
                  <a:pt x="245" y="69"/>
                </a:lnTo>
                <a:lnTo>
                  <a:pt x="245" y="69"/>
                </a:lnTo>
                <a:lnTo>
                  <a:pt x="244" y="67"/>
                </a:lnTo>
                <a:lnTo>
                  <a:pt x="241" y="67"/>
                </a:lnTo>
                <a:lnTo>
                  <a:pt x="194" y="93"/>
                </a:lnTo>
                <a:lnTo>
                  <a:pt x="194" y="31"/>
                </a:lnTo>
                <a:close/>
                <a:moveTo>
                  <a:pt x="15" y="116"/>
                </a:moveTo>
                <a:lnTo>
                  <a:pt x="15" y="116"/>
                </a:lnTo>
                <a:lnTo>
                  <a:pt x="15" y="120"/>
                </a:lnTo>
                <a:lnTo>
                  <a:pt x="16" y="126"/>
                </a:lnTo>
                <a:lnTo>
                  <a:pt x="16" y="126"/>
                </a:lnTo>
                <a:lnTo>
                  <a:pt x="19" y="130"/>
                </a:lnTo>
                <a:lnTo>
                  <a:pt x="24" y="132"/>
                </a:lnTo>
                <a:lnTo>
                  <a:pt x="28" y="132"/>
                </a:lnTo>
                <a:lnTo>
                  <a:pt x="34" y="131"/>
                </a:lnTo>
                <a:lnTo>
                  <a:pt x="34" y="131"/>
                </a:lnTo>
                <a:lnTo>
                  <a:pt x="38" y="127"/>
                </a:lnTo>
                <a:lnTo>
                  <a:pt x="41" y="123"/>
                </a:lnTo>
                <a:lnTo>
                  <a:pt x="41" y="117"/>
                </a:lnTo>
                <a:lnTo>
                  <a:pt x="39" y="113"/>
                </a:lnTo>
                <a:lnTo>
                  <a:pt x="39" y="113"/>
                </a:lnTo>
                <a:lnTo>
                  <a:pt x="35" y="109"/>
                </a:lnTo>
                <a:lnTo>
                  <a:pt x="31" y="107"/>
                </a:lnTo>
                <a:lnTo>
                  <a:pt x="50" y="96"/>
                </a:lnTo>
                <a:lnTo>
                  <a:pt x="50" y="96"/>
                </a:lnTo>
                <a:lnTo>
                  <a:pt x="50" y="101"/>
                </a:lnTo>
                <a:lnTo>
                  <a:pt x="51" y="107"/>
                </a:lnTo>
                <a:lnTo>
                  <a:pt x="51" y="107"/>
                </a:lnTo>
                <a:lnTo>
                  <a:pt x="54" y="111"/>
                </a:lnTo>
                <a:lnTo>
                  <a:pt x="60" y="112"/>
                </a:lnTo>
                <a:lnTo>
                  <a:pt x="64" y="113"/>
                </a:lnTo>
                <a:lnTo>
                  <a:pt x="69" y="111"/>
                </a:lnTo>
                <a:lnTo>
                  <a:pt x="69" y="111"/>
                </a:lnTo>
                <a:lnTo>
                  <a:pt x="73" y="108"/>
                </a:lnTo>
                <a:lnTo>
                  <a:pt x="76" y="104"/>
                </a:lnTo>
                <a:lnTo>
                  <a:pt x="76" y="98"/>
                </a:lnTo>
                <a:lnTo>
                  <a:pt x="75" y="93"/>
                </a:lnTo>
                <a:lnTo>
                  <a:pt x="75" y="93"/>
                </a:lnTo>
                <a:lnTo>
                  <a:pt x="70" y="89"/>
                </a:lnTo>
                <a:lnTo>
                  <a:pt x="66" y="88"/>
                </a:lnTo>
                <a:lnTo>
                  <a:pt x="85" y="77"/>
                </a:lnTo>
                <a:lnTo>
                  <a:pt x="85" y="77"/>
                </a:lnTo>
                <a:lnTo>
                  <a:pt x="85" y="81"/>
                </a:lnTo>
                <a:lnTo>
                  <a:pt x="87" y="86"/>
                </a:lnTo>
                <a:lnTo>
                  <a:pt x="87" y="86"/>
                </a:lnTo>
                <a:lnTo>
                  <a:pt x="89" y="90"/>
                </a:lnTo>
                <a:lnTo>
                  <a:pt x="95" y="93"/>
                </a:lnTo>
                <a:lnTo>
                  <a:pt x="99" y="93"/>
                </a:lnTo>
                <a:lnTo>
                  <a:pt x="104" y="92"/>
                </a:lnTo>
                <a:lnTo>
                  <a:pt x="104" y="92"/>
                </a:lnTo>
                <a:lnTo>
                  <a:pt x="108" y="88"/>
                </a:lnTo>
                <a:lnTo>
                  <a:pt x="111" y="84"/>
                </a:lnTo>
                <a:lnTo>
                  <a:pt x="111" y="78"/>
                </a:lnTo>
                <a:lnTo>
                  <a:pt x="110" y="74"/>
                </a:lnTo>
                <a:lnTo>
                  <a:pt x="110" y="74"/>
                </a:lnTo>
                <a:lnTo>
                  <a:pt x="106" y="70"/>
                </a:lnTo>
                <a:lnTo>
                  <a:pt x="102" y="67"/>
                </a:lnTo>
                <a:lnTo>
                  <a:pt x="121" y="56"/>
                </a:lnTo>
                <a:lnTo>
                  <a:pt x="121" y="56"/>
                </a:lnTo>
                <a:lnTo>
                  <a:pt x="121" y="62"/>
                </a:lnTo>
                <a:lnTo>
                  <a:pt x="122" y="67"/>
                </a:lnTo>
                <a:lnTo>
                  <a:pt x="122" y="67"/>
                </a:lnTo>
                <a:lnTo>
                  <a:pt x="125" y="71"/>
                </a:lnTo>
                <a:lnTo>
                  <a:pt x="130" y="73"/>
                </a:lnTo>
                <a:lnTo>
                  <a:pt x="134" y="74"/>
                </a:lnTo>
                <a:lnTo>
                  <a:pt x="140" y="73"/>
                </a:lnTo>
                <a:lnTo>
                  <a:pt x="140" y="73"/>
                </a:lnTo>
                <a:lnTo>
                  <a:pt x="144" y="69"/>
                </a:lnTo>
                <a:lnTo>
                  <a:pt x="146" y="65"/>
                </a:lnTo>
                <a:lnTo>
                  <a:pt x="146" y="59"/>
                </a:lnTo>
                <a:lnTo>
                  <a:pt x="145" y="54"/>
                </a:lnTo>
                <a:lnTo>
                  <a:pt x="145" y="54"/>
                </a:lnTo>
                <a:lnTo>
                  <a:pt x="141" y="50"/>
                </a:lnTo>
                <a:lnTo>
                  <a:pt x="137" y="48"/>
                </a:lnTo>
                <a:lnTo>
                  <a:pt x="156" y="38"/>
                </a:lnTo>
                <a:lnTo>
                  <a:pt x="156" y="38"/>
                </a:lnTo>
                <a:lnTo>
                  <a:pt x="154" y="43"/>
                </a:lnTo>
                <a:lnTo>
                  <a:pt x="157" y="47"/>
                </a:lnTo>
                <a:lnTo>
                  <a:pt x="157" y="47"/>
                </a:lnTo>
                <a:lnTo>
                  <a:pt x="160" y="51"/>
                </a:lnTo>
                <a:lnTo>
                  <a:pt x="164" y="54"/>
                </a:lnTo>
                <a:lnTo>
                  <a:pt x="169" y="54"/>
                </a:lnTo>
                <a:lnTo>
                  <a:pt x="175" y="52"/>
                </a:lnTo>
                <a:lnTo>
                  <a:pt x="175" y="52"/>
                </a:lnTo>
                <a:lnTo>
                  <a:pt x="179" y="50"/>
                </a:lnTo>
                <a:lnTo>
                  <a:pt x="180" y="44"/>
                </a:lnTo>
                <a:lnTo>
                  <a:pt x="181" y="40"/>
                </a:lnTo>
                <a:lnTo>
                  <a:pt x="180" y="35"/>
                </a:lnTo>
                <a:lnTo>
                  <a:pt x="180" y="35"/>
                </a:lnTo>
                <a:lnTo>
                  <a:pt x="176" y="31"/>
                </a:lnTo>
                <a:lnTo>
                  <a:pt x="172" y="28"/>
                </a:lnTo>
                <a:lnTo>
                  <a:pt x="191" y="19"/>
                </a:lnTo>
                <a:lnTo>
                  <a:pt x="191" y="19"/>
                </a:lnTo>
                <a:lnTo>
                  <a:pt x="190" y="23"/>
                </a:lnTo>
                <a:lnTo>
                  <a:pt x="192" y="28"/>
                </a:lnTo>
                <a:lnTo>
                  <a:pt x="192" y="28"/>
                </a:lnTo>
                <a:lnTo>
                  <a:pt x="194" y="31"/>
                </a:lnTo>
                <a:lnTo>
                  <a:pt x="194" y="93"/>
                </a:lnTo>
                <a:lnTo>
                  <a:pt x="47" y="174"/>
                </a:lnTo>
                <a:lnTo>
                  <a:pt x="47" y="174"/>
                </a:lnTo>
                <a:lnTo>
                  <a:pt x="46" y="176"/>
                </a:lnTo>
                <a:lnTo>
                  <a:pt x="46" y="178"/>
                </a:lnTo>
                <a:lnTo>
                  <a:pt x="46" y="178"/>
                </a:lnTo>
                <a:lnTo>
                  <a:pt x="49" y="180"/>
                </a:lnTo>
                <a:lnTo>
                  <a:pt x="50" y="180"/>
                </a:lnTo>
                <a:lnTo>
                  <a:pt x="50" y="180"/>
                </a:lnTo>
                <a:lnTo>
                  <a:pt x="194" y="100"/>
                </a:lnTo>
                <a:lnTo>
                  <a:pt x="194" y="131"/>
                </a:lnTo>
                <a:lnTo>
                  <a:pt x="64" y="203"/>
                </a:lnTo>
                <a:lnTo>
                  <a:pt x="64" y="203"/>
                </a:lnTo>
                <a:lnTo>
                  <a:pt x="62" y="204"/>
                </a:lnTo>
                <a:lnTo>
                  <a:pt x="62" y="207"/>
                </a:lnTo>
                <a:lnTo>
                  <a:pt x="62" y="207"/>
                </a:lnTo>
                <a:lnTo>
                  <a:pt x="64" y="208"/>
                </a:lnTo>
                <a:lnTo>
                  <a:pt x="66" y="208"/>
                </a:lnTo>
                <a:lnTo>
                  <a:pt x="66" y="208"/>
                </a:lnTo>
                <a:lnTo>
                  <a:pt x="194" y="138"/>
                </a:lnTo>
                <a:lnTo>
                  <a:pt x="194" y="168"/>
                </a:lnTo>
                <a:lnTo>
                  <a:pt x="80" y="231"/>
                </a:lnTo>
                <a:lnTo>
                  <a:pt x="80" y="231"/>
                </a:lnTo>
                <a:lnTo>
                  <a:pt x="77" y="233"/>
                </a:lnTo>
                <a:lnTo>
                  <a:pt x="79" y="235"/>
                </a:lnTo>
                <a:lnTo>
                  <a:pt x="79" y="235"/>
                </a:lnTo>
                <a:lnTo>
                  <a:pt x="80" y="237"/>
                </a:lnTo>
                <a:lnTo>
                  <a:pt x="83" y="237"/>
                </a:lnTo>
                <a:lnTo>
                  <a:pt x="83" y="237"/>
                </a:lnTo>
                <a:lnTo>
                  <a:pt x="194" y="174"/>
                </a:lnTo>
                <a:lnTo>
                  <a:pt x="194" y="205"/>
                </a:lnTo>
                <a:lnTo>
                  <a:pt x="95" y="260"/>
                </a:lnTo>
                <a:lnTo>
                  <a:pt x="95" y="260"/>
                </a:lnTo>
                <a:lnTo>
                  <a:pt x="93" y="261"/>
                </a:lnTo>
                <a:lnTo>
                  <a:pt x="93" y="264"/>
                </a:lnTo>
                <a:lnTo>
                  <a:pt x="93" y="264"/>
                </a:lnTo>
                <a:lnTo>
                  <a:pt x="96" y="265"/>
                </a:lnTo>
                <a:lnTo>
                  <a:pt x="98" y="265"/>
                </a:lnTo>
                <a:lnTo>
                  <a:pt x="98" y="265"/>
                </a:lnTo>
                <a:lnTo>
                  <a:pt x="194" y="212"/>
                </a:lnTo>
                <a:lnTo>
                  <a:pt x="194" y="285"/>
                </a:lnTo>
                <a:lnTo>
                  <a:pt x="142" y="314"/>
                </a:lnTo>
                <a:lnTo>
                  <a:pt x="142" y="314"/>
                </a:lnTo>
                <a:lnTo>
                  <a:pt x="137" y="316"/>
                </a:lnTo>
                <a:lnTo>
                  <a:pt x="130" y="318"/>
                </a:lnTo>
                <a:lnTo>
                  <a:pt x="123" y="318"/>
                </a:lnTo>
                <a:lnTo>
                  <a:pt x="118" y="316"/>
                </a:lnTo>
                <a:lnTo>
                  <a:pt x="111" y="314"/>
                </a:lnTo>
                <a:lnTo>
                  <a:pt x="107" y="311"/>
                </a:lnTo>
                <a:lnTo>
                  <a:pt x="102" y="306"/>
                </a:lnTo>
                <a:lnTo>
                  <a:pt x="98" y="300"/>
                </a:lnTo>
                <a:lnTo>
                  <a:pt x="0" y="124"/>
                </a:lnTo>
                <a:lnTo>
                  <a:pt x="15" y="116"/>
                </a:lnTo>
                <a:close/>
              </a:path>
            </a:pathLst>
          </a:custGeom>
          <a:solidFill>
            <a:srgbClr val="FF80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59" name="Freeform 154"/>
          <p:cNvSpPr>
            <a:spLocks noEditPoints="1"/>
          </p:cNvSpPr>
          <p:nvPr/>
        </p:nvSpPr>
        <p:spPr>
          <a:xfrm>
            <a:off x="4835525" y="3248025"/>
            <a:ext cx="488950" cy="512763"/>
          </a:xfrm>
          <a:custGeom>
            <a:avLst/>
            <a:gdLst>
              <a:gd name="txL" fmla="*/ 0 w 308"/>
              <a:gd name="txT" fmla="*/ 0 h 323"/>
              <a:gd name="txR" fmla="*/ 308 w 308"/>
              <a:gd name="txB" fmla="*/ 323 h 323"/>
            </a:gdLst>
            <a:ahLst/>
            <a:cxnLst>
              <a:cxn ang="0">
                <a:pos x="306" y="96"/>
              </a:cxn>
              <a:cxn ang="0">
                <a:pos x="218" y="308"/>
              </a:cxn>
              <a:cxn ang="0">
                <a:pos x="227" y="224"/>
              </a:cxn>
              <a:cxn ang="0">
                <a:pos x="233" y="209"/>
              </a:cxn>
              <a:cxn ang="0">
                <a:pos x="246" y="184"/>
              </a:cxn>
              <a:cxn ang="0">
                <a:pos x="250" y="159"/>
              </a:cxn>
              <a:cxn ang="0">
                <a:pos x="280" y="109"/>
              </a:cxn>
              <a:cxn ang="0">
                <a:pos x="218" y="75"/>
              </a:cxn>
              <a:cxn ang="0">
                <a:pos x="201" y="320"/>
              </a:cxn>
              <a:cxn ang="0">
                <a:pos x="197" y="289"/>
              </a:cxn>
              <a:cxn ang="0">
                <a:pos x="208" y="262"/>
              </a:cxn>
              <a:cxn ang="0">
                <a:pos x="218" y="248"/>
              </a:cxn>
              <a:cxn ang="0">
                <a:pos x="203" y="161"/>
              </a:cxn>
              <a:cxn ang="0">
                <a:pos x="189" y="184"/>
              </a:cxn>
              <a:cxn ang="0">
                <a:pos x="186" y="202"/>
              </a:cxn>
              <a:cxn ang="0">
                <a:pos x="185" y="155"/>
              </a:cxn>
              <a:cxn ang="0">
                <a:pos x="180" y="26"/>
              </a:cxn>
              <a:cxn ang="0">
                <a:pos x="174" y="318"/>
              </a:cxn>
              <a:cxn ang="0">
                <a:pos x="147" y="218"/>
              </a:cxn>
              <a:cxn ang="0">
                <a:pos x="166" y="199"/>
              </a:cxn>
              <a:cxn ang="0">
                <a:pos x="147" y="170"/>
              </a:cxn>
              <a:cxn ang="0">
                <a:pos x="180" y="170"/>
              </a:cxn>
              <a:cxn ang="0">
                <a:pos x="170" y="225"/>
              </a:cxn>
              <a:cxn ang="0">
                <a:pos x="168" y="243"/>
              </a:cxn>
              <a:cxn ang="0">
                <a:pos x="151" y="263"/>
              </a:cxn>
              <a:cxn ang="0">
                <a:pos x="180" y="321"/>
              </a:cxn>
              <a:cxn ang="0">
                <a:pos x="147" y="10"/>
              </a:cxn>
              <a:cxn ang="0">
                <a:pos x="119" y="0"/>
              </a:cxn>
              <a:cxn ang="0">
                <a:pos x="132" y="260"/>
              </a:cxn>
              <a:cxn ang="0">
                <a:pos x="147" y="306"/>
              </a:cxn>
              <a:cxn ang="0">
                <a:pos x="139" y="134"/>
              </a:cxn>
              <a:cxn ang="0">
                <a:pos x="128" y="159"/>
              </a:cxn>
              <a:cxn ang="0">
                <a:pos x="121" y="174"/>
              </a:cxn>
              <a:cxn ang="0">
                <a:pos x="123" y="125"/>
              </a:cxn>
              <a:cxn ang="0">
                <a:pos x="147" y="235"/>
              </a:cxn>
              <a:cxn ang="0">
                <a:pos x="98" y="283"/>
              </a:cxn>
              <a:cxn ang="0">
                <a:pos x="103" y="4"/>
              </a:cxn>
              <a:cxn ang="0">
                <a:pos x="111" y="34"/>
              </a:cxn>
              <a:cxn ang="0">
                <a:pos x="119" y="122"/>
              </a:cxn>
              <a:cxn ang="0">
                <a:pos x="119" y="141"/>
              </a:cxn>
              <a:cxn ang="0">
                <a:pos x="109" y="197"/>
              </a:cxn>
              <a:cxn ang="0">
                <a:pos x="107" y="214"/>
              </a:cxn>
              <a:cxn ang="0">
                <a:pos x="105" y="171"/>
              </a:cxn>
              <a:cxn ang="0">
                <a:pos x="98" y="147"/>
              </a:cxn>
              <a:cxn ang="0">
                <a:pos x="119" y="141"/>
              </a:cxn>
              <a:cxn ang="0">
                <a:pos x="86" y="206"/>
              </a:cxn>
              <a:cxn ang="0">
                <a:pos x="97" y="188"/>
              </a:cxn>
              <a:cxn ang="0">
                <a:pos x="90" y="239"/>
              </a:cxn>
              <a:cxn ang="0">
                <a:pos x="86" y="22"/>
              </a:cxn>
              <a:cxn ang="0">
                <a:pos x="93" y="68"/>
              </a:cxn>
              <a:cxn ang="0">
                <a:pos x="86" y="22"/>
              </a:cxn>
              <a:cxn ang="0">
                <a:pos x="86" y="278"/>
              </a:cxn>
              <a:cxn ang="0">
                <a:pos x="77" y="230"/>
              </a:cxn>
              <a:cxn ang="0">
                <a:pos x="86" y="107"/>
              </a:cxn>
              <a:cxn ang="0">
                <a:pos x="67" y="126"/>
              </a:cxn>
              <a:cxn ang="0">
                <a:pos x="86" y="141"/>
              </a:cxn>
              <a:cxn ang="0">
                <a:pos x="58" y="83"/>
              </a:cxn>
              <a:cxn ang="0">
                <a:pos x="86" y="190"/>
              </a:cxn>
              <a:cxn ang="0">
                <a:pos x="2" y="226"/>
              </a:cxn>
              <a:cxn ang="0">
                <a:pos x="58" y="147"/>
              </a:cxn>
              <a:cxn ang="0">
                <a:pos x="50" y="172"/>
              </a:cxn>
              <a:cxn ang="0">
                <a:pos x="42" y="186"/>
              </a:cxn>
              <a:cxn ang="0">
                <a:pos x="29" y="210"/>
              </a:cxn>
            </a:cxnLst>
            <a:rect l="txL" t="txT" r="txR" b="txB"/>
            <a:pathLst>
              <a:path w="308" h="323">
                <a:moveTo>
                  <a:pt x="218" y="44"/>
                </a:moveTo>
                <a:lnTo>
                  <a:pt x="288" y="76"/>
                </a:lnTo>
                <a:lnTo>
                  <a:pt x="288" y="76"/>
                </a:lnTo>
                <a:lnTo>
                  <a:pt x="293" y="80"/>
                </a:lnTo>
                <a:lnTo>
                  <a:pt x="299" y="84"/>
                </a:lnTo>
                <a:lnTo>
                  <a:pt x="303" y="90"/>
                </a:lnTo>
                <a:lnTo>
                  <a:pt x="306" y="96"/>
                </a:lnTo>
                <a:lnTo>
                  <a:pt x="308" y="103"/>
                </a:lnTo>
                <a:lnTo>
                  <a:pt x="308" y="110"/>
                </a:lnTo>
                <a:lnTo>
                  <a:pt x="307" y="117"/>
                </a:lnTo>
                <a:lnTo>
                  <a:pt x="304" y="124"/>
                </a:lnTo>
                <a:lnTo>
                  <a:pt x="222" y="301"/>
                </a:lnTo>
                <a:lnTo>
                  <a:pt x="222" y="301"/>
                </a:lnTo>
                <a:lnTo>
                  <a:pt x="218" y="308"/>
                </a:lnTo>
                <a:lnTo>
                  <a:pt x="218" y="248"/>
                </a:lnTo>
                <a:lnTo>
                  <a:pt x="218" y="248"/>
                </a:lnTo>
                <a:lnTo>
                  <a:pt x="219" y="245"/>
                </a:lnTo>
                <a:lnTo>
                  <a:pt x="227" y="228"/>
                </a:lnTo>
                <a:lnTo>
                  <a:pt x="227" y="228"/>
                </a:lnTo>
                <a:lnTo>
                  <a:pt x="228" y="226"/>
                </a:lnTo>
                <a:lnTo>
                  <a:pt x="227" y="224"/>
                </a:lnTo>
                <a:lnTo>
                  <a:pt x="227" y="222"/>
                </a:lnTo>
                <a:lnTo>
                  <a:pt x="224" y="221"/>
                </a:lnTo>
                <a:lnTo>
                  <a:pt x="218" y="217"/>
                </a:lnTo>
                <a:lnTo>
                  <a:pt x="218" y="202"/>
                </a:lnTo>
                <a:lnTo>
                  <a:pt x="230" y="209"/>
                </a:lnTo>
                <a:lnTo>
                  <a:pt x="230" y="209"/>
                </a:lnTo>
                <a:lnTo>
                  <a:pt x="233" y="209"/>
                </a:lnTo>
                <a:lnTo>
                  <a:pt x="235" y="209"/>
                </a:lnTo>
                <a:lnTo>
                  <a:pt x="237" y="207"/>
                </a:lnTo>
                <a:lnTo>
                  <a:pt x="238" y="206"/>
                </a:lnTo>
                <a:lnTo>
                  <a:pt x="246" y="188"/>
                </a:lnTo>
                <a:lnTo>
                  <a:pt x="246" y="188"/>
                </a:lnTo>
                <a:lnTo>
                  <a:pt x="247" y="186"/>
                </a:lnTo>
                <a:lnTo>
                  <a:pt x="246" y="184"/>
                </a:lnTo>
                <a:lnTo>
                  <a:pt x="246" y="182"/>
                </a:lnTo>
                <a:lnTo>
                  <a:pt x="243" y="180"/>
                </a:lnTo>
                <a:lnTo>
                  <a:pt x="218" y="168"/>
                </a:lnTo>
                <a:lnTo>
                  <a:pt x="218" y="145"/>
                </a:lnTo>
                <a:lnTo>
                  <a:pt x="243" y="157"/>
                </a:lnTo>
                <a:lnTo>
                  <a:pt x="243" y="157"/>
                </a:lnTo>
                <a:lnTo>
                  <a:pt x="250" y="159"/>
                </a:lnTo>
                <a:lnTo>
                  <a:pt x="257" y="157"/>
                </a:lnTo>
                <a:lnTo>
                  <a:pt x="262" y="155"/>
                </a:lnTo>
                <a:lnTo>
                  <a:pt x="266" y="149"/>
                </a:lnTo>
                <a:lnTo>
                  <a:pt x="279" y="122"/>
                </a:lnTo>
                <a:lnTo>
                  <a:pt x="279" y="122"/>
                </a:lnTo>
                <a:lnTo>
                  <a:pt x="280" y="115"/>
                </a:lnTo>
                <a:lnTo>
                  <a:pt x="280" y="109"/>
                </a:lnTo>
                <a:lnTo>
                  <a:pt x="276" y="103"/>
                </a:lnTo>
                <a:lnTo>
                  <a:pt x="270" y="99"/>
                </a:lnTo>
                <a:lnTo>
                  <a:pt x="218" y="75"/>
                </a:lnTo>
                <a:lnTo>
                  <a:pt x="218" y="44"/>
                </a:lnTo>
                <a:close/>
                <a:moveTo>
                  <a:pt x="180" y="26"/>
                </a:moveTo>
                <a:lnTo>
                  <a:pt x="218" y="44"/>
                </a:lnTo>
                <a:lnTo>
                  <a:pt x="218" y="75"/>
                </a:lnTo>
                <a:lnTo>
                  <a:pt x="180" y="57"/>
                </a:lnTo>
                <a:lnTo>
                  <a:pt x="180" y="26"/>
                </a:lnTo>
                <a:lnTo>
                  <a:pt x="180" y="26"/>
                </a:lnTo>
                <a:close/>
                <a:moveTo>
                  <a:pt x="218" y="308"/>
                </a:moveTo>
                <a:lnTo>
                  <a:pt x="218" y="308"/>
                </a:lnTo>
                <a:lnTo>
                  <a:pt x="211" y="316"/>
                </a:lnTo>
                <a:lnTo>
                  <a:pt x="201" y="320"/>
                </a:lnTo>
                <a:lnTo>
                  <a:pt x="191" y="323"/>
                </a:lnTo>
                <a:lnTo>
                  <a:pt x="180" y="321"/>
                </a:lnTo>
                <a:lnTo>
                  <a:pt x="180" y="283"/>
                </a:lnTo>
                <a:lnTo>
                  <a:pt x="193" y="289"/>
                </a:lnTo>
                <a:lnTo>
                  <a:pt x="193" y="289"/>
                </a:lnTo>
                <a:lnTo>
                  <a:pt x="195" y="289"/>
                </a:lnTo>
                <a:lnTo>
                  <a:pt x="197" y="289"/>
                </a:lnTo>
                <a:lnTo>
                  <a:pt x="199" y="287"/>
                </a:lnTo>
                <a:lnTo>
                  <a:pt x="200" y="286"/>
                </a:lnTo>
                <a:lnTo>
                  <a:pt x="208" y="268"/>
                </a:lnTo>
                <a:lnTo>
                  <a:pt x="208" y="268"/>
                </a:lnTo>
                <a:lnTo>
                  <a:pt x="209" y="266"/>
                </a:lnTo>
                <a:lnTo>
                  <a:pt x="209" y="264"/>
                </a:lnTo>
                <a:lnTo>
                  <a:pt x="208" y="262"/>
                </a:lnTo>
                <a:lnTo>
                  <a:pt x="205" y="260"/>
                </a:lnTo>
                <a:lnTo>
                  <a:pt x="180" y="249"/>
                </a:lnTo>
                <a:lnTo>
                  <a:pt x="180" y="235"/>
                </a:lnTo>
                <a:lnTo>
                  <a:pt x="212" y="248"/>
                </a:lnTo>
                <a:lnTo>
                  <a:pt x="212" y="248"/>
                </a:lnTo>
                <a:lnTo>
                  <a:pt x="215" y="249"/>
                </a:lnTo>
                <a:lnTo>
                  <a:pt x="218" y="248"/>
                </a:lnTo>
                <a:lnTo>
                  <a:pt x="218" y="308"/>
                </a:lnTo>
                <a:lnTo>
                  <a:pt x="218" y="308"/>
                </a:lnTo>
                <a:close/>
                <a:moveTo>
                  <a:pt x="218" y="145"/>
                </a:moveTo>
                <a:lnTo>
                  <a:pt x="218" y="168"/>
                </a:lnTo>
                <a:lnTo>
                  <a:pt x="205" y="163"/>
                </a:lnTo>
                <a:lnTo>
                  <a:pt x="205" y="163"/>
                </a:lnTo>
                <a:lnTo>
                  <a:pt x="203" y="161"/>
                </a:lnTo>
                <a:lnTo>
                  <a:pt x="201" y="163"/>
                </a:lnTo>
                <a:lnTo>
                  <a:pt x="199" y="164"/>
                </a:lnTo>
                <a:lnTo>
                  <a:pt x="197" y="165"/>
                </a:lnTo>
                <a:lnTo>
                  <a:pt x="189" y="183"/>
                </a:lnTo>
                <a:lnTo>
                  <a:pt x="189" y="183"/>
                </a:lnTo>
                <a:lnTo>
                  <a:pt x="189" y="183"/>
                </a:lnTo>
                <a:lnTo>
                  <a:pt x="189" y="184"/>
                </a:lnTo>
                <a:lnTo>
                  <a:pt x="189" y="187"/>
                </a:lnTo>
                <a:lnTo>
                  <a:pt x="191" y="190"/>
                </a:lnTo>
                <a:lnTo>
                  <a:pt x="192" y="191"/>
                </a:lnTo>
                <a:lnTo>
                  <a:pt x="218" y="202"/>
                </a:lnTo>
                <a:lnTo>
                  <a:pt x="218" y="217"/>
                </a:lnTo>
                <a:lnTo>
                  <a:pt x="186" y="202"/>
                </a:lnTo>
                <a:lnTo>
                  <a:pt x="186" y="202"/>
                </a:lnTo>
                <a:lnTo>
                  <a:pt x="184" y="202"/>
                </a:lnTo>
                <a:lnTo>
                  <a:pt x="180" y="203"/>
                </a:lnTo>
                <a:lnTo>
                  <a:pt x="180" y="170"/>
                </a:lnTo>
                <a:lnTo>
                  <a:pt x="185" y="160"/>
                </a:lnTo>
                <a:lnTo>
                  <a:pt x="185" y="160"/>
                </a:lnTo>
                <a:lnTo>
                  <a:pt x="185" y="157"/>
                </a:lnTo>
                <a:lnTo>
                  <a:pt x="185" y="155"/>
                </a:lnTo>
                <a:lnTo>
                  <a:pt x="184" y="153"/>
                </a:lnTo>
                <a:lnTo>
                  <a:pt x="182" y="152"/>
                </a:lnTo>
                <a:lnTo>
                  <a:pt x="180" y="151"/>
                </a:lnTo>
                <a:lnTo>
                  <a:pt x="180" y="128"/>
                </a:lnTo>
                <a:lnTo>
                  <a:pt x="218" y="145"/>
                </a:lnTo>
                <a:close/>
                <a:moveTo>
                  <a:pt x="147" y="10"/>
                </a:moveTo>
                <a:lnTo>
                  <a:pt x="180" y="26"/>
                </a:lnTo>
                <a:lnTo>
                  <a:pt x="180" y="57"/>
                </a:lnTo>
                <a:lnTo>
                  <a:pt x="147" y="41"/>
                </a:lnTo>
                <a:lnTo>
                  <a:pt x="147" y="10"/>
                </a:lnTo>
                <a:lnTo>
                  <a:pt x="147" y="10"/>
                </a:lnTo>
                <a:close/>
                <a:moveTo>
                  <a:pt x="180" y="321"/>
                </a:moveTo>
                <a:lnTo>
                  <a:pt x="180" y="321"/>
                </a:lnTo>
                <a:lnTo>
                  <a:pt x="174" y="318"/>
                </a:lnTo>
                <a:lnTo>
                  <a:pt x="147" y="306"/>
                </a:lnTo>
                <a:lnTo>
                  <a:pt x="147" y="240"/>
                </a:lnTo>
                <a:lnTo>
                  <a:pt x="147" y="240"/>
                </a:lnTo>
                <a:lnTo>
                  <a:pt x="147" y="240"/>
                </a:lnTo>
                <a:lnTo>
                  <a:pt x="149" y="237"/>
                </a:lnTo>
                <a:lnTo>
                  <a:pt x="147" y="235"/>
                </a:lnTo>
                <a:lnTo>
                  <a:pt x="147" y="218"/>
                </a:lnTo>
                <a:lnTo>
                  <a:pt x="150" y="220"/>
                </a:lnTo>
                <a:lnTo>
                  <a:pt x="150" y="220"/>
                </a:lnTo>
                <a:lnTo>
                  <a:pt x="153" y="221"/>
                </a:lnTo>
                <a:lnTo>
                  <a:pt x="155" y="220"/>
                </a:lnTo>
                <a:lnTo>
                  <a:pt x="157" y="218"/>
                </a:lnTo>
                <a:lnTo>
                  <a:pt x="158" y="217"/>
                </a:lnTo>
                <a:lnTo>
                  <a:pt x="166" y="199"/>
                </a:lnTo>
                <a:lnTo>
                  <a:pt x="166" y="199"/>
                </a:lnTo>
                <a:lnTo>
                  <a:pt x="166" y="198"/>
                </a:lnTo>
                <a:lnTo>
                  <a:pt x="166" y="195"/>
                </a:lnTo>
                <a:lnTo>
                  <a:pt x="165" y="193"/>
                </a:lnTo>
                <a:lnTo>
                  <a:pt x="163" y="191"/>
                </a:lnTo>
                <a:lnTo>
                  <a:pt x="147" y="184"/>
                </a:lnTo>
                <a:lnTo>
                  <a:pt x="147" y="170"/>
                </a:lnTo>
                <a:lnTo>
                  <a:pt x="169" y="180"/>
                </a:lnTo>
                <a:lnTo>
                  <a:pt x="169" y="180"/>
                </a:lnTo>
                <a:lnTo>
                  <a:pt x="172" y="180"/>
                </a:lnTo>
                <a:lnTo>
                  <a:pt x="173" y="180"/>
                </a:lnTo>
                <a:lnTo>
                  <a:pt x="176" y="179"/>
                </a:lnTo>
                <a:lnTo>
                  <a:pt x="177" y="176"/>
                </a:lnTo>
                <a:lnTo>
                  <a:pt x="180" y="170"/>
                </a:lnTo>
                <a:lnTo>
                  <a:pt x="180" y="203"/>
                </a:lnTo>
                <a:lnTo>
                  <a:pt x="180" y="203"/>
                </a:lnTo>
                <a:lnTo>
                  <a:pt x="178" y="206"/>
                </a:lnTo>
                <a:lnTo>
                  <a:pt x="170" y="222"/>
                </a:lnTo>
                <a:lnTo>
                  <a:pt x="170" y="222"/>
                </a:lnTo>
                <a:lnTo>
                  <a:pt x="170" y="222"/>
                </a:lnTo>
                <a:lnTo>
                  <a:pt x="170" y="225"/>
                </a:lnTo>
                <a:lnTo>
                  <a:pt x="170" y="228"/>
                </a:lnTo>
                <a:lnTo>
                  <a:pt x="172" y="229"/>
                </a:lnTo>
                <a:lnTo>
                  <a:pt x="173" y="230"/>
                </a:lnTo>
                <a:lnTo>
                  <a:pt x="180" y="235"/>
                </a:lnTo>
                <a:lnTo>
                  <a:pt x="180" y="249"/>
                </a:lnTo>
                <a:lnTo>
                  <a:pt x="168" y="243"/>
                </a:lnTo>
                <a:lnTo>
                  <a:pt x="168" y="243"/>
                </a:lnTo>
                <a:lnTo>
                  <a:pt x="166" y="243"/>
                </a:lnTo>
                <a:lnTo>
                  <a:pt x="163" y="243"/>
                </a:lnTo>
                <a:lnTo>
                  <a:pt x="162" y="244"/>
                </a:lnTo>
                <a:lnTo>
                  <a:pt x="161" y="245"/>
                </a:lnTo>
                <a:lnTo>
                  <a:pt x="151" y="263"/>
                </a:lnTo>
                <a:lnTo>
                  <a:pt x="151" y="263"/>
                </a:lnTo>
                <a:lnTo>
                  <a:pt x="151" y="263"/>
                </a:lnTo>
                <a:lnTo>
                  <a:pt x="151" y="266"/>
                </a:lnTo>
                <a:lnTo>
                  <a:pt x="151" y="267"/>
                </a:lnTo>
                <a:lnTo>
                  <a:pt x="153" y="270"/>
                </a:lnTo>
                <a:lnTo>
                  <a:pt x="155" y="271"/>
                </a:lnTo>
                <a:lnTo>
                  <a:pt x="180" y="283"/>
                </a:lnTo>
                <a:lnTo>
                  <a:pt x="180" y="321"/>
                </a:lnTo>
                <a:lnTo>
                  <a:pt x="180" y="321"/>
                </a:lnTo>
                <a:close/>
                <a:moveTo>
                  <a:pt x="180" y="128"/>
                </a:moveTo>
                <a:lnTo>
                  <a:pt x="180" y="151"/>
                </a:lnTo>
                <a:lnTo>
                  <a:pt x="147" y="136"/>
                </a:lnTo>
                <a:lnTo>
                  <a:pt x="147" y="113"/>
                </a:lnTo>
                <a:lnTo>
                  <a:pt x="180" y="128"/>
                </a:lnTo>
                <a:close/>
                <a:moveTo>
                  <a:pt x="135" y="4"/>
                </a:moveTo>
                <a:lnTo>
                  <a:pt x="147" y="10"/>
                </a:lnTo>
                <a:lnTo>
                  <a:pt x="147" y="41"/>
                </a:lnTo>
                <a:lnTo>
                  <a:pt x="128" y="33"/>
                </a:lnTo>
                <a:lnTo>
                  <a:pt x="128" y="33"/>
                </a:lnTo>
                <a:lnTo>
                  <a:pt x="124" y="31"/>
                </a:lnTo>
                <a:lnTo>
                  <a:pt x="119" y="31"/>
                </a:lnTo>
                <a:lnTo>
                  <a:pt x="119" y="0"/>
                </a:lnTo>
                <a:lnTo>
                  <a:pt x="119" y="0"/>
                </a:lnTo>
                <a:lnTo>
                  <a:pt x="127" y="2"/>
                </a:lnTo>
                <a:lnTo>
                  <a:pt x="135" y="4"/>
                </a:lnTo>
                <a:lnTo>
                  <a:pt x="135" y="4"/>
                </a:lnTo>
                <a:close/>
                <a:moveTo>
                  <a:pt x="147" y="306"/>
                </a:moveTo>
                <a:lnTo>
                  <a:pt x="119" y="293"/>
                </a:lnTo>
                <a:lnTo>
                  <a:pt x="119" y="253"/>
                </a:lnTo>
                <a:lnTo>
                  <a:pt x="132" y="260"/>
                </a:lnTo>
                <a:lnTo>
                  <a:pt x="132" y="260"/>
                </a:lnTo>
                <a:lnTo>
                  <a:pt x="134" y="260"/>
                </a:lnTo>
                <a:lnTo>
                  <a:pt x="136" y="260"/>
                </a:lnTo>
                <a:lnTo>
                  <a:pt x="138" y="259"/>
                </a:lnTo>
                <a:lnTo>
                  <a:pt x="139" y="258"/>
                </a:lnTo>
                <a:lnTo>
                  <a:pt x="147" y="240"/>
                </a:lnTo>
                <a:lnTo>
                  <a:pt x="147" y="306"/>
                </a:lnTo>
                <a:lnTo>
                  <a:pt x="147" y="306"/>
                </a:lnTo>
                <a:close/>
                <a:moveTo>
                  <a:pt x="147" y="113"/>
                </a:moveTo>
                <a:lnTo>
                  <a:pt x="147" y="136"/>
                </a:lnTo>
                <a:lnTo>
                  <a:pt x="144" y="134"/>
                </a:lnTo>
                <a:lnTo>
                  <a:pt x="144" y="134"/>
                </a:lnTo>
                <a:lnTo>
                  <a:pt x="142" y="133"/>
                </a:lnTo>
                <a:lnTo>
                  <a:pt x="139" y="134"/>
                </a:lnTo>
                <a:lnTo>
                  <a:pt x="138" y="134"/>
                </a:lnTo>
                <a:lnTo>
                  <a:pt x="136" y="137"/>
                </a:lnTo>
                <a:lnTo>
                  <a:pt x="128" y="155"/>
                </a:lnTo>
                <a:lnTo>
                  <a:pt x="128" y="155"/>
                </a:lnTo>
                <a:lnTo>
                  <a:pt x="128" y="155"/>
                </a:lnTo>
                <a:lnTo>
                  <a:pt x="128" y="156"/>
                </a:lnTo>
                <a:lnTo>
                  <a:pt x="128" y="159"/>
                </a:lnTo>
                <a:lnTo>
                  <a:pt x="130" y="160"/>
                </a:lnTo>
                <a:lnTo>
                  <a:pt x="131" y="161"/>
                </a:lnTo>
                <a:lnTo>
                  <a:pt x="147" y="170"/>
                </a:lnTo>
                <a:lnTo>
                  <a:pt x="147" y="184"/>
                </a:lnTo>
                <a:lnTo>
                  <a:pt x="126" y="174"/>
                </a:lnTo>
                <a:lnTo>
                  <a:pt x="126" y="174"/>
                </a:lnTo>
                <a:lnTo>
                  <a:pt x="121" y="174"/>
                </a:lnTo>
                <a:lnTo>
                  <a:pt x="119" y="175"/>
                </a:lnTo>
                <a:lnTo>
                  <a:pt x="119" y="141"/>
                </a:lnTo>
                <a:lnTo>
                  <a:pt x="124" y="130"/>
                </a:lnTo>
                <a:lnTo>
                  <a:pt x="124" y="130"/>
                </a:lnTo>
                <a:lnTo>
                  <a:pt x="124" y="129"/>
                </a:lnTo>
                <a:lnTo>
                  <a:pt x="124" y="126"/>
                </a:lnTo>
                <a:lnTo>
                  <a:pt x="123" y="125"/>
                </a:lnTo>
                <a:lnTo>
                  <a:pt x="121" y="124"/>
                </a:lnTo>
                <a:lnTo>
                  <a:pt x="119" y="122"/>
                </a:lnTo>
                <a:lnTo>
                  <a:pt x="119" y="99"/>
                </a:lnTo>
                <a:lnTo>
                  <a:pt x="147" y="113"/>
                </a:lnTo>
                <a:lnTo>
                  <a:pt x="147" y="113"/>
                </a:lnTo>
                <a:close/>
                <a:moveTo>
                  <a:pt x="147" y="218"/>
                </a:moveTo>
                <a:lnTo>
                  <a:pt x="147" y="235"/>
                </a:lnTo>
                <a:lnTo>
                  <a:pt x="147" y="235"/>
                </a:lnTo>
                <a:lnTo>
                  <a:pt x="144" y="232"/>
                </a:lnTo>
                <a:lnTo>
                  <a:pt x="119" y="220"/>
                </a:lnTo>
                <a:lnTo>
                  <a:pt x="119" y="205"/>
                </a:lnTo>
                <a:lnTo>
                  <a:pt x="147" y="218"/>
                </a:lnTo>
                <a:close/>
                <a:moveTo>
                  <a:pt x="119" y="293"/>
                </a:moveTo>
                <a:lnTo>
                  <a:pt x="98" y="283"/>
                </a:lnTo>
                <a:lnTo>
                  <a:pt x="98" y="244"/>
                </a:lnTo>
                <a:lnTo>
                  <a:pt x="119" y="253"/>
                </a:lnTo>
                <a:lnTo>
                  <a:pt x="119" y="293"/>
                </a:lnTo>
                <a:lnTo>
                  <a:pt x="119" y="293"/>
                </a:lnTo>
                <a:close/>
                <a:moveTo>
                  <a:pt x="98" y="7"/>
                </a:moveTo>
                <a:lnTo>
                  <a:pt x="98" y="7"/>
                </a:lnTo>
                <a:lnTo>
                  <a:pt x="103" y="4"/>
                </a:lnTo>
                <a:lnTo>
                  <a:pt x="108" y="3"/>
                </a:lnTo>
                <a:lnTo>
                  <a:pt x="113" y="2"/>
                </a:lnTo>
                <a:lnTo>
                  <a:pt x="119" y="0"/>
                </a:lnTo>
                <a:lnTo>
                  <a:pt x="119" y="31"/>
                </a:lnTo>
                <a:lnTo>
                  <a:pt x="119" y="31"/>
                </a:lnTo>
                <a:lnTo>
                  <a:pt x="115" y="33"/>
                </a:lnTo>
                <a:lnTo>
                  <a:pt x="111" y="34"/>
                </a:lnTo>
                <a:lnTo>
                  <a:pt x="108" y="37"/>
                </a:lnTo>
                <a:lnTo>
                  <a:pt x="105" y="41"/>
                </a:lnTo>
                <a:lnTo>
                  <a:pt x="98" y="56"/>
                </a:lnTo>
                <a:lnTo>
                  <a:pt x="98" y="7"/>
                </a:lnTo>
                <a:lnTo>
                  <a:pt x="98" y="7"/>
                </a:lnTo>
                <a:close/>
                <a:moveTo>
                  <a:pt x="119" y="99"/>
                </a:moveTo>
                <a:lnTo>
                  <a:pt x="119" y="122"/>
                </a:lnTo>
                <a:lnTo>
                  <a:pt x="98" y="113"/>
                </a:lnTo>
                <a:lnTo>
                  <a:pt x="98" y="90"/>
                </a:lnTo>
                <a:lnTo>
                  <a:pt x="98" y="90"/>
                </a:lnTo>
                <a:lnTo>
                  <a:pt x="101" y="91"/>
                </a:lnTo>
                <a:lnTo>
                  <a:pt x="119" y="99"/>
                </a:lnTo>
                <a:lnTo>
                  <a:pt x="119" y="99"/>
                </a:lnTo>
                <a:close/>
                <a:moveTo>
                  <a:pt x="119" y="141"/>
                </a:moveTo>
                <a:lnTo>
                  <a:pt x="119" y="175"/>
                </a:lnTo>
                <a:lnTo>
                  <a:pt x="119" y="175"/>
                </a:lnTo>
                <a:lnTo>
                  <a:pt x="117" y="176"/>
                </a:lnTo>
                <a:lnTo>
                  <a:pt x="109" y="194"/>
                </a:lnTo>
                <a:lnTo>
                  <a:pt x="109" y="194"/>
                </a:lnTo>
                <a:lnTo>
                  <a:pt x="109" y="194"/>
                </a:lnTo>
                <a:lnTo>
                  <a:pt x="109" y="197"/>
                </a:lnTo>
                <a:lnTo>
                  <a:pt x="109" y="199"/>
                </a:lnTo>
                <a:lnTo>
                  <a:pt x="111" y="201"/>
                </a:lnTo>
                <a:lnTo>
                  <a:pt x="112" y="202"/>
                </a:lnTo>
                <a:lnTo>
                  <a:pt x="119" y="205"/>
                </a:lnTo>
                <a:lnTo>
                  <a:pt x="119" y="220"/>
                </a:lnTo>
                <a:lnTo>
                  <a:pt x="107" y="214"/>
                </a:lnTo>
                <a:lnTo>
                  <a:pt x="107" y="214"/>
                </a:lnTo>
                <a:lnTo>
                  <a:pt x="104" y="214"/>
                </a:lnTo>
                <a:lnTo>
                  <a:pt x="103" y="214"/>
                </a:lnTo>
                <a:lnTo>
                  <a:pt x="100" y="216"/>
                </a:lnTo>
                <a:lnTo>
                  <a:pt x="98" y="217"/>
                </a:lnTo>
                <a:lnTo>
                  <a:pt x="98" y="218"/>
                </a:lnTo>
                <a:lnTo>
                  <a:pt x="98" y="186"/>
                </a:lnTo>
                <a:lnTo>
                  <a:pt x="105" y="171"/>
                </a:lnTo>
                <a:lnTo>
                  <a:pt x="105" y="171"/>
                </a:lnTo>
                <a:lnTo>
                  <a:pt x="105" y="168"/>
                </a:lnTo>
                <a:lnTo>
                  <a:pt x="105" y="167"/>
                </a:lnTo>
                <a:lnTo>
                  <a:pt x="104" y="164"/>
                </a:lnTo>
                <a:lnTo>
                  <a:pt x="103" y="163"/>
                </a:lnTo>
                <a:lnTo>
                  <a:pt x="98" y="161"/>
                </a:lnTo>
                <a:lnTo>
                  <a:pt x="98" y="147"/>
                </a:lnTo>
                <a:lnTo>
                  <a:pt x="108" y="152"/>
                </a:lnTo>
                <a:lnTo>
                  <a:pt x="108" y="152"/>
                </a:lnTo>
                <a:lnTo>
                  <a:pt x="111" y="152"/>
                </a:lnTo>
                <a:lnTo>
                  <a:pt x="112" y="152"/>
                </a:lnTo>
                <a:lnTo>
                  <a:pt x="115" y="151"/>
                </a:lnTo>
                <a:lnTo>
                  <a:pt x="116" y="148"/>
                </a:lnTo>
                <a:lnTo>
                  <a:pt x="119" y="141"/>
                </a:lnTo>
                <a:close/>
                <a:moveTo>
                  <a:pt x="98" y="283"/>
                </a:moveTo>
                <a:lnTo>
                  <a:pt x="86" y="278"/>
                </a:lnTo>
                <a:lnTo>
                  <a:pt x="86" y="212"/>
                </a:lnTo>
                <a:lnTo>
                  <a:pt x="86" y="212"/>
                </a:lnTo>
                <a:lnTo>
                  <a:pt x="86" y="212"/>
                </a:lnTo>
                <a:lnTo>
                  <a:pt x="86" y="209"/>
                </a:lnTo>
                <a:lnTo>
                  <a:pt x="86" y="206"/>
                </a:lnTo>
                <a:lnTo>
                  <a:pt x="86" y="190"/>
                </a:lnTo>
                <a:lnTo>
                  <a:pt x="89" y="191"/>
                </a:lnTo>
                <a:lnTo>
                  <a:pt x="89" y="191"/>
                </a:lnTo>
                <a:lnTo>
                  <a:pt x="92" y="191"/>
                </a:lnTo>
                <a:lnTo>
                  <a:pt x="93" y="191"/>
                </a:lnTo>
                <a:lnTo>
                  <a:pt x="96" y="190"/>
                </a:lnTo>
                <a:lnTo>
                  <a:pt x="97" y="188"/>
                </a:lnTo>
                <a:lnTo>
                  <a:pt x="98" y="186"/>
                </a:lnTo>
                <a:lnTo>
                  <a:pt x="98" y="218"/>
                </a:lnTo>
                <a:lnTo>
                  <a:pt x="90" y="235"/>
                </a:lnTo>
                <a:lnTo>
                  <a:pt x="90" y="235"/>
                </a:lnTo>
                <a:lnTo>
                  <a:pt x="90" y="235"/>
                </a:lnTo>
                <a:lnTo>
                  <a:pt x="90" y="237"/>
                </a:lnTo>
                <a:lnTo>
                  <a:pt x="90" y="239"/>
                </a:lnTo>
                <a:lnTo>
                  <a:pt x="92" y="241"/>
                </a:lnTo>
                <a:lnTo>
                  <a:pt x="93" y="243"/>
                </a:lnTo>
                <a:lnTo>
                  <a:pt x="98" y="244"/>
                </a:lnTo>
                <a:lnTo>
                  <a:pt x="98" y="283"/>
                </a:lnTo>
                <a:lnTo>
                  <a:pt x="98" y="283"/>
                </a:lnTo>
                <a:close/>
                <a:moveTo>
                  <a:pt x="86" y="22"/>
                </a:moveTo>
                <a:lnTo>
                  <a:pt x="86" y="22"/>
                </a:lnTo>
                <a:lnTo>
                  <a:pt x="86" y="22"/>
                </a:lnTo>
                <a:lnTo>
                  <a:pt x="92" y="14"/>
                </a:lnTo>
                <a:lnTo>
                  <a:pt x="98" y="7"/>
                </a:lnTo>
                <a:lnTo>
                  <a:pt x="98" y="56"/>
                </a:lnTo>
                <a:lnTo>
                  <a:pt x="93" y="68"/>
                </a:lnTo>
                <a:lnTo>
                  <a:pt x="93" y="68"/>
                </a:lnTo>
                <a:lnTo>
                  <a:pt x="93" y="68"/>
                </a:lnTo>
                <a:lnTo>
                  <a:pt x="92" y="73"/>
                </a:lnTo>
                <a:lnTo>
                  <a:pt x="92" y="79"/>
                </a:lnTo>
                <a:lnTo>
                  <a:pt x="94" y="84"/>
                </a:lnTo>
                <a:lnTo>
                  <a:pt x="98" y="90"/>
                </a:lnTo>
                <a:lnTo>
                  <a:pt x="98" y="113"/>
                </a:lnTo>
                <a:lnTo>
                  <a:pt x="86" y="107"/>
                </a:lnTo>
                <a:lnTo>
                  <a:pt x="86" y="22"/>
                </a:lnTo>
                <a:lnTo>
                  <a:pt x="86" y="22"/>
                </a:lnTo>
                <a:close/>
                <a:moveTo>
                  <a:pt x="98" y="147"/>
                </a:moveTo>
                <a:lnTo>
                  <a:pt x="98" y="161"/>
                </a:lnTo>
                <a:lnTo>
                  <a:pt x="86" y="156"/>
                </a:lnTo>
                <a:lnTo>
                  <a:pt x="86" y="141"/>
                </a:lnTo>
                <a:lnTo>
                  <a:pt x="98" y="147"/>
                </a:lnTo>
                <a:close/>
                <a:moveTo>
                  <a:pt x="86" y="278"/>
                </a:moveTo>
                <a:lnTo>
                  <a:pt x="58" y="264"/>
                </a:lnTo>
                <a:lnTo>
                  <a:pt x="58" y="225"/>
                </a:lnTo>
                <a:lnTo>
                  <a:pt x="70" y="232"/>
                </a:lnTo>
                <a:lnTo>
                  <a:pt x="70" y="232"/>
                </a:lnTo>
                <a:lnTo>
                  <a:pt x="73" y="232"/>
                </a:lnTo>
                <a:lnTo>
                  <a:pt x="75" y="232"/>
                </a:lnTo>
                <a:lnTo>
                  <a:pt x="77" y="230"/>
                </a:lnTo>
                <a:lnTo>
                  <a:pt x="78" y="229"/>
                </a:lnTo>
                <a:lnTo>
                  <a:pt x="86" y="212"/>
                </a:lnTo>
                <a:lnTo>
                  <a:pt x="86" y="278"/>
                </a:lnTo>
                <a:lnTo>
                  <a:pt x="86" y="278"/>
                </a:lnTo>
                <a:close/>
                <a:moveTo>
                  <a:pt x="58" y="83"/>
                </a:moveTo>
                <a:lnTo>
                  <a:pt x="86" y="22"/>
                </a:lnTo>
                <a:lnTo>
                  <a:pt x="86" y="107"/>
                </a:lnTo>
                <a:lnTo>
                  <a:pt x="82" y="106"/>
                </a:lnTo>
                <a:lnTo>
                  <a:pt x="82" y="106"/>
                </a:lnTo>
                <a:lnTo>
                  <a:pt x="81" y="105"/>
                </a:lnTo>
                <a:lnTo>
                  <a:pt x="78" y="105"/>
                </a:lnTo>
                <a:lnTo>
                  <a:pt x="77" y="106"/>
                </a:lnTo>
                <a:lnTo>
                  <a:pt x="75" y="109"/>
                </a:lnTo>
                <a:lnTo>
                  <a:pt x="67" y="126"/>
                </a:lnTo>
                <a:lnTo>
                  <a:pt x="67" y="126"/>
                </a:lnTo>
                <a:lnTo>
                  <a:pt x="67" y="126"/>
                </a:lnTo>
                <a:lnTo>
                  <a:pt x="66" y="128"/>
                </a:lnTo>
                <a:lnTo>
                  <a:pt x="67" y="130"/>
                </a:lnTo>
                <a:lnTo>
                  <a:pt x="67" y="132"/>
                </a:lnTo>
                <a:lnTo>
                  <a:pt x="70" y="133"/>
                </a:lnTo>
                <a:lnTo>
                  <a:pt x="86" y="141"/>
                </a:lnTo>
                <a:lnTo>
                  <a:pt x="86" y="156"/>
                </a:lnTo>
                <a:lnTo>
                  <a:pt x="65" y="145"/>
                </a:lnTo>
                <a:lnTo>
                  <a:pt x="65" y="145"/>
                </a:lnTo>
                <a:lnTo>
                  <a:pt x="61" y="145"/>
                </a:lnTo>
                <a:lnTo>
                  <a:pt x="58" y="147"/>
                </a:lnTo>
                <a:lnTo>
                  <a:pt x="58" y="83"/>
                </a:lnTo>
                <a:lnTo>
                  <a:pt x="58" y="83"/>
                </a:lnTo>
                <a:close/>
                <a:moveTo>
                  <a:pt x="86" y="190"/>
                </a:moveTo>
                <a:lnTo>
                  <a:pt x="86" y="206"/>
                </a:lnTo>
                <a:lnTo>
                  <a:pt x="86" y="206"/>
                </a:lnTo>
                <a:lnTo>
                  <a:pt x="84" y="203"/>
                </a:lnTo>
                <a:lnTo>
                  <a:pt x="58" y="191"/>
                </a:lnTo>
                <a:lnTo>
                  <a:pt x="58" y="176"/>
                </a:lnTo>
                <a:lnTo>
                  <a:pt x="86" y="190"/>
                </a:lnTo>
                <a:close/>
                <a:moveTo>
                  <a:pt x="58" y="264"/>
                </a:moveTo>
                <a:lnTo>
                  <a:pt x="21" y="247"/>
                </a:lnTo>
                <a:lnTo>
                  <a:pt x="21" y="247"/>
                </a:lnTo>
                <a:lnTo>
                  <a:pt x="14" y="243"/>
                </a:lnTo>
                <a:lnTo>
                  <a:pt x="9" y="239"/>
                </a:lnTo>
                <a:lnTo>
                  <a:pt x="5" y="233"/>
                </a:lnTo>
                <a:lnTo>
                  <a:pt x="2" y="226"/>
                </a:lnTo>
                <a:lnTo>
                  <a:pt x="1" y="220"/>
                </a:lnTo>
                <a:lnTo>
                  <a:pt x="0" y="213"/>
                </a:lnTo>
                <a:lnTo>
                  <a:pt x="1" y="206"/>
                </a:lnTo>
                <a:lnTo>
                  <a:pt x="4" y="199"/>
                </a:lnTo>
                <a:lnTo>
                  <a:pt x="58" y="83"/>
                </a:lnTo>
                <a:lnTo>
                  <a:pt x="58" y="147"/>
                </a:lnTo>
                <a:lnTo>
                  <a:pt x="58" y="147"/>
                </a:lnTo>
                <a:lnTo>
                  <a:pt x="56" y="148"/>
                </a:lnTo>
                <a:lnTo>
                  <a:pt x="48" y="165"/>
                </a:lnTo>
                <a:lnTo>
                  <a:pt x="48" y="165"/>
                </a:lnTo>
                <a:lnTo>
                  <a:pt x="48" y="165"/>
                </a:lnTo>
                <a:lnTo>
                  <a:pt x="48" y="168"/>
                </a:lnTo>
                <a:lnTo>
                  <a:pt x="48" y="170"/>
                </a:lnTo>
                <a:lnTo>
                  <a:pt x="50" y="172"/>
                </a:lnTo>
                <a:lnTo>
                  <a:pt x="51" y="174"/>
                </a:lnTo>
                <a:lnTo>
                  <a:pt x="58" y="176"/>
                </a:lnTo>
                <a:lnTo>
                  <a:pt x="58" y="191"/>
                </a:lnTo>
                <a:lnTo>
                  <a:pt x="46" y="186"/>
                </a:lnTo>
                <a:lnTo>
                  <a:pt x="46" y="186"/>
                </a:lnTo>
                <a:lnTo>
                  <a:pt x="43" y="184"/>
                </a:lnTo>
                <a:lnTo>
                  <a:pt x="42" y="186"/>
                </a:lnTo>
                <a:lnTo>
                  <a:pt x="39" y="187"/>
                </a:lnTo>
                <a:lnTo>
                  <a:pt x="38" y="188"/>
                </a:lnTo>
                <a:lnTo>
                  <a:pt x="29" y="206"/>
                </a:lnTo>
                <a:lnTo>
                  <a:pt x="29" y="206"/>
                </a:lnTo>
                <a:lnTo>
                  <a:pt x="29" y="206"/>
                </a:lnTo>
                <a:lnTo>
                  <a:pt x="29" y="207"/>
                </a:lnTo>
                <a:lnTo>
                  <a:pt x="29" y="210"/>
                </a:lnTo>
                <a:lnTo>
                  <a:pt x="31" y="212"/>
                </a:lnTo>
                <a:lnTo>
                  <a:pt x="32" y="213"/>
                </a:lnTo>
                <a:lnTo>
                  <a:pt x="58" y="225"/>
                </a:lnTo>
                <a:lnTo>
                  <a:pt x="58" y="264"/>
                </a:lnTo>
                <a:close/>
              </a:path>
            </a:pathLst>
          </a:custGeom>
          <a:solidFill>
            <a:srgbClr val="FF80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grpSp>
        <p:nvGrpSpPr>
          <p:cNvPr id="4260" name="组合 212"/>
          <p:cNvGrpSpPr/>
          <p:nvPr/>
        </p:nvGrpSpPr>
        <p:grpSpPr>
          <a:xfrm>
            <a:off x="2800350" y="2127250"/>
            <a:ext cx="619125" cy="650875"/>
            <a:chOff x="0" y="0"/>
            <a:chExt cx="619125" cy="650875"/>
          </a:xfrm>
        </p:grpSpPr>
        <p:sp>
          <p:nvSpPr>
            <p:cNvPr id="4261" name="Rectangle 155"/>
            <p:cNvSpPr/>
            <p:nvPr/>
          </p:nvSpPr>
          <p:spPr>
            <a:xfrm>
              <a:off x="0" y="617537"/>
              <a:ext cx="619125" cy="33338"/>
            </a:xfrm>
            <a:prstGeom prst="rect">
              <a:avLst/>
            </a:prstGeom>
            <a:solidFill>
              <a:srgbClr val="5ABBC4"/>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62" name="Rectangle 156"/>
            <p:cNvSpPr/>
            <p:nvPr/>
          </p:nvSpPr>
          <p:spPr>
            <a:xfrm>
              <a:off x="25400" y="555625"/>
              <a:ext cx="568325" cy="33338"/>
            </a:xfrm>
            <a:prstGeom prst="rect">
              <a:avLst/>
            </a:prstGeom>
            <a:solidFill>
              <a:srgbClr val="5ABBC4"/>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63" name="Rectangle 157"/>
            <p:cNvSpPr/>
            <p:nvPr/>
          </p:nvSpPr>
          <p:spPr>
            <a:xfrm>
              <a:off x="249237" y="492125"/>
              <a:ext cx="120650" cy="31750"/>
            </a:xfrm>
            <a:prstGeom prst="rect">
              <a:avLst/>
            </a:prstGeom>
            <a:solidFill>
              <a:srgbClr val="5ABBC4"/>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64" name="Rectangle 158"/>
            <p:cNvSpPr/>
            <p:nvPr/>
          </p:nvSpPr>
          <p:spPr>
            <a:xfrm>
              <a:off x="271462" y="261937"/>
              <a:ext cx="77788" cy="250825"/>
            </a:xfrm>
            <a:prstGeom prst="rect">
              <a:avLst/>
            </a:prstGeom>
            <a:solidFill>
              <a:srgbClr val="5ABBC4"/>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65" name="Rectangle 159"/>
            <p:cNvSpPr/>
            <p:nvPr/>
          </p:nvSpPr>
          <p:spPr>
            <a:xfrm>
              <a:off x="249237" y="249237"/>
              <a:ext cx="120650" cy="31750"/>
            </a:xfrm>
            <a:prstGeom prst="rect">
              <a:avLst/>
            </a:prstGeom>
            <a:solidFill>
              <a:srgbClr val="5ABBC4"/>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66" name="Rectangle 160"/>
            <p:cNvSpPr/>
            <p:nvPr/>
          </p:nvSpPr>
          <p:spPr>
            <a:xfrm>
              <a:off x="69850" y="492125"/>
              <a:ext cx="119063" cy="31750"/>
            </a:xfrm>
            <a:prstGeom prst="rect">
              <a:avLst/>
            </a:prstGeom>
            <a:solidFill>
              <a:srgbClr val="5ABBC4"/>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67" name="Rectangle 161"/>
            <p:cNvSpPr/>
            <p:nvPr/>
          </p:nvSpPr>
          <p:spPr>
            <a:xfrm>
              <a:off x="90487" y="261937"/>
              <a:ext cx="77788" cy="250825"/>
            </a:xfrm>
            <a:prstGeom prst="rect">
              <a:avLst/>
            </a:prstGeom>
            <a:solidFill>
              <a:srgbClr val="5ABBC4"/>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68" name="Rectangle 162"/>
            <p:cNvSpPr/>
            <p:nvPr/>
          </p:nvSpPr>
          <p:spPr>
            <a:xfrm>
              <a:off x="69850" y="249237"/>
              <a:ext cx="119063" cy="31750"/>
            </a:xfrm>
            <a:prstGeom prst="rect">
              <a:avLst/>
            </a:prstGeom>
            <a:solidFill>
              <a:srgbClr val="5ABBC4"/>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69" name="Rectangle 163"/>
            <p:cNvSpPr/>
            <p:nvPr/>
          </p:nvSpPr>
          <p:spPr>
            <a:xfrm>
              <a:off x="430212" y="492125"/>
              <a:ext cx="120650" cy="31750"/>
            </a:xfrm>
            <a:prstGeom prst="rect">
              <a:avLst/>
            </a:prstGeom>
            <a:solidFill>
              <a:srgbClr val="5ABBC4"/>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70" name="Rectangle 164"/>
            <p:cNvSpPr/>
            <p:nvPr/>
          </p:nvSpPr>
          <p:spPr>
            <a:xfrm>
              <a:off x="452437" y="261937"/>
              <a:ext cx="76200" cy="250825"/>
            </a:xfrm>
            <a:prstGeom prst="rect">
              <a:avLst/>
            </a:prstGeom>
            <a:solidFill>
              <a:srgbClr val="5ABBC4"/>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71" name="Rectangle 165"/>
            <p:cNvSpPr/>
            <p:nvPr/>
          </p:nvSpPr>
          <p:spPr>
            <a:xfrm>
              <a:off x="430212" y="249237"/>
              <a:ext cx="120650" cy="31750"/>
            </a:xfrm>
            <a:prstGeom prst="rect">
              <a:avLst/>
            </a:prstGeom>
            <a:solidFill>
              <a:srgbClr val="5ABBC4"/>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72" name="Rectangle 166"/>
            <p:cNvSpPr/>
            <p:nvPr/>
          </p:nvSpPr>
          <p:spPr>
            <a:xfrm>
              <a:off x="25400" y="179387"/>
              <a:ext cx="568325" cy="33338"/>
            </a:xfrm>
            <a:prstGeom prst="rect">
              <a:avLst/>
            </a:prstGeom>
            <a:solidFill>
              <a:srgbClr val="5ABBC4"/>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73" name="Freeform 167"/>
            <p:cNvSpPr/>
            <p:nvPr/>
          </p:nvSpPr>
          <p:spPr>
            <a:xfrm>
              <a:off x="25400" y="0"/>
              <a:ext cx="568325" cy="179388"/>
            </a:xfrm>
            <a:custGeom>
              <a:avLst/>
              <a:gdLst>
                <a:gd name="txL" fmla="*/ 0 w 358"/>
                <a:gd name="txT" fmla="*/ 0 h 113"/>
                <a:gd name="txR" fmla="*/ 358 w 358"/>
                <a:gd name="txB" fmla="*/ 113 h 113"/>
              </a:gdLst>
              <a:ahLst/>
              <a:cxnLst>
                <a:cxn ang="0">
                  <a:pos x="179" y="0"/>
                </a:cxn>
                <a:cxn ang="0">
                  <a:pos x="0" y="113"/>
                </a:cxn>
                <a:cxn ang="0">
                  <a:pos x="358" y="113"/>
                </a:cxn>
                <a:cxn ang="0">
                  <a:pos x="179" y="0"/>
                </a:cxn>
              </a:cxnLst>
              <a:rect l="txL" t="txT" r="txR" b="txB"/>
              <a:pathLst>
                <a:path w="358" h="113">
                  <a:moveTo>
                    <a:pt x="179" y="0"/>
                  </a:moveTo>
                  <a:lnTo>
                    <a:pt x="0" y="113"/>
                  </a:lnTo>
                  <a:lnTo>
                    <a:pt x="358" y="113"/>
                  </a:lnTo>
                  <a:lnTo>
                    <a:pt x="179" y="0"/>
                  </a:lnTo>
                  <a:close/>
                </a:path>
              </a:pathLst>
            </a:custGeom>
            <a:solidFill>
              <a:srgbClr val="5ABBC4"/>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grpSp>
      <p:sp>
        <p:nvSpPr>
          <p:cNvPr id="4274" name="Freeform 168"/>
          <p:cNvSpPr>
            <a:spLocks noEditPoints="1"/>
          </p:cNvSpPr>
          <p:nvPr/>
        </p:nvSpPr>
        <p:spPr>
          <a:xfrm>
            <a:off x="4165600" y="2289175"/>
            <a:ext cx="790575" cy="515938"/>
          </a:xfrm>
          <a:custGeom>
            <a:avLst/>
            <a:gdLst>
              <a:gd name="txL" fmla="*/ 0 w 497"/>
              <a:gd name="txT" fmla="*/ 0 h 325"/>
              <a:gd name="txR" fmla="*/ 497 w 497"/>
              <a:gd name="txB" fmla="*/ 325 h 325"/>
            </a:gdLst>
            <a:ahLst/>
            <a:cxnLst>
              <a:cxn ang="0">
                <a:pos x="497" y="0"/>
              </a:cxn>
              <a:cxn ang="0">
                <a:pos x="386" y="37"/>
              </a:cxn>
              <a:cxn ang="0">
                <a:pos x="386" y="210"/>
              </a:cxn>
              <a:cxn ang="0">
                <a:pos x="386" y="210"/>
              </a:cxn>
              <a:cxn ang="0">
                <a:pos x="397" y="209"/>
              </a:cxn>
              <a:cxn ang="0">
                <a:pos x="405" y="206"/>
              </a:cxn>
              <a:cxn ang="0">
                <a:pos x="409" y="204"/>
              </a:cxn>
              <a:cxn ang="0">
                <a:pos x="411" y="201"/>
              </a:cxn>
              <a:cxn ang="0">
                <a:pos x="413" y="197"/>
              </a:cxn>
              <a:cxn ang="0">
                <a:pos x="413" y="194"/>
              </a:cxn>
              <a:cxn ang="0">
                <a:pos x="413" y="118"/>
              </a:cxn>
              <a:cxn ang="0">
                <a:pos x="399" y="118"/>
              </a:cxn>
              <a:cxn ang="0">
                <a:pos x="399" y="86"/>
              </a:cxn>
              <a:cxn ang="0">
                <a:pos x="413" y="86"/>
              </a:cxn>
              <a:cxn ang="0">
                <a:pos x="447" y="86"/>
              </a:cxn>
              <a:cxn ang="0">
                <a:pos x="462" y="86"/>
              </a:cxn>
              <a:cxn ang="0">
                <a:pos x="462" y="118"/>
              </a:cxn>
              <a:cxn ang="0">
                <a:pos x="447" y="118"/>
              </a:cxn>
              <a:cxn ang="0">
                <a:pos x="447" y="194"/>
              </a:cxn>
              <a:cxn ang="0">
                <a:pos x="447" y="194"/>
              </a:cxn>
              <a:cxn ang="0">
                <a:pos x="446" y="204"/>
              </a:cxn>
              <a:cxn ang="0">
                <a:pos x="442" y="212"/>
              </a:cxn>
              <a:cxn ang="0">
                <a:pos x="436" y="220"/>
              </a:cxn>
              <a:cxn ang="0">
                <a:pos x="430" y="227"/>
              </a:cxn>
              <a:cxn ang="0">
                <a:pos x="420" y="232"/>
              </a:cxn>
              <a:cxn ang="0">
                <a:pos x="411" y="236"/>
              </a:cxn>
              <a:cxn ang="0">
                <a:pos x="399" y="239"/>
              </a:cxn>
              <a:cxn ang="0">
                <a:pos x="386" y="239"/>
              </a:cxn>
              <a:cxn ang="0">
                <a:pos x="386" y="289"/>
              </a:cxn>
              <a:cxn ang="0">
                <a:pos x="497" y="325"/>
              </a:cxn>
              <a:cxn ang="0">
                <a:pos x="497" y="0"/>
              </a:cxn>
              <a:cxn ang="0">
                <a:pos x="386" y="37"/>
              </a:cxn>
              <a:cxn ang="0">
                <a:pos x="0" y="163"/>
              </a:cxn>
              <a:cxn ang="0">
                <a:pos x="386" y="289"/>
              </a:cxn>
              <a:cxn ang="0">
                <a:pos x="386" y="239"/>
              </a:cxn>
              <a:cxn ang="0">
                <a:pos x="386" y="239"/>
              </a:cxn>
              <a:cxn ang="0">
                <a:pos x="374" y="239"/>
              </a:cxn>
              <a:cxn ang="0">
                <a:pos x="363" y="236"/>
              </a:cxn>
              <a:cxn ang="0">
                <a:pos x="353" y="232"/>
              </a:cxn>
              <a:cxn ang="0">
                <a:pos x="343" y="227"/>
              </a:cxn>
              <a:cxn ang="0">
                <a:pos x="336" y="220"/>
              </a:cxn>
              <a:cxn ang="0">
                <a:pos x="331" y="212"/>
              </a:cxn>
              <a:cxn ang="0">
                <a:pos x="327" y="204"/>
              </a:cxn>
              <a:cxn ang="0">
                <a:pos x="325" y="194"/>
              </a:cxn>
              <a:cxn ang="0">
                <a:pos x="325" y="118"/>
              </a:cxn>
              <a:cxn ang="0">
                <a:pos x="311" y="118"/>
              </a:cxn>
              <a:cxn ang="0">
                <a:pos x="311" y="86"/>
              </a:cxn>
              <a:cxn ang="0">
                <a:pos x="325" y="86"/>
              </a:cxn>
              <a:cxn ang="0">
                <a:pos x="359" y="86"/>
              </a:cxn>
              <a:cxn ang="0">
                <a:pos x="376" y="86"/>
              </a:cxn>
              <a:cxn ang="0">
                <a:pos x="376" y="118"/>
              </a:cxn>
              <a:cxn ang="0">
                <a:pos x="359" y="118"/>
              </a:cxn>
              <a:cxn ang="0">
                <a:pos x="359" y="194"/>
              </a:cxn>
              <a:cxn ang="0">
                <a:pos x="359" y="194"/>
              </a:cxn>
              <a:cxn ang="0">
                <a:pos x="361" y="197"/>
              </a:cxn>
              <a:cxn ang="0">
                <a:pos x="362" y="201"/>
              </a:cxn>
              <a:cxn ang="0">
                <a:pos x="365" y="204"/>
              </a:cxn>
              <a:cxn ang="0">
                <a:pos x="367" y="206"/>
              </a:cxn>
              <a:cxn ang="0">
                <a:pos x="376" y="209"/>
              </a:cxn>
              <a:cxn ang="0">
                <a:pos x="386" y="210"/>
              </a:cxn>
              <a:cxn ang="0">
                <a:pos x="386" y="37"/>
              </a:cxn>
            </a:cxnLst>
            <a:rect l="txL" t="txT" r="txR" b="txB"/>
            <a:pathLst>
              <a:path w="497" h="325">
                <a:moveTo>
                  <a:pt x="497" y="0"/>
                </a:moveTo>
                <a:lnTo>
                  <a:pt x="386" y="37"/>
                </a:lnTo>
                <a:lnTo>
                  <a:pt x="386" y="210"/>
                </a:lnTo>
                <a:lnTo>
                  <a:pt x="386" y="210"/>
                </a:lnTo>
                <a:lnTo>
                  <a:pt x="397" y="209"/>
                </a:lnTo>
                <a:lnTo>
                  <a:pt x="405" y="206"/>
                </a:lnTo>
                <a:lnTo>
                  <a:pt x="409" y="204"/>
                </a:lnTo>
                <a:lnTo>
                  <a:pt x="411" y="201"/>
                </a:lnTo>
                <a:lnTo>
                  <a:pt x="413" y="197"/>
                </a:lnTo>
                <a:lnTo>
                  <a:pt x="413" y="194"/>
                </a:lnTo>
                <a:lnTo>
                  <a:pt x="413" y="118"/>
                </a:lnTo>
                <a:lnTo>
                  <a:pt x="399" y="118"/>
                </a:lnTo>
                <a:lnTo>
                  <a:pt x="399" y="86"/>
                </a:lnTo>
                <a:lnTo>
                  <a:pt x="413" y="86"/>
                </a:lnTo>
                <a:lnTo>
                  <a:pt x="447" y="86"/>
                </a:lnTo>
                <a:lnTo>
                  <a:pt x="462" y="86"/>
                </a:lnTo>
                <a:lnTo>
                  <a:pt x="462" y="118"/>
                </a:lnTo>
                <a:lnTo>
                  <a:pt x="447" y="118"/>
                </a:lnTo>
                <a:lnTo>
                  <a:pt x="447" y="194"/>
                </a:lnTo>
                <a:lnTo>
                  <a:pt x="447" y="194"/>
                </a:lnTo>
                <a:lnTo>
                  <a:pt x="446" y="204"/>
                </a:lnTo>
                <a:lnTo>
                  <a:pt x="442" y="212"/>
                </a:lnTo>
                <a:lnTo>
                  <a:pt x="436" y="220"/>
                </a:lnTo>
                <a:lnTo>
                  <a:pt x="430" y="227"/>
                </a:lnTo>
                <a:lnTo>
                  <a:pt x="420" y="232"/>
                </a:lnTo>
                <a:lnTo>
                  <a:pt x="411" y="236"/>
                </a:lnTo>
                <a:lnTo>
                  <a:pt x="399" y="239"/>
                </a:lnTo>
                <a:lnTo>
                  <a:pt x="386" y="239"/>
                </a:lnTo>
                <a:lnTo>
                  <a:pt x="386" y="289"/>
                </a:lnTo>
                <a:lnTo>
                  <a:pt x="497" y="325"/>
                </a:lnTo>
                <a:lnTo>
                  <a:pt x="497" y="0"/>
                </a:lnTo>
                <a:close/>
                <a:moveTo>
                  <a:pt x="386" y="37"/>
                </a:moveTo>
                <a:lnTo>
                  <a:pt x="0" y="163"/>
                </a:lnTo>
                <a:lnTo>
                  <a:pt x="386" y="289"/>
                </a:lnTo>
                <a:lnTo>
                  <a:pt x="386" y="239"/>
                </a:lnTo>
                <a:lnTo>
                  <a:pt x="386" y="239"/>
                </a:lnTo>
                <a:lnTo>
                  <a:pt x="374" y="239"/>
                </a:lnTo>
                <a:lnTo>
                  <a:pt x="363" y="236"/>
                </a:lnTo>
                <a:lnTo>
                  <a:pt x="353" y="232"/>
                </a:lnTo>
                <a:lnTo>
                  <a:pt x="343" y="227"/>
                </a:lnTo>
                <a:lnTo>
                  <a:pt x="336" y="220"/>
                </a:lnTo>
                <a:lnTo>
                  <a:pt x="331" y="212"/>
                </a:lnTo>
                <a:lnTo>
                  <a:pt x="327" y="204"/>
                </a:lnTo>
                <a:lnTo>
                  <a:pt x="325" y="194"/>
                </a:lnTo>
                <a:lnTo>
                  <a:pt x="325" y="118"/>
                </a:lnTo>
                <a:lnTo>
                  <a:pt x="311" y="118"/>
                </a:lnTo>
                <a:lnTo>
                  <a:pt x="311" y="86"/>
                </a:lnTo>
                <a:lnTo>
                  <a:pt x="325" y="86"/>
                </a:lnTo>
                <a:lnTo>
                  <a:pt x="359" y="86"/>
                </a:lnTo>
                <a:lnTo>
                  <a:pt x="376" y="86"/>
                </a:lnTo>
                <a:lnTo>
                  <a:pt x="376" y="118"/>
                </a:lnTo>
                <a:lnTo>
                  <a:pt x="359" y="118"/>
                </a:lnTo>
                <a:lnTo>
                  <a:pt x="359" y="194"/>
                </a:lnTo>
                <a:lnTo>
                  <a:pt x="359" y="194"/>
                </a:lnTo>
                <a:lnTo>
                  <a:pt x="361" y="197"/>
                </a:lnTo>
                <a:lnTo>
                  <a:pt x="362" y="201"/>
                </a:lnTo>
                <a:lnTo>
                  <a:pt x="365" y="204"/>
                </a:lnTo>
                <a:lnTo>
                  <a:pt x="367" y="206"/>
                </a:lnTo>
                <a:lnTo>
                  <a:pt x="376" y="209"/>
                </a:lnTo>
                <a:lnTo>
                  <a:pt x="386" y="210"/>
                </a:lnTo>
                <a:lnTo>
                  <a:pt x="386" y="37"/>
                </a:lnTo>
                <a:close/>
              </a:path>
            </a:pathLst>
          </a:custGeom>
          <a:solidFill>
            <a:srgbClr val="EDCD2D"/>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75" name="Freeform 169"/>
          <p:cNvSpPr>
            <a:spLocks noEditPoints="1"/>
          </p:cNvSpPr>
          <p:nvPr/>
        </p:nvSpPr>
        <p:spPr>
          <a:xfrm>
            <a:off x="3028950" y="2857500"/>
            <a:ext cx="187325" cy="320675"/>
          </a:xfrm>
          <a:custGeom>
            <a:avLst/>
            <a:gdLst>
              <a:gd name="txL" fmla="*/ 0 w 117"/>
              <a:gd name="txT" fmla="*/ 0 h 202"/>
              <a:gd name="txR" fmla="*/ 117 w 117"/>
              <a:gd name="txB" fmla="*/ 202 h 202"/>
            </a:gdLst>
            <a:ahLst/>
            <a:cxnLst>
              <a:cxn ang="0">
                <a:pos x="71" y="170"/>
              </a:cxn>
              <a:cxn ang="0">
                <a:pos x="80" y="173"/>
              </a:cxn>
              <a:cxn ang="0">
                <a:pos x="85" y="181"/>
              </a:cxn>
              <a:cxn ang="0">
                <a:pos x="85" y="188"/>
              </a:cxn>
              <a:cxn ang="0">
                <a:pos x="80" y="199"/>
              </a:cxn>
              <a:cxn ang="0">
                <a:pos x="75" y="202"/>
              </a:cxn>
              <a:cxn ang="0">
                <a:pos x="71" y="170"/>
              </a:cxn>
              <a:cxn ang="0">
                <a:pos x="71" y="157"/>
              </a:cxn>
              <a:cxn ang="0">
                <a:pos x="71" y="68"/>
              </a:cxn>
              <a:cxn ang="0">
                <a:pos x="80" y="77"/>
              </a:cxn>
              <a:cxn ang="0">
                <a:pos x="85" y="91"/>
              </a:cxn>
              <a:cxn ang="0">
                <a:pos x="92" y="116"/>
              </a:cxn>
              <a:cxn ang="0">
                <a:pos x="94" y="120"/>
              </a:cxn>
              <a:cxn ang="0">
                <a:pos x="100" y="126"/>
              </a:cxn>
              <a:cxn ang="0">
                <a:pos x="110" y="127"/>
              </a:cxn>
              <a:cxn ang="0">
                <a:pos x="117" y="145"/>
              </a:cxn>
              <a:cxn ang="0">
                <a:pos x="66" y="170"/>
              </a:cxn>
              <a:cxn ang="0">
                <a:pos x="71" y="170"/>
              </a:cxn>
              <a:cxn ang="0">
                <a:pos x="71" y="202"/>
              </a:cxn>
              <a:cxn ang="0">
                <a:pos x="61" y="199"/>
              </a:cxn>
              <a:cxn ang="0">
                <a:pos x="56" y="189"/>
              </a:cxn>
              <a:cxn ang="0">
                <a:pos x="56" y="184"/>
              </a:cxn>
              <a:cxn ang="0">
                <a:pos x="61" y="173"/>
              </a:cxn>
              <a:cxn ang="0">
                <a:pos x="66" y="170"/>
              </a:cxn>
              <a:cxn ang="0">
                <a:pos x="71" y="68"/>
              </a:cxn>
              <a:cxn ang="0">
                <a:pos x="60" y="62"/>
              </a:cxn>
              <a:cxn ang="0">
                <a:pos x="47" y="61"/>
              </a:cxn>
              <a:cxn ang="0">
                <a:pos x="34" y="8"/>
              </a:cxn>
              <a:cxn ang="0">
                <a:pos x="29" y="1"/>
              </a:cxn>
              <a:cxn ang="0">
                <a:pos x="19" y="0"/>
              </a:cxn>
              <a:cxn ang="0">
                <a:pos x="15" y="1"/>
              </a:cxn>
              <a:cxn ang="0">
                <a:pos x="10" y="9"/>
              </a:cxn>
              <a:cxn ang="0">
                <a:pos x="24" y="66"/>
              </a:cxn>
              <a:cxn ang="0">
                <a:pos x="19" y="70"/>
              </a:cxn>
              <a:cxn ang="0">
                <a:pos x="11" y="78"/>
              </a:cxn>
              <a:cxn ang="0">
                <a:pos x="6" y="91"/>
              </a:cxn>
              <a:cxn ang="0">
                <a:pos x="4" y="104"/>
              </a:cxn>
              <a:cxn ang="0">
                <a:pos x="6" y="111"/>
              </a:cxn>
              <a:cxn ang="0">
                <a:pos x="12" y="138"/>
              </a:cxn>
              <a:cxn ang="0">
                <a:pos x="12" y="142"/>
              </a:cxn>
              <a:cxn ang="0">
                <a:pos x="10" y="149"/>
              </a:cxn>
              <a:cxn ang="0">
                <a:pos x="3" y="156"/>
              </a:cxn>
              <a:cxn ang="0">
                <a:pos x="6" y="175"/>
              </a:cxn>
              <a:cxn ang="0">
                <a:pos x="71" y="68"/>
              </a:cxn>
            </a:cxnLst>
            <a:rect l="txL" t="txT" r="txR" b="txB"/>
            <a:pathLst>
              <a:path w="117" h="202">
                <a:moveTo>
                  <a:pt x="71" y="170"/>
                </a:moveTo>
                <a:lnTo>
                  <a:pt x="71" y="170"/>
                </a:lnTo>
                <a:lnTo>
                  <a:pt x="76" y="170"/>
                </a:lnTo>
                <a:lnTo>
                  <a:pt x="80" y="173"/>
                </a:lnTo>
                <a:lnTo>
                  <a:pt x="84" y="177"/>
                </a:lnTo>
                <a:lnTo>
                  <a:pt x="85" y="181"/>
                </a:lnTo>
                <a:lnTo>
                  <a:pt x="85" y="181"/>
                </a:lnTo>
                <a:lnTo>
                  <a:pt x="85" y="188"/>
                </a:lnTo>
                <a:lnTo>
                  <a:pt x="84" y="193"/>
                </a:lnTo>
                <a:lnTo>
                  <a:pt x="80" y="199"/>
                </a:lnTo>
                <a:lnTo>
                  <a:pt x="75" y="202"/>
                </a:lnTo>
                <a:lnTo>
                  <a:pt x="75" y="202"/>
                </a:lnTo>
                <a:lnTo>
                  <a:pt x="71" y="202"/>
                </a:lnTo>
                <a:lnTo>
                  <a:pt x="71" y="170"/>
                </a:lnTo>
                <a:lnTo>
                  <a:pt x="71" y="170"/>
                </a:lnTo>
                <a:close/>
                <a:moveTo>
                  <a:pt x="71" y="157"/>
                </a:moveTo>
                <a:lnTo>
                  <a:pt x="71" y="68"/>
                </a:lnTo>
                <a:lnTo>
                  <a:pt x="71" y="68"/>
                </a:lnTo>
                <a:lnTo>
                  <a:pt x="76" y="72"/>
                </a:lnTo>
                <a:lnTo>
                  <a:pt x="80" y="77"/>
                </a:lnTo>
                <a:lnTo>
                  <a:pt x="83" y="84"/>
                </a:lnTo>
                <a:lnTo>
                  <a:pt x="85" y="91"/>
                </a:lnTo>
                <a:lnTo>
                  <a:pt x="85" y="91"/>
                </a:lnTo>
                <a:lnTo>
                  <a:pt x="92" y="116"/>
                </a:lnTo>
                <a:lnTo>
                  <a:pt x="92" y="116"/>
                </a:lnTo>
                <a:lnTo>
                  <a:pt x="94" y="120"/>
                </a:lnTo>
                <a:lnTo>
                  <a:pt x="96" y="123"/>
                </a:lnTo>
                <a:lnTo>
                  <a:pt x="100" y="126"/>
                </a:lnTo>
                <a:lnTo>
                  <a:pt x="103" y="127"/>
                </a:lnTo>
                <a:lnTo>
                  <a:pt x="110" y="127"/>
                </a:lnTo>
                <a:lnTo>
                  <a:pt x="112" y="127"/>
                </a:lnTo>
                <a:lnTo>
                  <a:pt x="117" y="145"/>
                </a:lnTo>
                <a:lnTo>
                  <a:pt x="71" y="157"/>
                </a:lnTo>
                <a:close/>
                <a:moveTo>
                  <a:pt x="66" y="170"/>
                </a:moveTo>
                <a:lnTo>
                  <a:pt x="66" y="170"/>
                </a:lnTo>
                <a:lnTo>
                  <a:pt x="71" y="170"/>
                </a:lnTo>
                <a:lnTo>
                  <a:pt x="71" y="202"/>
                </a:lnTo>
                <a:lnTo>
                  <a:pt x="71" y="202"/>
                </a:lnTo>
                <a:lnTo>
                  <a:pt x="65" y="200"/>
                </a:lnTo>
                <a:lnTo>
                  <a:pt x="61" y="199"/>
                </a:lnTo>
                <a:lnTo>
                  <a:pt x="57" y="195"/>
                </a:lnTo>
                <a:lnTo>
                  <a:pt x="56" y="189"/>
                </a:lnTo>
                <a:lnTo>
                  <a:pt x="56" y="189"/>
                </a:lnTo>
                <a:lnTo>
                  <a:pt x="56" y="184"/>
                </a:lnTo>
                <a:lnTo>
                  <a:pt x="57" y="179"/>
                </a:lnTo>
                <a:lnTo>
                  <a:pt x="61" y="173"/>
                </a:lnTo>
                <a:lnTo>
                  <a:pt x="66" y="170"/>
                </a:lnTo>
                <a:lnTo>
                  <a:pt x="66" y="170"/>
                </a:lnTo>
                <a:close/>
                <a:moveTo>
                  <a:pt x="71" y="68"/>
                </a:moveTo>
                <a:lnTo>
                  <a:pt x="71" y="68"/>
                </a:lnTo>
                <a:lnTo>
                  <a:pt x="65" y="65"/>
                </a:lnTo>
                <a:lnTo>
                  <a:pt x="60" y="62"/>
                </a:lnTo>
                <a:lnTo>
                  <a:pt x="54" y="61"/>
                </a:lnTo>
                <a:lnTo>
                  <a:pt x="47" y="61"/>
                </a:lnTo>
                <a:lnTo>
                  <a:pt x="34" y="8"/>
                </a:lnTo>
                <a:lnTo>
                  <a:pt x="34" y="8"/>
                </a:lnTo>
                <a:lnTo>
                  <a:pt x="31" y="4"/>
                </a:lnTo>
                <a:lnTo>
                  <a:pt x="29" y="1"/>
                </a:lnTo>
                <a:lnTo>
                  <a:pt x="24" y="0"/>
                </a:lnTo>
                <a:lnTo>
                  <a:pt x="19" y="0"/>
                </a:lnTo>
                <a:lnTo>
                  <a:pt x="19" y="0"/>
                </a:lnTo>
                <a:lnTo>
                  <a:pt x="15" y="1"/>
                </a:lnTo>
                <a:lnTo>
                  <a:pt x="12" y="5"/>
                </a:lnTo>
                <a:lnTo>
                  <a:pt x="10" y="9"/>
                </a:lnTo>
                <a:lnTo>
                  <a:pt x="11" y="15"/>
                </a:lnTo>
                <a:lnTo>
                  <a:pt x="24" y="66"/>
                </a:lnTo>
                <a:lnTo>
                  <a:pt x="24" y="66"/>
                </a:lnTo>
                <a:lnTo>
                  <a:pt x="19" y="70"/>
                </a:lnTo>
                <a:lnTo>
                  <a:pt x="15" y="74"/>
                </a:lnTo>
                <a:lnTo>
                  <a:pt x="11" y="78"/>
                </a:lnTo>
                <a:lnTo>
                  <a:pt x="7" y="84"/>
                </a:lnTo>
                <a:lnTo>
                  <a:pt x="6" y="91"/>
                </a:lnTo>
                <a:lnTo>
                  <a:pt x="4" y="96"/>
                </a:lnTo>
                <a:lnTo>
                  <a:pt x="4" y="104"/>
                </a:lnTo>
                <a:lnTo>
                  <a:pt x="6" y="111"/>
                </a:lnTo>
                <a:lnTo>
                  <a:pt x="6" y="111"/>
                </a:lnTo>
                <a:lnTo>
                  <a:pt x="12" y="138"/>
                </a:lnTo>
                <a:lnTo>
                  <a:pt x="12" y="138"/>
                </a:lnTo>
                <a:lnTo>
                  <a:pt x="12" y="138"/>
                </a:lnTo>
                <a:lnTo>
                  <a:pt x="12" y="142"/>
                </a:lnTo>
                <a:lnTo>
                  <a:pt x="12" y="146"/>
                </a:lnTo>
                <a:lnTo>
                  <a:pt x="10" y="149"/>
                </a:lnTo>
                <a:lnTo>
                  <a:pt x="8" y="152"/>
                </a:lnTo>
                <a:lnTo>
                  <a:pt x="3" y="156"/>
                </a:lnTo>
                <a:lnTo>
                  <a:pt x="0" y="157"/>
                </a:lnTo>
                <a:lnTo>
                  <a:pt x="6" y="175"/>
                </a:lnTo>
                <a:lnTo>
                  <a:pt x="71" y="157"/>
                </a:lnTo>
                <a:lnTo>
                  <a:pt x="71" y="68"/>
                </a:lnTo>
                <a:close/>
              </a:path>
            </a:pathLst>
          </a:custGeom>
          <a:solidFill>
            <a:srgbClr val="FF80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76" name="Freeform 170"/>
          <p:cNvSpPr>
            <a:spLocks noEditPoints="1"/>
          </p:cNvSpPr>
          <p:nvPr/>
        </p:nvSpPr>
        <p:spPr>
          <a:xfrm>
            <a:off x="4464050" y="1747838"/>
            <a:ext cx="369888" cy="455612"/>
          </a:xfrm>
          <a:custGeom>
            <a:avLst/>
            <a:gdLst>
              <a:gd name="txL" fmla="*/ 0 w 233"/>
              <a:gd name="txT" fmla="*/ 0 h 287"/>
              <a:gd name="txR" fmla="*/ 233 w 233"/>
              <a:gd name="txB" fmla="*/ 287 h 287"/>
            </a:gdLst>
            <a:ahLst/>
            <a:cxnLst>
              <a:cxn ang="0">
                <a:pos x="164" y="0"/>
              </a:cxn>
              <a:cxn ang="0">
                <a:pos x="233" y="248"/>
              </a:cxn>
              <a:cxn ang="0">
                <a:pos x="216" y="280"/>
              </a:cxn>
              <a:cxn ang="0">
                <a:pos x="164" y="226"/>
              </a:cxn>
              <a:cxn ang="0">
                <a:pos x="179" y="218"/>
              </a:cxn>
              <a:cxn ang="0">
                <a:pos x="194" y="191"/>
              </a:cxn>
              <a:cxn ang="0">
                <a:pos x="194" y="157"/>
              </a:cxn>
              <a:cxn ang="0">
                <a:pos x="178" y="148"/>
              </a:cxn>
              <a:cxn ang="0">
                <a:pos x="164" y="118"/>
              </a:cxn>
              <a:cxn ang="0">
                <a:pos x="167" y="210"/>
              </a:cxn>
              <a:cxn ang="0">
                <a:pos x="180" y="175"/>
              </a:cxn>
              <a:cxn ang="0">
                <a:pos x="175" y="160"/>
              </a:cxn>
              <a:cxn ang="0">
                <a:pos x="164" y="160"/>
              </a:cxn>
              <a:cxn ang="0">
                <a:pos x="133" y="14"/>
              </a:cxn>
              <a:cxn ang="0">
                <a:pos x="164" y="118"/>
              </a:cxn>
              <a:cxn ang="0">
                <a:pos x="136" y="111"/>
              </a:cxn>
              <a:cxn ang="0">
                <a:pos x="133" y="287"/>
              </a:cxn>
              <a:cxn ang="0">
                <a:pos x="140" y="224"/>
              </a:cxn>
              <a:cxn ang="0">
                <a:pos x="164" y="287"/>
              </a:cxn>
              <a:cxn ang="0">
                <a:pos x="153" y="201"/>
              </a:cxn>
              <a:cxn ang="0">
                <a:pos x="156" y="210"/>
              </a:cxn>
              <a:cxn ang="0">
                <a:pos x="164" y="160"/>
              </a:cxn>
              <a:cxn ang="0">
                <a:pos x="96" y="0"/>
              </a:cxn>
              <a:cxn ang="0">
                <a:pos x="133" y="110"/>
              </a:cxn>
              <a:cxn ang="0">
                <a:pos x="103" y="115"/>
              </a:cxn>
              <a:cxn ang="0">
                <a:pos x="96" y="287"/>
              </a:cxn>
              <a:cxn ang="0">
                <a:pos x="132" y="198"/>
              </a:cxn>
              <a:cxn ang="0">
                <a:pos x="133" y="218"/>
              </a:cxn>
              <a:cxn ang="0">
                <a:pos x="101" y="169"/>
              </a:cxn>
              <a:cxn ang="0">
                <a:pos x="96" y="160"/>
              </a:cxn>
              <a:cxn ang="0">
                <a:pos x="96" y="133"/>
              </a:cxn>
              <a:cxn ang="0">
                <a:pos x="82" y="14"/>
              </a:cxn>
              <a:cxn ang="0">
                <a:pos x="96" y="121"/>
              </a:cxn>
              <a:cxn ang="0">
                <a:pos x="82" y="50"/>
              </a:cxn>
              <a:cxn ang="0">
                <a:pos x="82" y="164"/>
              </a:cxn>
              <a:cxn ang="0">
                <a:pos x="96" y="226"/>
              </a:cxn>
              <a:cxn ang="0">
                <a:pos x="90" y="144"/>
              </a:cxn>
              <a:cxn ang="0">
                <a:pos x="40" y="0"/>
              </a:cxn>
              <a:cxn ang="0">
                <a:pos x="27" y="15"/>
              </a:cxn>
              <a:cxn ang="0">
                <a:pos x="17" y="31"/>
              </a:cxn>
              <a:cxn ang="0">
                <a:pos x="82" y="50"/>
              </a:cxn>
              <a:cxn ang="0">
                <a:pos x="61" y="155"/>
              </a:cxn>
              <a:cxn ang="0">
                <a:pos x="38" y="160"/>
              </a:cxn>
              <a:cxn ang="0">
                <a:pos x="29" y="174"/>
              </a:cxn>
              <a:cxn ang="0">
                <a:pos x="40" y="183"/>
              </a:cxn>
              <a:cxn ang="0">
                <a:pos x="46" y="179"/>
              </a:cxn>
              <a:cxn ang="0">
                <a:pos x="45" y="172"/>
              </a:cxn>
              <a:cxn ang="0">
                <a:pos x="57" y="164"/>
              </a:cxn>
              <a:cxn ang="0">
                <a:pos x="48" y="195"/>
              </a:cxn>
              <a:cxn ang="0">
                <a:pos x="41" y="233"/>
              </a:cxn>
              <a:cxn ang="0">
                <a:pos x="53" y="244"/>
              </a:cxn>
              <a:cxn ang="0">
                <a:pos x="60" y="236"/>
              </a:cxn>
              <a:cxn ang="0">
                <a:pos x="73" y="179"/>
              </a:cxn>
              <a:cxn ang="0">
                <a:pos x="40" y="287"/>
              </a:cxn>
              <a:cxn ang="0">
                <a:pos x="13" y="275"/>
              </a:cxn>
              <a:cxn ang="0">
                <a:pos x="0" y="39"/>
              </a:cxn>
              <a:cxn ang="0">
                <a:pos x="13" y="12"/>
              </a:cxn>
              <a:cxn ang="0">
                <a:pos x="40" y="0"/>
              </a:cxn>
            </a:cxnLst>
            <a:rect l="txL" t="txT" r="txR" b="txB"/>
            <a:pathLst>
              <a:path w="233" h="287">
                <a:moveTo>
                  <a:pt x="164" y="0"/>
                </a:moveTo>
                <a:lnTo>
                  <a:pt x="233" y="0"/>
                </a:lnTo>
                <a:lnTo>
                  <a:pt x="233" y="14"/>
                </a:lnTo>
                <a:lnTo>
                  <a:pt x="164" y="14"/>
                </a:lnTo>
                <a:lnTo>
                  <a:pt x="164" y="0"/>
                </a:lnTo>
                <a:lnTo>
                  <a:pt x="164" y="0"/>
                </a:lnTo>
                <a:close/>
                <a:moveTo>
                  <a:pt x="164" y="50"/>
                </a:moveTo>
                <a:lnTo>
                  <a:pt x="233" y="50"/>
                </a:lnTo>
                <a:lnTo>
                  <a:pt x="233" y="248"/>
                </a:lnTo>
                <a:lnTo>
                  <a:pt x="233" y="248"/>
                </a:lnTo>
                <a:lnTo>
                  <a:pt x="232" y="256"/>
                </a:lnTo>
                <a:lnTo>
                  <a:pt x="229" y="263"/>
                </a:lnTo>
                <a:lnTo>
                  <a:pt x="226" y="270"/>
                </a:lnTo>
                <a:lnTo>
                  <a:pt x="221" y="275"/>
                </a:lnTo>
                <a:lnTo>
                  <a:pt x="216" y="280"/>
                </a:lnTo>
                <a:lnTo>
                  <a:pt x="209" y="285"/>
                </a:lnTo>
                <a:lnTo>
                  <a:pt x="202" y="286"/>
                </a:lnTo>
                <a:lnTo>
                  <a:pt x="194" y="287"/>
                </a:lnTo>
                <a:lnTo>
                  <a:pt x="164" y="287"/>
                </a:lnTo>
                <a:lnTo>
                  <a:pt x="164" y="226"/>
                </a:lnTo>
                <a:lnTo>
                  <a:pt x="164" y="226"/>
                </a:lnTo>
                <a:lnTo>
                  <a:pt x="168" y="225"/>
                </a:lnTo>
                <a:lnTo>
                  <a:pt x="168" y="225"/>
                </a:lnTo>
                <a:lnTo>
                  <a:pt x="174" y="222"/>
                </a:lnTo>
                <a:lnTo>
                  <a:pt x="179" y="218"/>
                </a:lnTo>
                <a:lnTo>
                  <a:pt x="183" y="213"/>
                </a:lnTo>
                <a:lnTo>
                  <a:pt x="187" y="207"/>
                </a:lnTo>
                <a:lnTo>
                  <a:pt x="187" y="207"/>
                </a:lnTo>
                <a:lnTo>
                  <a:pt x="191" y="199"/>
                </a:lnTo>
                <a:lnTo>
                  <a:pt x="194" y="191"/>
                </a:lnTo>
                <a:lnTo>
                  <a:pt x="195" y="183"/>
                </a:lnTo>
                <a:lnTo>
                  <a:pt x="195" y="175"/>
                </a:lnTo>
                <a:lnTo>
                  <a:pt x="195" y="175"/>
                </a:lnTo>
                <a:lnTo>
                  <a:pt x="195" y="163"/>
                </a:lnTo>
                <a:lnTo>
                  <a:pt x="194" y="157"/>
                </a:lnTo>
                <a:lnTo>
                  <a:pt x="191" y="155"/>
                </a:lnTo>
                <a:lnTo>
                  <a:pt x="189" y="151"/>
                </a:lnTo>
                <a:lnTo>
                  <a:pt x="186" y="149"/>
                </a:lnTo>
                <a:lnTo>
                  <a:pt x="182" y="148"/>
                </a:lnTo>
                <a:lnTo>
                  <a:pt x="178" y="148"/>
                </a:lnTo>
                <a:lnTo>
                  <a:pt x="178" y="148"/>
                </a:lnTo>
                <a:lnTo>
                  <a:pt x="171" y="149"/>
                </a:lnTo>
                <a:lnTo>
                  <a:pt x="164" y="152"/>
                </a:lnTo>
                <a:lnTo>
                  <a:pt x="172" y="117"/>
                </a:lnTo>
                <a:lnTo>
                  <a:pt x="164" y="118"/>
                </a:lnTo>
                <a:lnTo>
                  <a:pt x="164" y="50"/>
                </a:lnTo>
                <a:lnTo>
                  <a:pt x="164" y="50"/>
                </a:lnTo>
                <a:close/>
                <a:moveTo>
                  <a:pt x="164" y="211"/>
                </a:moveTo>
                <a:lnTo>
                  <a:pt x="164" y="211"/>
                </a:lnTo>
                <a:lnTo>
                  <a:pt x="167" y="210"/>
                </a:lnTo>
                <a:lnTo>
                  <a:pt x="170" y="207"/>
                </a:lnTo>
                <a:lnTo>
                  <a:pt x="175" y="199"/>
                </a:lnTo>
                <a:lnTo>
                  <a:pt x="175" y="199"/>
                </a:lnTo>
                <a:lnTo>
                  <a:pt x="179" y="187"/>
                </a:lnTo>
                <a:lnTo>
                  <a:pt x="180" y="175"/>
                </a:lnTo>
                <a:lnTo>
                  <a:pt x="180" y="175"/>
                </a:lnTo>
                <a:lnTo>
                  <a:pt x="179" y="165"/>
                </a:lnTo>
                <a:lnTo>
                  <a:pt x="178" y="163"/>
                </a:lnTo>
                <a:lnTo>
                  <a:pt x="175" y="160"/>
                </a:lnTo>
                <a:lnTo>
                  <a:pt x="175" y="160"/>
                </a:lnTo>
                <a:lnTo>
                  <a:pt x="172" y="159"/>
                </a:lnTo>
                <a:lnTo>
                  <a:pt x="172" y="159"/>
                </a:lnTo>
                <a:lnTo>
                  <a:pt x="167" y="159"/>
                </a:lnTo>
                <a:lnTo>
                  <a:pt x="167" y="159"/>
                </a:lnTo>
                <a:lnTo>
                  <a:pt x="164" y="160"/>
                </a:lnTo>
                <a:lnTo>
                  <a:pt x="164" y="211"/>
                </a:lnTo>
                <a:close/>
                <a:moveTo>
                  <a:pt x="133" y="0"/>
                </a:moveTo>
                <a:lnTo>
                  <a:pt x="164" y="0"/>
                </a:lnTo>
                <a:lnTo>
                  <a:pt x="164" y="14"/>
                </a:lnTo>
                <a:lnTo>
                  <a:pt x="133" y="14"/>
                </a:lnTo>
                <a:lnTo>
                  <a:pt x="133" y="0"/>
                </a:lnTo>
                <a:lnTo>
                  <a:pt x="133" y="0"/>
                </a:lnTo>
                <a:close/>
                <a:moveTo>
                  <a:pt x="133" y="50"/>
                </a:moveTo>
                <a:lnTo>
                  <a:pt x="164" y="50"/>
                </a:lnTo>
                <a:lnTo>
                  <a:pt x="164" y="118"/>
                </a:lnTo>
                <a:lnTo>
                  <a:pt x="149" y="119"/>
                </a:lnTo>
                <a:lnTo>
                  <a:pt x="133" y="192"/>
                </a:lnTo>
                <a:lnTo>
                  <a:pt x="133" y="122"/>
                </a:lnTo>
                <a:lnTo>
                  <a:pt x="136" y="111"/>
                </a:lnTo>
                <a:lnTo>
                  <a:pt x="136" y="111"/>
                </a:lnTo>
                <a:lnTo>
                  <a:pt x="133" y="110"/>
                </a:lnTo>
                <a:lnTo>
                  <a:pt x="133" y="50"/>
                </a:lnTo>
                <a:lnTo>
                  <a:pt x="133" y="50"/>
                </a:lnTo>
                <a:close/>
                <a:moveTo>
                  <a:pt x="164" y="287"/>
                </a:moveTo>
                <a:lnTo>
                  <a:pt x="133" y="287"/>
                </a:lnTo>
                <a:lnTo>
                  <a:pt x="133" y="218"/>
                </a:lnTo>
                <a:lnTo>
                  <a:pt x="133" y="218"/>
                </a:lnTo>
                <a:lnTo>
                  <a:pt x="137" y="222"/>
                </a:lnTo>
                <a:lnTo>
                  <a:pt x="137" y="222"/>
                </a:lnTo>
                <a:lnTo>
                  <a:pt x="140" y="224"/>
                </a:lnTo>
                <a:lnTo>
                  <a:pt x="143" y="226"/>
                </a:lnTo>
                <a:lnTo>
                  <a:pt x="152" y="228"/>
                </a:lnTo>
                <a:lnTo>
                  <a:pt x="152" y="228"/>
                </a:lnTo>
                <a:lnTo>
                  <a:pt x="164" y="226"/>
                </a:lnTo>
                <a:lnTo>
                  <a:pt x="164" y="287"/>
                </a:lnTo>
                <a:lnTo>
                  <a:pt x="164" y="287"/>
                </a:lnTo>
                <a:close/>
                <a:moveTo>
                  <a:pt x="164" y="160"/>
                </a:moveTo>
                <a:lnTo>
                  <a:pt x="164" y="160"/>
                </a:lnTo>
                <a:lnTo>
                  <a:pt x="163" y="161"/>
                </a:lnTo>
                <a:lnTo>
                  <a:pt x="153" y="201"/>
                </a:lnTo>
                <a:lnTo>
                  <a:pt x="153" y="201"/>
                </a:lnTo>
                <a:lnTo>
                  <a:pt x="153" y="205"/>
                </a:lnTo>
                <a:lnTo>
                  <a:pt x="153" y="205"/>
                </a:lnTo>
                <a:lnTo>
                  <a:pt x="153" y="207"/>
                </a:lnTo>
                <a:lnTo>
                  <a:pt x="156" y="210"/>
                </a:lnTo>
                <a:lnTo>
                  <a:pt x="159" y="211"/>
                </a:lnTo>
                <a:lnTo>
                  <a:pt x="161" y="211"/>
                </a:lnTo>
                <a:lnTo>
                  <a:pt x="161" y="211"/>
                </a:lnTo>
                <a:lnTo>
                  <a:pt x="164" y="211"/>
                </a:lnTo>
                <a:lnTo>
                  <a:pt x="164" y="160"/>
                </a:lnTo>
                <a:close/>
                <a:moveTo>
                  <a:pt x="96" y="0"/>
                </a:moveTo>
                <a:lnTo>
                  <a:pt x="133" y="0"/>
                </a:lnTo>
                <a:lnTo>
                  <a:pt x="133" y="14"/>
                </a:lnTo>
                <a:lnTo>
                  <a:pt x="96" y="14"/>
                </a:lnTo>
                <a:lnTo>
                  <a:pt x="96" y="0"/>
                </a:lnTo>
                <a:lnTo>
                  <a:pt x="96" y="0"/>
                </a:lnTo>
                <a:close/>
                <a:moveTo>
                  <a:pt x="96" y="50"/>
                </a:moveTo>
                <a:lnTo>
                  <a:pt x="133" y="50"/>
                </a:lnTo>
                <a:lnTo>
                  <a:pt x="133" y="110"/>
                </a:lnTo>
                <a:lnTo>
                  <a:pt x="133" y="110"/>
                </a:lnTo>
                <a:lnTo>
                  <a:pt x="124" y="109"/>
                </a:lnTo>
                <a:lnTo>
                  <a:pt x="124" y="109"/>
                </a:lnTo>
                <a:lnTo>
                  <a:pt x="117" y="110"/>
                </a:lnTo>
                <a:lnTo>
                  <a:pt x="110" y="111"/>
                </a:lnTo>
                <a:lnTo>
                  <a:pt x="103" y="115"/>
                </a:lnTo>
                <a:lnTo>
                  <a:pt x="96" y="121"/>
                </a:lnTo>
                <a:lnTo>
                  <a:pt x="96" y="50"/>
                </a:lnTo>
                <a:lnTo>
                  <a:pt x="96" y="50"/>
                </a:lnTo>
                <a:close/>
                <a:moveTo>
                  <a:pt x="133" y="287"/>
                </a:moveTo>
                <a:lnTo>
                  <a:pt x="96" y="287"/>
                </a:lnTo>
                <a:lnTo>
                  <a:pt x="96" y="226"/>
                </a:lnTo>
                <a:lnTo>
                  <a:pt x="111" y="226"/>
                </a:lnTo>
                <a:lnTo>
                  <a:pt x="133" y="122"/>
                </a:lnTo>
                <a:lnTo>
                  <a:pt x="133" y="192"/>
                </a:lnTo>
                <a:lnTo>
                  <a:pt x="132" y="198"/>
                </a:lnTo>
                <a:lnTo>
                  <a:pt x="132" y="198"/>
                </a:lnTo>
                <a:lnTo>
                  <a:pt x="132" y="207"/>
                </a:lnTo>
                <a:lnTo>
                  <a:pt x="132" y="207"/>
                </a:lnTo>
                <a:lnTo>
                  <a:pt x="132" y="213"/>
                </a:lnTo>
                <a:lnTo>
                  <a:pt x="133" y="218"/>
                </a:lnTo>
                <a:lnTo>
                  <a:pt x="133" y="287"/>
                </a:lnTo>
                <a:lnTo>
                  <a:pt x="133" y="287"/>
                </a:lnTo>
                <a:close/>
                <a:moveTo>
                  <a:pt x="96" y="186"/>
                </a:moveTo>
                <a:lnTo>
                  <a:pt x="101" y="169"/>
                </a:lnTo>
                <a:lnTo>
                  <a:pt x="101" y="169"/>
                </a:lnTo>
                <a:lnTo>
                  <a:pt x="96" y="168"/>
                </a:lnTo>
                <a:lnTo>
                  <a:pt x="96" y="186"/>
                </a:lnTo>
                <a:lnTo>
                  <a:pt x="96" y="186"/>
                </a:lnTo>
                <a:close/>
                <a:moveTo>
                  <a:pt x="96" y="160"/>
                </a:moveTo>
                <a:lnTo>
                  <a:pt x="96" y="160"/>
                </a:lnTo>
                <a:lnTo>
                  <a:pt x="102" y="163"/>
                </a:lnTo>
                <a:lnTo>
                  <a:pt x="111" y="119"/>
                </a:lnTo>
                <a:lnTo>
                  <a:pt x="111" y="119"/>
                </a:lnTo>
                <a:lnTo>
                  <a:pt x="105" y="125"/>
                </a:lnTo>
                <a:lnTo>
                  <a:pt x="96" y="133"/>
                </a:lnTo>
                <a:lnTo>
                  <a:pt x="96" y="160"/>
                </a:lnTo>
                <a:close/>
                <a:moveTo>
                  <a:pt x="82" y="0"/>
                </a:moveTo>
                <a:lnTo>
                  <a:pt x="96" y="0"/>
                </a:lnTo>
                <a:lnTo>
                  <a:pt x="96" y="14"/>
                </a:lnTo>
                <a:lnTo>
                  <a:pt x="82" y="14"/>
                </a:lnTo>
                <a:lnTo>
                  <a:pt x="82" y="0"/>
                </a:lnTo>
                <a:lnTo>
                  <a:pt x="82" y="0"/>
                </a:lnTo>
                <a:close/>
                <a:moveTo>
                  <a:pt x="82" y="50"/>
                </a:moveTo>
                <a:lnTo>
                  <a:pt x="96" y="50"/>
                </a:lnTo>
                <a:lnTo>
                  <a:pt x="96" y="121"/>
                </a:lnTo>
                <a:lnTo>
                  <a:pt x="96" y="121"/>
                </a:lnTo>
                <a:lnTo>
                  <a:pt x="96" y="122"/>
                </a:lnTo>
                <a:lnTo>
                  <a:pt x="96" y="122"/>
                </a:lnTo>
                <a:lnTo>
                  <a:pt x="82" y="137"/>
                </a:lnTo>
                <a:lnTo>
                  <a:pt x="82" y="50"/>
                </a:lnTo>
                <a:lnTo>
                  <a:pt x="82" y="50"/>
                </a:lnTo>
                <a:close/>
                <a:moveTo>
                  <a:pt x="96" y="287"/>
                </a:moveTo>
                <a:lnTo>
                  <a:pt x="82" y="287"/>
                </a:lnTo>
                <a:lnTo>
                  <a:pt x="82" y="164"/>
                </a:lnTo>
                <a:lnTo>
                  <a:pt x="82" y="164"/>
                </a:lnTo>
                <a:lnTo>
                  <a:pt x="90" y="165"/>
                </a:lnTo>
                <a:lnTo>
                  <a:pt x="96" y="168"/>
                </a:lnTo>
                <a:lnTo>
                  <a:pt x="96" y="186"/>
                </a:lnTo>
                <a:lnTo>
                  <a:pt x="88" y="226"/>
                </a:lnTo>
                <a:lnTo>
                  <a:pt x="96" y="226"/>
                </a:lnTo>
                <a:lnTo>
                  <a:pt x="96" y="287"/>
                </a:lnTo>
                <a:lnTo>
                  <a:pt x="96" y="287"/>
                </a:lnTo>
                <a:close/>
                <a:moveTo>
                  <a:pt x="96" y="133"/>
                </a:moveTo>
                <a:lnTo>
                  <a:pt x="96" y="133"/>
                </a:lnTo>
                <a:lnTo>
                  <a:pt x="90" y="144"/>
                </a:lnTo>
                <a:lnTo>
                  <a:pt x="83" y="157"/>
                </a:lnTo>
                <a:lnTo>
                  <a:pt x="83" y="157"/>
                </a:lnTo>
                <a:lnTo>
                  <a:pt x="96" y="160"/>
                </a:lnTo>
                <a:lnTo>
                  <a:pt x="96" y="133"/>
                </a:lnTo>
                <a:close/>
                <a:moveTo>
                  <a:pt x="40" y="0"/>
                </a:moveTo>
                <a:lnTo>
                  <a:pt x="82" y="0"/>
                </a:lnTo>
                <a:lnTo>
                  <a:pt x="82" y="14"/>
                </a:lnTo>
                <a:lnTo>
                  <a:pt x="36" y="14"/>
                </a:lnTo>
                <a:lnTo>
                  <a:pt x="36" y="14"/>
                </a:lnTo>
                <a:lnTo>
                  <a:pt x="27" y="15"/>
                </a:lnTo>
                <a:lnTo>
                  <a:pt x="22" y="19"/>
                </a:lnTo>
                <a:lnTo>
                  <a:pt x="18" y="25"/>
                </a:lnTo>
                <a:lnTo>
                  <a:pt x="17" y="31"/>
                </a:lnTo>
                <a:lnTo>
                  <a:pt x="17" y="31"/>
                </a:lnTo>
                <a:lnTo>
                  <a:pt x="17" y="31"/>
                </a:lnTo>
                <a:lnTo>
                  <a:pt x="18" y="39"/>
                </a:lnTo>
                <a:lnTo>
                  <a:pt x="22" y="45"/>
                </a:lnTo>
                <a:lnTo>
                  <a:pt x="27" y="49"/>
                </a:lnTo>
                <a:lnTo>
                  <a:pt x="36" y="50"/>
                </a:lnTo>
                <a:lnTo>
                  <a:pt x="82" y="50"/>
                </a:lnTo>
                <a:lnTo>
                  <a:pt x="82" y="137"/>
                </a:lnTo>
                <a:lnTo>
                  <a:pt x="82" y="137"/>
                </a:lnTo>
                <a:lnTo>
                  <a:pt x="69" y="155"/>
                </a:lnTo>
                <a:lnTo>
                  <a:pt x="69" y="155"/>
                </a:lnTo>
                <a:lnTo>
                  <a:pt x="61" y="155"/>
                </a:lnTo>
                <a:lnTo>
                  <a:pt x="61" y="155"/>
                </a:lnTo>
                <a:lnTo>
                  <a:pt x="48" y="156"/>
                </a:lnTo>
                <a:lnTo>
                  <a:pt x="42" y="157"/>
                </a:lnTo>
                <a:lnTo>
                  <a:pt x="38" y="160"/>
                </a:lnTo>
                <a:lnTo>
                  <a:pt x="38" y="160"/>
                </a:lnTo>
                <a:lnTo>
                  <a:pt x="34" y="163"/>
                </a:lnTo>
                <a:lnTo>
                  <a:pt x="31" y="167"/>
                </a:lnTo>
                <a:lnTo>
                  <a:pt x="29" y="169"/>
                </a:lnTo>
                <a:lnTo>
                  <a:pt x="29" y="174"/>
                </a:lnTo>
                <a:lnTo>
                  <a:pt x="29" y="174"/>
                </a:lnTo>
                <a:lnTo>
                  <a:pt x="29" y="178"/>
                </a:lnTo>
                <a:lnTo>
                  <a:pt x="31" y="180"/>
                </a:lnTo>
                <a:lnTo>
                  <a:pt x="31" y="180"/>
                </a:lnTo>
                <a:lnTo>
                  <a:pt x="34" y="182"/>
                </a:lnTo>
                <a:lnTo>
                  <a:pt x="40" y="183"/>
                </a:lnTo>
                <a:lnTo>
                  <a:pt x="40" y="183"/>
                </a:lnTo>
                <a:lnTo>
                  <a:pt x="42" y="183"/>
                </a:lnTo>
                <a:lnTo>
                  <a:pt x="45" y="182"/>
                </a:lnTo>
                <a:lnTo>
                  <a:pt x="45" y="182"/>
                </a:lnTo>
                <a:lnTo>
                  <a:pt x="46" y="179"/>
                </a:lnTo>
                <a:lnTo>
                  <a:pt x="48" y="178"/>
                </a:lnTo>
                <a:lnTo>
                  <a:pt x="48" y="178"/>
                </a:lnTo>
                <a:lnTo>
                  <a:pt x="46" y="174"/>
                </a:lnTo>
                <a:lnTo>
                  <a:pt x="46" y="174"/>
                </a:lnTo>
                <a:lnTo>
                  <a:pt x="45" y="172"/>
                </a:lnTo>
                <a:lnTo>
                  <a:pt x="45" y="172"/>
                </a:lnTo>
                <a:lnTo>
                  <a:pt x="48" y="168"/>
                </a:lnTo>
                <a:lnTo>
                  <a:pt x="52" y="165"/>
                </a:lnTo>
                <a:lnTo>
                  <a:pt x="52" y="165"/>
                </a:lnTo>
                <a:lnTo>
                  <a:pt x="57" y="164"/>
                </a:lnTo>
                <a:lnTo>
                  <a:pt x="64" y="164"/>
                </a:lnTo>
                <a:lnTo>
                  <a:pt x="64" y="164"/>
                </a:lnTo>
                <a:lnTo>
                  <a:pt x="54" y="182"/>
                </a:lnTo>
                <a:lnTo>
                  <a:pt x="54" y="182"/>
                </a:lnTo>
                <a:lnTo>
                  <a:pt x="48" y="195"/>
                </a:lnTo>
                <a:lnTo>
                  <a:pt x="44" y="207"/>
                </a:lnTo>
                <a:lnTo>
                  <a:pt x="41" y="218"/>
                </a:lnTo>
                <a:lnTo>
                  <a:pt x="41" y="228"/>
                </a:lnTo>
                <a:lnTo>
                  <a:pt x="41" y="228"/>
                </a:lnTo>
                <a:lnTo>
                  <a:pt x="41" y="233"/>
                </a:lnTo>
                <a:lnTo>
                  <a:pt x="42" y="237"/>
                </a:lnTo>
                <a:lnTo>
                  <a:pt x="45" y="240"/>
                </a:lnTo>
                <a:lnTo>
                  <a:pt x="49" y="243"/>
                </a:lnTo>
                <a:lnTo>
                  <a:pt x="49" y="243"/>
                </a:lnTo>
                <a:lnTo>
                  <a:pt x="53" y="244"/>
                </a:lnTo>
                <a:lnTo>
                  <a:pt x="61" y="244"/>
                </a:lnTo>
                <a:lnTo>
                  <a:pt x="61" y="244"/>
                </a:lnTo>
                <a:lnTo>
                  <a:pt x="60" y="240"/>
                </a:lnTo>
                <a:lnTo>
                  <a:pt x="60" y="236"/>
                </a:lnTo>
                <a:lnTo>
                  <a:pt x="60" y="236"/>
                </a:lnTo>
                <a:lnTo>
                  <a:pt x="61" y="221"/>
                </a:lnTo>
                <a:lnTo>
                  <a:pt x="61" y="221"/>
                </a:lnTo>
                <a:lnTo>
                  <a:pt x="64" y="207"/>
                </a:lnTo>
                <a:lnTo>
                  <a:pt x="68" y="194"/>
                </a:lnTo>
                <a:lnTo>
                  <a:pt x="73" y="179"/>
                </a:lnTo>
                <a:lnTo>
                  <a:pt x="80" y="164"/>
                </a:lnTo>
                <a:lnTo>
                  <a:pt x="80" y="164"/>
                </a:lnTo>
                <a:lnTo>
                  <a:pt x="82" y="164"/>
                </a:lnTo>
                <a:lnTo>
                  <a:pt x="82" y="287"/>
                </a:lnTo>
                <a:lnTo>
                  <a:pt x="40" y="287"/>
                </a:lnTo>
                <a:lnTo>
                  <a:pt x="40" y="287"/>
                </a:lnTo>
                <a:lnTo>
                  <a:pt x="31" y="286"/>
                </a:lnTo>
                <a:lnTo>
                  <a:pt x="25" y="285"/>
                </a:lnTo>
                <a:lnTo>
                  <a:pt x="18" y="280"/>
                </a:lnTo>
                <a:lnTo>
                  <a:pt x="13" y="275"/>
                </a:lnTo>
                <a:lnTo>
                  <a:pt x="7" y="270"/>
                </a:lnTo>
                <a:lnTo>
                  <a:pt x="4" y="263"/>
                </a:lnTo>
                <a:lnTo>
                  <a:pt x="2" y="256"/>
                </a:lnTo>
                <a:lnTo>
                  <a:pt x="0" y="248"/>
                </a:lnTo>
                <a:lnTo>
                  <a:pt x="0" y="39"/>
                </a:lnTo>
                <a:lnTo>
                  <a:pt x="0" y="39"/>
                </a:lnTo>
                <a:lnTo>
                  <a:pt x="2" y="31"/>
                </a:lnTo>
                <a:lnTo>
                  <a:pt x="4" y="25"/>
                </a:lnTo>
                <a:lnTo>
                  <a:pt x="7" y="18"/>
                </a:lnTo>
                <a:lnTo>
                  <a:pt x="13" y="12"/>
                </a:lnTo>
                <a:lnTo>
                  <a:pt x="18" y="7"/>
                </a:lnTo>
                <a:lnTo>
                  <a:pt x="25" y="4"/>
                </a:lnTo>
                <a:lnTo>
                  <a:pt x="31" y="2"/>
                </a:lnTo>
                <a:lnTo>
                  <a:pt x="40" y="0"/>
                </a:lnTo>
                <a:lnTo>
                  <a:pt x="40" y="0"/>
                </a:lnTo>
                <a:close/>
              </a:path>
            </a:pathLst>
          </a:custGeom>
          <a:solidFill>
            <a:srgbClr val="F2463D"/>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77" name="Freeform 171"/>
          <p:cNvSpPr>
            <a:spLocks noEditPoints="1"/>
          </p:cNvSpPr>
          <p:nvPr/>
        </p:nvSpPr>
        <p:spPr>
          <a:xfrm>
            <a:off x="3552825" y="2225675"/>
            <a:ext cx="561975" cy="565150"/>
          </a:xfrm>
          <a:custGeom>
            <a:avLst/>
            <a:gdLst>
              <a:gd name="txL" fmla="*/ 0 w 354"/>
              <a:gd name="txT" fmla="*/ 0 h 356"/>
              <a:gd name="txR" fmla="*/ 354 w 354"/>
              <a:gd name="txB" fmla="*/ 356 h 356"/>
            </a:gdLst>
            <a:ahLst/>
            <a:cxnLst>
              <a:cxn ang="0">
                <a:pos x="337" y="299"/>
              </a:cxn>
              <a:cxn ang="0">
                <a:pos x="352" y="91"/>
              </a:cxn>
              <a:cxn ang="0">
                <a:pos x="339" y="154"/>
              </a:cxn>
              <a:cxn ang="0">
                <a:pos x="333" y="150"/>
              </a:cxn>
              <a:cxn ang="0">
                <a:pos x="333" y="206"/>
              </a:cxn>
              <a:cxn ang="0">
                <a:pos x="289" y="221"/>
              </a:cxn>
              <a:cxn ang="0">
                <a:pos x="306" y="244"/>
              </a:cxn>
              <a:cxn ang="0">
                <a:pos x="283" y="267"/>
              </a:cxn>
              <a:cxn ang="0">
                <a:pos x="306" y="338"/>
              </a:cxn>
              <a:cxn ang="0">
                <a:pos x="283" y="59"/>
              </a:cxn>
              <a:cxn ang="0">
                <a:pos x="317" y="59"/>
              </a:cxn>
              <a:cxn ang="0">
                <a:pos x="271" y="47"/>
              </a:cxn>
              <a:cxn ang="0">
                <a:pos x="263" y="12"/>
              </a:cxn>
              <a:cxn ang="0">
                <a:pos x="272" y="223"/>
              </a:cxn>
              <a:cxn ang="0">
                <a:pos x="283" y="68"/>
              </a:cxn>
              <a:cxn ang="0">
                <a:pos x="272" y="264"/>
              </a:cxn>
              <a:cxn ang="0">
                <a:pos x="274" y="356"/>
              </a:cxn>
              <a:cxn ang="0">
                <a:pos x="263" y="28"/>
              </a:cxn>
              <a:cxn ang="0">
                <a:pos x="259" y="50"/>
              </a:cxn>
              <a:cxn ang="0">
                <a:pos x="236" y="50"/>
              </a:cxn>
              <a:cxn ang="0">
                <a:pos x="230" y="28"/>
              </a:cxn>
              <a:cxn ang="0">
                <a:pos x="263" y="68"/>
              </a:cxn>
              <a:cxn ang="0">
                <a:pos x="263" y="231"/>
              </a:cxn>
              <a:cxn ang="0">
                <a:pos x="228" y="269"/>
              </a:cxn>
              <a:cxn ang="0">
                <a:pos x="228" y="216"/>
              </a:cxn>
              <a:cxn ang="0">
                <a:pos x="263" y="348"/>
              </a:cxn>
              <a:cxn ang="0">
                <a:pos x="228" y="28"/>
              </a:cxn>
              <a:cxn ang="0">
                <a:pos x="225" y="49"/>
              </a:cxn>
              <a:cxn ang="0">
                <a:pos x="228" y="4"/>
              </a:cxn>
              <a:cxn ang="0">
                <a:pos x="179" y="68"/>
              </a:cxn>
              <a:cxn ang="0">
                <a:pos x="228" y="216"/>
              </a:cxn>
              <a:cxn ang="0">
                <a:pos x="228" y="299"/>
              </a:cxn>
              <a:cxn ang="0">
                <a:pos x="133" y="43"/>
              </a:cxn>
              <a:cxn ang="0">
                <a:pos x="126" y="4"/>
              </a:cxn>
              <a:cxn ang="0">
                <a:pos x="179" y="68"/>
              </a:cxn>
              <a:cxn ang="0">
                <a:pos x="179" y="242"/>
              </a:cxn>
              <a:cxn ang="0">
                <a:pos x="171" y="162"/>
              </a:cxn>
              <a:cxn ang="0">
                <a:pos x="115" y="31"/>
              </a:cxn>
              <a:cxn ang="0">
                <a:pos x="123" y="50"/>
              </a:cxn>
              <a:cxn ang="0">
                <a:pos x="100" y="43"/>
              </a:cxn>
              <a:cxn ang="0">
                <a:pos x="90" y="12"/>
              </a:cxn>
              <a:cxn ang="0">
                <a:pos x="126" y="96"/>
              </a:cxn>
              <a:cxn ang="0">
                <a:pos x="90" y="256"/>
              </a:cxn>
              <a:cxn ang="0">
                <a:pos x="126" y="162"/>
              </a:cxn>
              <a:cxn ang="0">
                <a:pos x="90" y="348"/>
              </a:cxn>
              <a:cxn ang="0">
                <a:pos x="79" y="39"/>
              </a:cxn>
              <a:cxn ang="0">
                <a:pos x="71" y="20"/>
              </a:cxn>
              <a:cxn ang="0">
                <a:pos x="90" y="162"/>
              </a:cxn>
              <a:cxn ang="0">
                <a:pos x="90" y="68"/>
              </a:cxn>
              <a:cxn ang="0">
                <a:pos x="81" y="264"/>
              </a:cxn>
              <a:cxn ang="0">
                <a:pos x="84" y="353"/>
              </a:cxn>
              <a:cxn ang="0">
                <a:pos x="37" y="59"/>
              </a:cxn>
              <a:cxn ang="0">
                <a:pos x="71" y="20"/>
              </a:cxn>
              <a:cxn ang="0">
                <a:pos x="54" y="227"/>
              </a:cxn>
              <a:cxn ang="0">
                <a:pos x="50" y="257"/>
              </a:cxn>
              <a:cxn ang="0">
                <a:pos x="16" y="299"/>
              </a:cxn>
              <a:cxn ang="0">
                <a:pos x="71" y="68"/>
              </a:cxn>
              <a:cxn ang="0">
                <a:pos x="49" y="345"/>
              </a:cxn>
              <a:cxn ang="0">
                <a:pos x="20" y="150"/>
              </a:cxn>
              <a:cxn ang="0">
                <a:pos x="16" y="154"/>
              </a:cxn>
              <a:cxn ang="0">
                <a:pos x="0" y="95"/>
              </a:cxn>
              <a:cxn ang="0">
                <a:pos x="16" y="96"/>
              </a:cxn>
              <a:cxn ang="0">
                <a:pos x="16" y="210"/>
              </a:cxn>
            </a:cxnLst>
            <a:rect l="txL" t="txT" r="txR" b="txB"/>
            <a:pathLst>
              <a:path w="354" h="356">
                <a:moveTo>
                  <a:pt x="337" y="299"/>
                </a:moveTo>
                <a:lnTo>
                  <a:pt x="337" y="210"/>
                </a:lnTo>
                <a:lnTo>
                  <a:pt x="337" y="210"/>
                </a:lnTo>
                <a:lnTo>
                  <a:pt x="340" y="215"/>
                </a:lnTo>
                <a:lnTo>
                  <a:pt x="341" y="222"/>
                </a:lnTo>
                <a:lnTo>
                  <a:pt x="341" y="299"/>
                </a:lnTo>
                <a:lnTo>
                  <a:pt x="337" y="299"/>
                </a:lnTo>
                <a:lnTo>
                  <a:pt x="337" y="299"/>
                </a:lnTo>
                <a:close/>
                <a:moveTo>
                  <a:pt x="337" y="154"/>
                </a:moveTo>
                <a:lnTo>
                  <a:pt x="337" y="96"/>
                </a:lnTo>
                <a:lnTo>
                  <a:pt x="337" y="96"/>
                </a:lnTo>
                <a:lnTo>
                  <a:pt x="339" y="95"/>
                </a:lnTo>
                <a:lnTo>
                  <a:pt x="348" y="91"/>
                </a:lnTo>
                <a:lnTo>
                  <a:pt x="348" y="91"/>
                </a:lnTo>
                <a:lnTo>
                  <a:pt x="350" y="91"/>
                </a:lnTo>
                <a:lnTo>
                  <a:pt x="352" y="91"/>
                </a:lnTo>
                <a:lnTo>
                  <a:pt x="354" y="93"/>
                </a:lnTo>
                <a:lnTo>
                  <a:pt x="354" y="95"/>
                </a:lnTo>
                <a:lnTo>
                  <a:pt x="354" y="142"/>
                </a:lnTo>
                <a:lnTo>
                  <a:pt x="354" y="142"/>
                </a:lnTo>
                <a:lnTo>
                  <a:pt x="352" y="147"/>
                </a:lnTo>
                <a:lnTo>
                  <a:pt x="350" y="149"/>
                </a:lnTo>
                <a:lnTo>
                  <a:pt x="348" y="150"/>
                </a:lnTo>
                <a:lnTo>
                  <a:pt x="339" y="154"/>
                </a:lnTo>
                <a:lnTo>
                  <a:pt x="339" y="154"/>
                </a:lnTo>
                <a:lnTo>
                  <a:pt x="337" y="154"/>
                </a:lnTo>
                <a:lnTo>
                  <a:pt x="337" y="154"/>
                </a:lnTo>
                <a:close/>
                <a:moveTo>
                  <a:pt x="337" y="96"/>
                </a:moveTo>
                <a:lnTo>
                  <a:pt x="337" y="154"/>
                </a:lnTo>
                <a:lnTo>
                  <a:pt x="337" y="154"/>
                </a:lnTo>
                <a:lnTo>
                  <a:pt x="335" y="153"/>
                </a:lnTo>
                <a:lnTo>
                  <a:pt x="333" y="150"/>
                </a:lnTo>
                <a:lnTo>
                  <a:pt x="333" y="103"/>
                </a:lnTo>
                <a:lnTo>
                  <a:pt x="333" y="103"/>
                </a:lnTo>
                <a:lnTo>
                  <a:pt x="335" y="99"/>
                </a:lnTo>
                <a:lnTo>
                  <a:pt x="337" y="96"/>
                </a:lnTo>
                <a:lnTo>
                  <a:pt x="337" y="96"/>
                </a:lnTo>
                <a:close/>
                <a:moveTo>
                  <a:pt x="337" y="210"/>
                </a:moveTo>
                <a:lnTo>
                  <a:pt x="337" y="210"/>
                </a:lnTo>
                <a:lnTo>
                  <a:pt x="333" y="206"/>
                </a:lnTo>
                <a:lnTo>
                  <a:pt x="329" y="202"/>
                </a:lnTo>
                <a:lnTo>
                  <a:pt x="324" y="199"/>
                </a:lnTo>
                <a:lnTo>
                  <a:pt x="317" y="199"/>
                </a:lnTo>
                <a:lnTo>
                  <a:pt x="317" y="68"/>
                </a:lnTo>
                <a:lnTo>
                  <a:pt x="283" y="68"/>
                </a:lnTo>
                <a:lnTo>
                  <a:pt x="283" y="221"/>
                </a:lnTo>
                <a:lnTo>
                  <a:pt x="283" y="221"/>
                </a:lnTo>
                <a:lnTo>
                  <a:pt x="289" y="221"/>
                </a:lnTo>
                <a:lnTo>
                  <a:pt x="293" y="222"/>
                </a:lnTo>
                <a:lnTo>
                  <a:pt x="297" y="225"/>
                </a:lnTo>
                <a:lnTo>
                  <a:pt x="299" y="227"/>
                </a:lnTo>
                <a:lnTo>
                  <a:pt x="302" y="230"/>
                </a:lnTo>
                <a:lnTo>
                  <a:pt x="305" y="234"/>
                </a:lnTo>
                <a:lnTo>
                  <a:pt x="306" y="239"/>
                </a:lnTo>
                <a:lnTo>
                  <a:pt x="306" y="244"/>
                </a:lnTo>
                <a:lnTo>
                  <a:pt x="306" y="244"/>
                </a:lnTo>
                <a:lnTo>
                  <a:pt x="306" y="248"/>
                </a:lnTo>
                <a:lnTo>
                  <a:pt x="305" y="253"/>
                </a:lnTo>
                <a:lnTo>
                  <a:pt x="302" y="257"/>
                </a:lnTo>
                <a:lnTo>
                  <a:pt x="299" y="260"/>
                </a:lnTo>
                <a:lnTo>
                  <a:pt x="297" y="262"/>
                </a:lnTo>
                <a:lnTo>
                  <a:pt x="293" y="265"/>
                </a:lnTo>
                <a:lnTo>
                  <a:pt x="289" y="267"/>
                </a:lnTo>
                <a:lnTo>
                  <a:pt x="283" y="267"/>
                </a:lnTo>
                <a:lnTo>
                  <a:pt x="283" y="299"/>
                </a:lnTo>
                <a:lnTo>
                  <a:pt x="337" y="299"/>
                </a:lnTo>
                <a:lnTo>
                  <a:pt x="337" y="210"/>
                </a:lnTo>
                <a:lnTo>
                  <a:pt x="337" y="210"/>
                </a:lnTo>
                <a:close/>
                <a:moveTo>
                  <a:pt x="283" y="356"/>
                </a:moveTo>
                <a:lnTo>
                  <a:pt x="283" y="314"/>
                </a:lnTo>
                <a:lnTo>
                  <a:pt x="306" y="314"/>
                </a:lnTo>
                <a:lnTo>
                  <a:pt x="306" y="338"/>
                </a:lnTo>
                <a:lnTo>
                  <a:pt x="306" y="338"/>
                </a:lnTo>
                <a:lnTo>
                  <a:pt x="305" y="345"/>
                </a:lnTo>
                <a:lnTo>
                  <a:pt x="301" y="350"/>
                </a:lnTo>
                <a:lnTo>
                  <a:pt x="295" y="355"/>
                </a:lnTo>
                <a:lnTo>
                  <a:pt x="289" y="356"/>
                </a:lnTo>
                <a:lnTo>
                  <a:pt x="283" y="356"/>
                </a:lnTo>
                <a:lnTo>
                  <a:pt x="283" y="356"/>
                </a:lnTo>
                <a:close/>
                <a:moveTo>
                  <a:pt x="283" y="59"/>
                </a:moveTo>
                <a:lnTo>
                  <a:pt x="283" y="20"/>
                </a:lnTo>
                <a:lnTo>
                  <a:pt x="283" y="20"/>
                </a:lnTo>
                <a:lnTo>
                  <a:pt x="298" y="30"/>
                </a:lnTo>
                <a:lnTo>
                  <a:pt x="309" y="38"/>
                </a:lnTo>
                <a:lnTo>
                  <a:pt x="313" y="43"/>
                </a:lnTo>
                <a:lnTo>
                  <a:pt x="316" y="49"/>
                </a:lnTo>
                <a:lnTo>
                  <a:pt x="317" y="54"/>
                </a:lnTo>
                <a:lnTo>
                  <a:pt x="317" y="59"/>
                </a:lnTo>
                <a:lnTo>
                  <a:pt x="283" y="59"/>
                </a:lnTo>
                <a:close/>
                <a:moveTo>
                  <a:pt x="283" y="20"/>
                </a:moveTo>
                <a:lnTo>
                  <a:pt x="283" y="59"/>
                </a:lnTo>
                <a:lnTo>
                  <a:pt x="263" y="59"/>
                </a:lnTo>
                <a:lnTo>
                  <a:pt x="263" y="50"/>
                </a:lnTo>
                <a:lnTo>
                  <a:pt x="263" y="50"/>
                </a:lnTo>
                <a:lnTo>
                  <a:pt x="268" y="50"/>
                </a:lnTo>
                <a:lnTo>
                  <a:pt x="271" y="47"/>
                </a:lnTo>
                <a:lnTo>
                  <a:pt x="274" y="43"/>
                </a:lnTo>
                <a:lnTo>
                  <a:pt x="275" y="39"/>
                </a:lnTo>
                <a:lnTo>
                  <a:pt x="275" y="39"/>
                </a:lnTo>
                <a:lnTo>
                  <a:pt x="274" y="35"/>
                </a:lnTo>
                <a:lnTo>
                  <a:pt x="271" y="31"/>
                </a:lnTo>
                <a:lnTo>
                  <a:pt x="268" y="28"/>
                </a:lnTo>
                <a:lnTo>
                  <a:pt x="263" y="28"/>
                </a:lnTo>
                <a:lnTo>
                  <a:pt x="263" y="12"/>
                </a:lnTo>
                <a:lnTo>
                  <a:pt x="263" y="12"/>
                </a:lnTo>
                <a:lnTo>
                  <a:pt x="283" y="20"/>
                </a:lnTo>
                <a:lnTo>
                  <a:pt x="283" y="20"/>
                </a:lnTo>
                <a:close/>
                <a:moveTo>
                  <a:pt x="283" y="68"/>
                </a:moveTo>
                <a:lnTo>
                  <a:pt x="283" y="221"/>
                </a:lnTo>
                <a:lnTo>
                  <a:pt x="283" y="221"/>
                </a:lnTo>
                <a:lnTo>
                  <a:pt x="278" y="221"/>
                </a:lnTo>
                <a:lnTo>
                  <a:pt x="272" y="223"/>
                </a:lnTo>
                <a:lnTo>
                  <a:pt x="267" y="227"/>
                </a:lnTo>
                <a:lnTo>
                  <a:pt x="263" y="231"/>
                </a:lnTo>
                <a:lnTo>
                  <a:pt x="263" y="162"/>
                </a:lnTo>
                <a:lnTo>
                  <a:pt x="272" y="162"/>
                </a:lnTo>
                <a:lnTo>
                  <a:pt x="272" y="96"/>
                </a:lnTo>
                <a:lnTo>
                  <a:pt x="263" y="96"/>
                </a:lnTo>
                <a:lnTo>
                  <a:pt x="263" y="68"/>
                </a:lnTo>
                <a:lnTo>
                  <a:pt x="283" y="68"/>
                </a:lnTo>
                <a:lnTo>
                  <a:pt x="283" y="68"/>
                </a:lnTo>
                <a:close/>
                <a:moveTo>
                  <a:pt x="283" y="267"/>
                </a:moveTo>
                <a:lnTo>
                  <a:pt x="283" y="299"/>
                </a:lnTo>
                <a:lnTo>
                  <a:pt x="263" y="299"/>
                </a:lnTo>
                <a:lnTo>
                  <a:pt x="263" y="256"/>
                </a:lnTo>
                <a:lnTo>
                  <a:pt x="263" y="256"/>
                </a:lnTo>
                <a:lnTo>
                  <a:pt x="267" y="260"/>
                </a:lnTo>
                <a:lnTo>
                  <a:pt x="272" y="264"/>
                </a:lnTo>
                <a:lnTo>
                  <a:pt x="278" y="267"/>
                </a:lnTo>
                <a:lnTo>
                  <a:pt x="283" y="267"/>
                </a:lnTo>
                <a:lnTo>
                  <a:pt x="283" y="267"/>
                </a:lnTo>
                <a:close/>
                <a:moveTo>
                  <a:pt x="283" y="314"/>
                </a:moveTo>
                <a:lnTo>
                  <a:pt x="283" y="356"/>
                </a:lnTo>
                <a:lnTo>
                  <a:pt x="278" y="356"/>
                </a:lnTo>
                <a:lnTo>
                  <a:pt x="278" y="356"/>
                </a:lnTo>
                <a:lnTo>
                  <a:pt x="274" y="356"/>
                </a:lnTo>
                <a:lnTo>
                  <a:pt x="270" y="353"/>
                </a:lnTo>
                <a:lnTo>
                  <a:pt x="267" y="352"/>
                </a:lnTo>
                <a:lnTo>
                  <a:pt x="263" y="348"/>
                </a:lnTo>
                <a:lnTo>
                  <a:pt x="263" y="314"/>
                </a:lnTo>
                <a:lnTo>
                  <a:pt x="283" y="314"/>
                </a:lnTo>
                <a:close/>
                <a:moveTo>
                  <a:pt x="263" y="12"/>
                </a:moveTo>
                <a:lnTo>
                  <a:pt x="263" y="28"/>
                </a:lnTo>
                <a:lnTo>
                  <a:pt x="263" y="28"/>
                </a:lnTo>
                <a:lnTo>
                  <a:pt x="259" y="28"/>
                </a:lnTo>
                <a:lnTo>
                  <a:pt x="256" y="31"/>
                </a:lnTo>
                <a:lnTo>
                  <a:pt x="253" y="35"/>
                </a:lnTo>
                <a:lnTo>
                  <a:pt x="252" y="39"/>
                </a:lnTo>
                <a:lnTo>
                  <a:pt x="252" y="39"/>
                </a:lnTo>
                <a:lnTo>
                  <a:pt x="253" y="43"/>
                </a:lnTo>
                <a:lnTo>
                  <a:pt x="256" y="47"/>
                </a:lnTo>
                <a:lnTo>
                  <a:pt x="259" y="50"/>
                </a:lnTo>
                <a:lnTo>
                  <a:pt x="263" y="50"/>
                </a:lnTo>
                <a:lnTo>
                  <a:pt x="263" y="59"/>
                </a:lnTo>
                <a:lnTo>
                  <a:pt x="228" y="59"/>
                </a:lnTo>
                <a:lnTo>
                  <a:pt x="228" y="50"/>
                </a:lnTo>
                <a:lnTo>
                  <a:pt x="228" y="50"/>
                </a:lnTo>
                <a:lnTo>
                  <a:pt x="230" y="50"/>
                </a:lnTo>
                <a:lnTo>
                  <a:pt x="230" y="50"/>
                </a:lnTo>
                <a:lnTo>
                  <a:pt x="236" y="50"/>
                </a:lnTo>
                <a:lnTo>
                  <a:pt x="238" y="47"/>
                </a:lnTo>
                <a:lnTo>
                  <a:pt x="241" y="43"/>
                </a:lnTo>
                <a:lnTo>
                  <a:pt x="243" y="39"/>
                </a:lnTo>
                <a:lnTo>
                  <a:pt x="243" y="39"/>
                </a:lnTo>
                <a:lnTo>
                  <a:pt x="241" y="35"/>
                </a:lnTo>
                <a:lnTo>
                  <a:pt x="238" y="31"/>
                </a:lnTo>
                <a:lnTo>
                  <a:pt x="236" y="28"/>
                </a:lnTo>
                <a:lnTo>
                  <a:pt x="230" y="28"/>
                </a:lnTo>
                <a:lnTo>
                  <a:pt x="230" y="28"/>
                </a:lnTo>
                <a:lnTo>
                  <a:pt x="228" y="28"/>
                </a:lnTo>
                <a:lnTo>
                  <a:pt x="228" y="4"/>
                </a:lnTo>
                <a:lnTo>
                  <a:pt x="228" y="4"/>
                </a:lnTo>
                <a:lnTo>
                  <a:pt x="247" y="8"/>
                </a:lnTo>
                <a:lnTo>
                  <a:pt x="263" y="12"/>
                </a:lnTo>
                <a:lnTo>
                  <a:pt x="263" y="12"/>
                </a:lnTo>
                <a:close/>
                <a:moveTo>
                  <a:pt x="263" y="68"/>
                </a:moveTo>
                <a:lnTo>
                  <a:pt x="263" y="96"/>
                </a:lnTo>
                <a:lnTo>
                  <a:pt x="228" y="96"/>
                </a:lnTo>
                <a:lnTo>
                  <a:pt x="228" y="68"/>
                </a:lnTo>
                <a:lnTo>
                  <a:pt x="263" y="68"/>
                </a:lnTo>
                <a:lnTo>
                  <a:pt x="263" y="68"/>
                </a:lnTo>
                <a:close/>
                <a:moveTo>
                  <a:pt x="263" y="162"/>
                </a:moveTo>
                <a:lnTo>
                  <a:pt x="263" y="231"/>
                </a:lnTo>
                <a:lnTo>
                  <a:pt x="263" y="231"/>
                </a:lnTo>
                <a:lnTo>
                  <a:pt x="262" y="237"/>
                </a:lnTo>
                <a:lnTo>
                  <a:pt x="260" y="244"/>
                </a:lnTo>
                <a:lnTo>
                  <a:pt x="260" y="244"/>
                </a:lnTo>
                <a:lnTo>
                  <a:pt x="262" y="250"/>
                </a:lnTo>
                <a:lnTo>
                  <a:pt x="263" y="256"/>
                </a:lnTo>
                <a:lnTo>
                  <a:pt x="263" y="299"/>
                </a:lnTo>
                <a:lnTo>
                  <a:pt x="228" y="299"/>
                </a:lnTo>
                <a:lnTo>
                  <a:pt x="228" y="269"/>
                </a:lnTo>
                <a:lnTo>
                  <a:pt x="229" y="269"/>
                </a:lnTo>
                <a:lnTo>
                  <a:pt x="229" y="253"/>
                </a:lnTo>
                <a:lnTo>
                  <a:pt x="228" y="253"/>
                </a:lnTo>
                <a:lnTo>
                  <a:pt x="228" y="242"/>
                </a:lnTo>
                <a:lnTo>
                  <a:pt x="229" y="242"/>
                </a:lnTo>
                <a:lnTo>
                  <a:pt x="229" y="227"/>
                </a:lnTo>
                <a:lnTo>
                  <a:pt x="228" y="227"/>
                </a:lnTo>
                <a:lnTo>
                  <a:pt x="228" y="216"/>
                </a:lnTo>
                <a:lnTo>
                  <a:pt x="229" y="216"/>
                </a:lnTo>
                <a:lnTo>
                  <a:pt x="229" y="200"/>
                </a:lnTo>
                <a:lnTo>
                  <a:pt x="228" y="200"/>
                </a:lnTo>
                <a:lnTo>
                  <a:pt x="228" y="162"/>
                </a:lnTo>
                <a:lnTo>
                  <a:pt x="263" y="162"/>
                </a:lnTo>
                <a:lnTo>
                  <a:pt x="263" y="162"/>
                </a:lnTo>
                <a:close/>
                <a:moveTo>
                  <a:pt x="263" y="314"/>
                </a:moveTo>
                <a:lnTo>
                  <a:pt x="263" y="348"/>
                </a:lnTo>
                <a:lnTo>
                  <a:pt x="263" y="348"/>
                </a:lnTo>
                <a:lnTo>
                  <a:pt x="262" y="344"/>
                </a:lnTo>
                <a:lnTo>
                  <a:pt x="260" y="338"/>
                </a:lnTo>
                <a:lnTo>
                  <a:pt x="260" y="314"/>
                </a:lnTo>
                <a:lnTo>
                  <a:pt x="263" y="314"/>
                </a:lnTo>
                <a:close/>
                <a:moveTo>
                  <a:pt x="228" y="4"/>
                </a:moveTo>
                <a:lnTo>
                  <a:pt x="228" y="28"/>
                </a:lnTo>
                <a:lnTo>
                  <a:pt x="228" y="28"/>
                </a:lnTo>
                <a:lnTo>
                  <a:pt x="225" y="30"/>
                </a:lnTo>
                <a:lnTo>
                  <a:pt x="222" y="32"/>
                </a:lnTo>
                <a:lnTo>
                  <a:pt x="221" y="35"/>
                </a:lnTo>
                <a:lnTo>
                  <a:pt x="220" y="39"/>
                </a:lnTo>
                <a:lnTo>
                  <a:pt x="220" y="39"/>
                </a:lnTo>
                <a:lnTo>
                  <a:pt x="221" y="43"/>
                </a:lnTo>
                <a:lnTo>
                  <a:pt x="222" y="46"/>
                </a:lnTo>
                <a:lnTo>
                  <a:pt x="225" y="49"/>
                </a:lnTo>
                <a:lnTo>
                  <a:pt x="228" y="50"/>
                </a:lnTo>
                <a:lnTo>
                  <a:pt x="228" y="59"/>
                </a:lnTo>
                <a:lnTo>
                  <a:pt x="179" y="59"/>
                </a:lnTo>
                <a:lnTo>
                  <a:pt x="179" y="0"/>
                </a:lnTo>
                <a:lnTo>
                  <a:pt x="179" y="0"/>
                </a:lnTo>
                <a:lnTo>
                  <a:pt x="203" y="1"/>
                </a:lnTo>
                <a:lnTo>
                  <a:pt x="228" y="4"/>
                </a:lnTo>
                <a:lnTo>
                  <a:pt x="228" y="4"/>
                </a:lnTo>
                <a:close/>
                <a:moveTo>
                  <a:pt x="228" y="68"/>
                </a:moveTo>
                <a:lnTo>
                  <a:pt x="228" y="96"/>
                </a:lnTo>
                <a:lnTo>
                  <a:pt x="183" y="96"/>
                </a:lnTo>
                <a:lnTo>
                  <a:pt x="183" y="162"/>
                </a:lnTo>
                <a:lnTo>
                  <a:pt x="228" y="162"/>
                </a:lnTo>
                <a:lnTo>
                  <a:pt x="228" y="200"/>
                </a:lnTo>
                <a:lnTo>
                  <a:pt x="179" y="200"/>
                </a:lnTo>
                <a:lnTo>
                  <a:pt x="179" y="68"/>
                </a:lnTo>
                <a:lnTo>
                  <a:pt x="228" y="68"/>
                </a:lnTo>
                <a:lnTo>
                  <a:pt x="228" y="68"/>
                </a:lnTo>
                <a:close/>
                <a:moveTo>
                  <a:pt x="228" y="216"/>
                </a:moveTo>
                <a:lnTo>
                  <a:pt x="228" y="227"/>
                </a:lnTo>
                <a:lnTo>
                  <a:pt x="179" y="227"/>
                </a:lnTo>
                <a:lnTo>
                  <a:pt x="179" y="216"/>
                </a:lnTo>
                <a:lnTo>
                  <a:pt x="228" y="216"/>
                </a:lnTo>
                <a:lnTo>
                  <a:pt x="228" y="216"/>
                </a:lnTo>
                <a:close/>
                <a:moveTo>
                  <a:pt x="228" y="242"/>
                </a:moveTo>
                <a:lnTo>
                  <a:pt x="228" y="253"/>
                </a:lnTo>
                <a:lnTo>
                  <a:pt x="179" y="253"/>
                </a:lnTo>
                <a:lnTo>
                  <a:pt x="179" y="242"/>
                </a:lnTo>
                <a:lnTo>
                  <a:pt x="228" y="242"/>
                </a:lnTo>
                <a:lnTo>
                  <a:pt x="228" y="242"/>
                </a:lnTo>
                <a:close/>
                <a:moveTo>
                  <a:pt x="228" y="269"/>
                </a:moveTo>
                <a:lnTo>
                  <a:pt x="228" y="299"/>
                </a:lnTo>
                <a:lnTo>
                  <a:pt x="179" y="299"/>
                </a:lnTo>
                <a:lnTo>
                  <a:pt x="179" y="269"/>
                </a:lnTo>
                <a:lnTo>
                  <a:pt x="228" y="269"/>
                </a:lnTo>
                <a:close/>
                <a:moveTo>
                  <a:pt x="126" y="50"/>
                </a:moveTo>
                <a:lnTo>
                  <a:pt x="126" y="50"/>
                </a:lnTo>
                <a:lnTo>
                  <a:pt x="129" y="49"/>
                </a:lnTo>
                <a:lnTo>
                  <a:pt x="132" y="46"/>
                </a:lnTo>
                <a:lnTo>
                  <a:pt x="133" y="43"/>
                </a:lnTo>
                <a:lnTo>
                  <a:pt x="134" y="39"/>
                </a:lnTo>
                <a:lnTo>
                  <a:pt x="134" y="39"/>
                </a:lnTo>
                <a:lnTo>
                  <a:pt x="133" y="35"/>
                </a:lnTo>
                <a:lnTo>
                  <a:pt x="132" y="32"/>
                </a:lnTo>
                <a:lnTo>
                  <a:pt x="129" y="30"/>
                </a:lnTo>
                <a:lnTo>
                  <a:pt x="126" y="28"/>
                </a:lnTo>
                <a:lnTo>
                  <a:pt x="126" y="4"/>
                </a:lnTo>
                <a:lnTo>
                  <a:pt x="126" y="4"/>
                </a:lnTo>
                <a:lnTo>
                  <a:pt x="150" y="1"/>
                </a:lnTo>
                <a:lnTo>
                  <a:pt x="176" y="0"/>
                </a:lnTo>
                <a:lnTo>
                  <a:pt x="179" y="0"/>
                </a:lnTo>
                <a:lnTo>
                  <a:pt x="179" y="59"/>
                </a:lnTo>
                <a:lnTo>
                  <a:pt x="126" y="59"/>
                </a:lnTo>
                <a:lnTo>
                  <a:pt x="126" y="50"/>
                </a:lnTo>
                <a:lnTo>
                  <a:pt x="126" y="50"/>
                </a:lnTo>
                <a:close/>
                <a:moveTo>
                  <a:pt x="179" y="68"/>
                </a:moveTo>
                <a:lnTo>
                  <a:pt x="179" y="200"/>
                </a:lnTo>
                <a:lnTo>
                  <a:pt x="127" y="200"/>
                </a:lnTo>
                <a:lnTo>
                  <a:pt x="127" y="216"/>
                </a:lnTo>
                <a:lnTo>
                  <a:pt x="179" y="216"/>
                </a:lnTo>
                <a:lnTo>
                  <a:pt x="179" y="227"/>
                </a:lnTo>
                <a:lnTo>
                  <a:pt x="127" y="227"/>
                </a:lnTo>
                <a:lnTo>
                  <a:pt x="127" y="242"/>
                </a:lnTo>
                <a:lnTo>
                  <a:pt x="179" y="242"/>
                </a:lnTo>
                <a:lnTo>
                  <a:pt x="179" y="253"/>
                </a:lnTo>
                <a:lnTo>
                  <a:pt x="127" y="253"/>
                </a:lnTo>
                <a:lnTo>
                  <a:pt x="127" y="269"/>
                </a:lnTo>
                <a:lnTo>
                  <a:pt x="179" y="269"/>
                </a:lnTo>
                <a:lnTo>
                  <a:pt x="179" y="299"/>
                </a:lnTo>
                <a:lnTo>
                  <a:pt x="126" y="299"/>
                </a:lnTo>
                <a:lnTo>
                  <a:pt x="126" y="162"/>
                </a:lnTo>
                <a:lnTo>
                  <a:pt x="171" y="162"/>
                </a:lnTo>
                <a:lnTo>
                  <a:pt x="171" y="96"/>
                </a:lnTo>
                <a:lnTo>
                  <a:pt x="126" y="96"/>
                </a:lnTo>
                <a:lnTo>
                  <a:pt x="126" y="68"/>
                </a:lnTo>
                <a:lnTo>
                  <a:pt x="179" y="68"/>
                </a:lnTo>
                <a:close/>
                <a:moveTo>
                  <a:pt x="123" y="28"/>
                </a:moveTo>
                <a:lnTo>
                  <a:pt x="123" y="28"/>
                </a:lnTo>
                <a:lnTo>
                  <a:pt x="118" y="28"/>
                </a:lnTo>
                <a:lnTo>
                  <a:pt x="115" y="31"/>
                </a:lnTo>
                <a:lnTo>
                  <a:pt x="113" y="35"/>
                </a:lnTo>
                <a:lnTo>
                  <a:pt x="111" y="39"/>
                </a:lnTo>
                <a:lnTo>
                  <a:pt x="111" y="39"/>
                </a:lnTo>
                <a:lnTo>
                  <a:pt x="113" y="43"/>
                </a:lnTo>
                <a:lnTo>
                  <a:pt x="115" y="47"/>
                </a:lnTo>
                <a:lnTo>
                  <a:pt x="118" y="50"/>
                </a:lnTo>
                <a:lnTo>
                  <a:pt x="123" y="50"/>
                </a:lnTo>
                <a:lnTo>
                  <a:pt x="123" y="50"/>
                </a:lnTo>
                <a:lnTo>
                  <a:pt x="126" y="50"/>
                </a:lnTo>
                <a:lnTo>
                  <a:pt x="126" y="59"/>
                </a:lnTo>
                <a:lnTo>
                  <a:pt x="90" y="59"/>
                </a:lnTo>
                <a:lnTo>
                  <a:pt x="90" y="50"/>
                </a:lnTo>
                <a:lnTo>
                  <a:pt x="90" y="50"/>
                </a:lnTo>
                <a:lnTo>
                  <a:pt x="95" y="50"/>
                </a:lnTo>
                <a:lnTo>
                  <a:pt x="98" y="47"/>
                </a:lnTo>
                <a:lnTo>
                  <a:pt x="100" y="43"/>
                </a:lnTo>
                <a:lnTo>
                  <a:pt x="102" y="39"/>
                </a:lnTo>
                <a:lnTo>
                  <a:pt x="102" y="39"/>
                </a:lnTo>
                <a:lnTo>
                  <a:pt x="100" y="35"/>
                </a:lnTo>
                <a:lnTo>
                  <a:pt x="98" y="31"/>
                </a:lnTo>
                <a:lnTo>
                  <a:pt x="95" y="28"/>
                </a:lnTo>
                <a:lnTo>
                  <a:pt x="90" y="28"/>
                </a:lnTo>
                <a:lnTo>
                  <a:pt x="90" y="12"/>
                </a:lnTo>
                <a:lnTo>
                  <a:pt x="90" y="12"/>
                </a:lnTo>
                <a:lnTo>
                  <a:pt x="107" y="8"/>
                </a:lnTo>
                <a:lnTo>
                  <a:pt x="126" y="4"/>
                </a:lnTo>
                <a:lnTo>
                  <a:pt x="126" y="28"/>
                </a:lnTo>
                <a:lnTo>
                  <a:pt x="126" y="28"/>
                </a:lnTo>
                <a:lnTo>
                  <a:pt x="123" y="28"/>
                </a:lnTo>
                <a:lnTo>
                  <a:pt x="123" y="28"/>
                </a:lnTo>
                <a:close/>
                <a:moveTo>
                  <a:pt x="126" y="68"/>
                </a:moveTo>
                <a:lnTo>
                  <a:pt x="126" y="96"/>
                </a:lnTo>
                <a:lnTo>
                  <a:pt x="90" y="96"/>
                </a:lnTo>
                <a:lnTo>
                  <a:pt x="90" y="68"/>
                </a:lnTo>
                <a:lnTo>
                  <a:pt x="126" y="68"/>
                </a:lnTo>
                <a:lnTo>
                  <a:pt x="126" y="68"/>
                </a:lnTo>
                <a:close/>
                <a:moveTo>
                  <a:pt x="126" y="162"/>
                </a:moveTo>
                <a:lnTo>
                  <a:pt x="126" y="299"/>
                </a:lnTo>
                <a:lnTo>
                  <a:pt x="90" y="299"/>
                </a:lnTo>
                <a:lnTo>
                  <a:pt x="90" y="256"/>
                </a:lnTo>
                <a:lnTo>
                  <a:pt x="90" y="256"/>
                </a:lnTo>
                <a:lnTo>
                  <a:pt x="92" y="250"/>
                </a:lnTo>
                <a:lnTo>
                  <a:pt x="94" y="244"/>
                </a:lnTo>
                <a:lnTo>
                  <a:pt x="94" y="244"/>
                </a:lnTo>
                <a:lnTo>
                  <a:pt x="92" y="237"/>
                </a:lnTo>
                <a:lnTo>
                  <a:pt x="90" y="231"/>
                </a:lnTo>
                <a:lnTo>
                  <a:pt x="90" y="162"/>
                </a:lnTo>
                <a:lnTo>
                  <a:pt x="126" y="162"/>
                </a:lnTo>
                <a:lnTo>
                  <a:pt x="126" y="162"/>
                </a:lnTo>
                <a:close/>
                <a:moveTo>
                  <a:pt x="90" y="348"/>
                </a:moveTo>
                <a:lnTo>
                  <a:pt x="90" y="314"/>
                </a:lnTo>
                <a:lnTo>
                  <a:pt x="94" y="314"/>
                </a:lnTo>
                <a:lnTo>
                  <a:pt x="94" y="338"/>
                </a:lnTo>
                <a:lnTo>
                  <a:pt x="94" y="338"/>
                </a:lnTo>
                <a:lnTo>
                  <a:pt x="92" y="344"/>
                </a:lnTo>
                <a:lnTo>
                  <a:pt x="90" y="348"/>
                </a:lnTo>
                <a:lnTo>
                  <a:pt x="90" y="348"/>
                </a:lnTo>
                <a:close/>
                <a:moveTo>
                  <a:pt x="90" y="12"/>
                </a:moveTo>
                <a:lnTo>
                  <a:pt x="90" y="28"/>
                </a:lnTo>
                <a:lnTo>
                  <a:pt x="90" y="28"/>
                </a:lnTo>
                <a:lnTo>
                  <a:pt x="85" y="28"/>
                </a:lnTo>
                <a:lnTo>
                  <a:pt x="83" y="31"/>
                </a:lnTo>
                <a:lnTo>
                  <a:pt x="80" y="35"/>
                </a:lnTo>
                <a:lnTo>
                  <a:pt x="79" y="39"/>
                </a:lnTo>
                <a:lnTo>
                  <a:pt x="79" y="39"/>
                </a:lnTo>
                <a:lnTo>
                  <a:pt x="80" y="43"/>
                </a:lnTo>
                <a:lnTo>
                  <a:pt x="83" y="47"/>
                </a:lnTo>
                <a:lnTo>
                  <a:pt x="85" y="50"/>
                </a:lnTo>
                <a:lnTo>
                  <a:pt x="90" y="50"/>
                </a:lnTo>
                <a:lnTo>
                  <a:pt x="90" y="59"/>
                </a:lnTo>
                <a:lnTo>
                  <a:pt x="71" y="59"/>
                </a:lnTo>
                <a:lnTo>
                  <a:pt x="71" y="20"/>
                </a:lnTo>
                <a:lnTo>
                  <a:pt x="71" y="20"/>
                </a:lnTo>
                <a:lnTo>
                  <a:pt x="90" y="12"/>
                </a:lnTo>
                <a:lnTo>
                  <a:pt x="90" y="12"/>
                </a:lnTo>
                <a:close/>
                <a:moveTo>
                  <a:pt x="90" y="68"/>
                </a:moveTo>
                <a:lnTo>
                  <a:pt x="90" y="96"/>
                </a:lnTo>
                <a:lnTo>
                  <a:pt x="81" y="96"/>
                </a:lnTo>
                <a:lnTo>
                  <a:pt x="81" y="162"/>
                </a:lnTo>
                <a:lnTo>
                  <a:pt x="90" y="162"/>
                </a:lnTo>
                <a:lnTo>
                  <a:pt x="90" y="231"/>
                </a:lnTo>
                <a:lnTo>
                  <a:pt x="90" y="231"/>
                </a:lnTo>
                <a:lnTo>
                  <a:pt x="87" y="227"/>
                </a:lnTo>
                <a:lnTo>
                  <a:pt x="81" y="223"/>
                </a:lnTo>
                <a:lnTo>
                  <a:pt x="76" y="221"/>
                </a:lnTo>
                <a:lnTo>
                  <a:pt x="71" y="221"/>
                </a:lnTo>
                <a:lnTo>
                  <a:pt x="71" y="68"/>
                </a:lnTo>
                <a:lnTo>
                  <a:pt x="90" y="68"/>
                </a:lnTo>
                <a:lnTo>
                  <a:pt x="90" y="68"/>
                </a:lnTo>
                <a:close/>
                <a:moveTo>
                  <a:pt x="90" y="256"/>
                </a:moveTo>
                <a:lnTo>
                  <a:pt x="90" y="299"/>
                </a:lnTo>
                <a:lnTo>
                  <a:pt x="71" y="299"/>
                </a:lnTo>
                <a:lnTo>
                  <a:pt x="71" y="267"/>
                </a:lnTo>
                <a:lnTo>
                  <a:pt x="71" y="267"/>
                </a:lnTo>
                <a:lnTo>
                  <a:pt x="76" y="267"/>
                </a:lnTo>
                <a:lnTo>
                  <a:pt x="81" y="264"/>
                </a:lnTo>
                <a:lnTo>
                  <a:pt x="87" y="260"/>
                </a:lnTo>
                <a:lnTo>
                  <a:pt x="90" y="256"/>
                </a:lnTo>
                <a:lnTo>
                  <a:pt x="90" y="256"/>
                </a:lnTo>
                <a:close/>
                <a:moveTo>
                  <a:pt x="90" y="314"/>
                </a:moveTo>
                <a:lnTo>
                  <a:pt x="90" y="348"/>
                </a:lnTo>
                <a:lnTo>
                  <a:pt x="90" y="348"/>
                </a:lnTo>
                <a:lnTo>
                  <a:pt x="87" y="352"/>
                </a:lnTo>
                <a:lnTo>
                  <a:pt x="84" y="353"/>
                </a:lnTo>
                <a:lnTo>
                  <a:pt x="80" y="356"/>
                </a:lnTo>
                <a:lnTo>
                  <a:pt x="75" y="356"/>
                </a:lnTo>
                <a:lnTo>
                  <a:pt x="71" y="356"/>
                </a:lnTo>
                <a:lnTo>
                  <a:pt x="71" y="314"/>
                </a:lnTo>
                <a:lnTo>
                  <a:pt x="90" y="314"/>
                </a:lnTo>
                <a:close/>
                <a:moveTo>
                  <a:pt x="71" y="20"/>
                </a:moveTo>
                <a:lnTo>
                  <a:pt x="71" y="59"/>
                </a:lnTo>
                <a:lnTo>
                  <a:pt x="37" y="59"/>
                </a:lnTo>
                <a:lnTo>
                  <a:pt x="37" y="59"/>
                </a:lnTo>
                <a:lnTo>
                  <a:pt x="37" y="54"/>
                </a:lnTo>
                <a:lnTo>
                  <a:pt x="38" y="49"/>
                </a:lnTo>
                <a:lnTo>
                  <a:pt x="41" y="43"/>
                </a:lnTo>
                <a:lnTo>
                  <a:pt x="45" y="38"/>
                </a:lnTo>
                <a:lnTo>
                  <a:pt x="56" y="30"/>
                </a:lnTo>
                <a:lnTo>
                  <a:pt x="71" y="20"/>
                </a:lnTo>
                <a:lnTo>
                  <a:pt x="71" y="20"/>
                </a:lnTo>
                <a:close/>
                <a:moveTo>
                  <a:pt x="71" y="68"/>
                </a:moveTo>
                <a:lnTo>
                  <a:pt x="71" y="221"/>
                </a:lnTo>
                <a:lnTo>
                  <a:pt x="71" y="221"/>
                </a:lnTo>
                <a:lnTo>
                  <a:pt x="71" y="221"/>
                </a:lnTo>
                <a:lnTo>
                  <a:pt x="65" y="221"/>
                </a:lnTo>
                <a:lnTo>
                  <a:pt x="61" y="222"/>
                </a:lnTo>
                <a:lnTo>
                  <a:pt x="57" y="225"/>
                </a:lnTo>
                <a:lnTo>
                  <a:pt x="54" y="227"/>
                </a:lnTo>
                <a:lnTo>
                  <a:pt x="50" y="230"/>
                </a:lnTo>
                <a:lnTo>
                  <a:pt x="49" y="234"/>
                </a:lnTo>
                <a:lnTo>
                  <a:pt x="48" y="239"/>
                </a:lnTo>
                <a:lnTo>
                  <a:pt x="48" y="244"/>
                </a:lnTo>
                <a:lnTo>
                  <a:pt x="48" y="244"/>
                </a:lnTo>
                <a:lnTo>
                  <a:pt x="48" y="248"/>
                </a:lnTo>
                <a:lnTo>
                  <a:pt x="49" y="253"/>
                </a:lnTo>
                <a:lnTo>
                  <a:pt x="50" y="257"/>
                </a:lnTo>
                <a:lnTo>
                  <a:pt x="54" y="260"/>
                </a:lnTo>
                <a:lnTo>
                  <a:pt x="57" y="262"/>
                </a:lnTo>
                <a:lnTo>
                  <a:pt x="61" y="265"/>
                </a:lnTo>
                <a:lnTo>
                  <a:pt x="65" y="267"/>
                </a:lnTo>
                <a:lnTo>
                  <a:pt x="71" y="267"/>
                </a:lnTo>
                <a:lnTo>
                  <a:pt x="71" y="267"/>
                </a:lnTo>
                <a:lnTo>
                  <a:pt x="71" y="299"/>
                </a:lnTo>
                <a:lnTo>
                  <a:pt x="16" y="299"/>
                </a:lnTo>
                <a:lnTo>
                  <a:pt x="16" y="210"/>
                </a:lnTo>
                <a:lnTo>
                  <a:pt x="16" y="210"/>
                </a:lnTo>
                <a:lnTo>
                  <a:pt x="20" y="206"/>
                </a:lnTo>
                <a:lnTo>
                  <a:pt x="25" y="202"/>
                </a:lnTo>
                <a:lnTo>
                  <a:pt x="30" y="199"/>
                </a:lnTo>
                <a:lnTo>
                  <a:pt x="37" y="199"/>
                </a:lnTo>
                <a:lnTo>
                  <a:pt x="37" y="68"/>
                </a:lnTo>
                <a:lnTo>
                  <a:pt x="71" y="68"/>
                </a:lnTo>
                <a:lnTo>
                  <a:pt x="71" y="68"/>
                </a:lnTo>
                <a:close/>
                <a:moveTo>
                  <a:pt x="71" y="314"/>
                </a:moveTo>
                <a:lnTo>
                  <a:pt x="71" y="356"/>
                </a:lnTo>
                <a:lnTo>
                  <a:pt x="65" y="356"/>
                </a:lnTo>
                <a:lnTo>
                  <a:pt x="65" y="356"/>
                </a:lnTo>
                <a:lnTo>
                  <a:pt x="58" y="355"/>
                </a:lnTo>
                <a:lnTo>
                  <a:pt x="53" y="350"/>
                </a:lnTo>
                <a:lnTo>
                  <a:pt x="49" y="345"/>
                </a:lnTo>
                <a:lnTo>
                  <a:pt x="48" y="338"/>
                </a:lnTo>
                <a:lnTo>
                  <a:pt x="48" y="314"/>
                </a:lnTo>
                <a:lnTo>
                  <a:pt x="71" y="314"/>
                </a:lnTo>
                <a:lnTo>
                  <a:pt x="71" y="314"/>
                </a:lnTo>
                <a:close/>
                <a:moveTo>
                  <a:pt x="16" y="154"/>
                </a:moveTo>
                <a:lnTo>
                  <a:pt x="16" y="154"/>
                </a:lnTo>
                <a:lnTo>
                  <a:pt x="19" y="153"/>
                </a:lnTo>
                <a:lnTo>
                  <a:pt x="20" y="150"/>
                </a:lnTo>
                <a:lnTo>
                  <a:pt x="20" y="103"/>
                </a:lnTo>
                <a:lnTo>
                  <a:pt x="20" y="103"/>
                </a:lnTo>
                <a:lnTo>
                  <a:pt x="19" y="99"/>
                </a:lnTo>
                <a:lnTo>
                  <a:pt x="16" y="96"/>
                </a:lnTo>
                <a:lnTo>
                  <a:pt x="16" y="154"/>
                </a:lnTo>
                <a:close/>
                <a:moveTo>
                  <a:pt x="16" y="96"/>
                </a:moveTo>
                <a:lnTo>
                  <a:pt x="16" y="154"/>
                </a:lnTo>
                <a:lnTo>
                  <a:pt x="16" y="154"/>
                </a:lnTo>
                <a:lnTo>
                  <a:pt x="15" y="154"/>
                </a:lnTo>
                <a:lnTo>
                  <a:pt x="6" y="150"/>
                </a:lnTo>
                <a:lnTo>
                  <a:pt x="6" y="150"/>
                </a:lnTo>
                <a:lnTo>
                  <a:pt x="4" y="149"/>
                </a:lnTo>
                <a:lnTo>
                  <a:pt x="2" y="147"/>
                </a:lnTo>
                <a:lnTo>
                  <a:pt x="0" y="142"/>
                </a:lnTo>
                <a:lnTo>
                  <a:pt x="0" y="95"/>
                </a:lnTo>
                <a:lnTo>
                  <a:pt x="0" y="95"/>
                </a:lnTo>
                <a:lnTo>
                  <a:pt x="0" y="93"/>
                </a:lnTo>
                <a:lnTo>
                  <a:pt x="2" y="91"/>
                </a:lnTo>
                <a:lnTo>
                  <a:pt x="4" y="91"/>
                </a:lnTo>
                <a:lnTo>
                  <a:pt x="6" y="91"/>
                </a:lnTo>
                <a:lnTo>
                  <a:pt x="15" y="95"/>
                </a:lnTo>
                <a:lnTo>
                  <a:pt x="15" y="95"/>
                </a:lnTo>
                <a:lnTo>
                  <a:pt x="16" y="96"/>
                </a:lnTo>
                <a:lnTo>
                  <a:pt x="16" y="96"/>
                </a:lnTo>
                <a:close/>
                <a:moveTo>
                  <a:pt x="16" y="210"/>
                </a:moveTo>
                <a:lnTo>
                  <a:pt x="16" y="299"/>
                </a:lnTo>
                <a:lnTo>
                  <a:pt x="12" y="299"/>
                </a:lnTo>
                <a:lnTo>
                  <a:pt x="12" y="222"/>
                </a:lnTo>
                <a:lnTo>
                  <a:pt x="12" y="222"/>
                </a:lnTo>
                <a:lnTo>
                  <a:pt x="14" y="215"/>
                </a:lnTo>
                <a:lnTo>
                  <a:pt x="16" y="210"/>
                </a:lnTo>
                <a:lnTo>
                  <a:pt x="16" y="210"/>
                </a:lnTo>
                <a:close/>
              </a:path>
            </a:pathLst>
          </a:custGeom>
          <a:solidFill>
            <a:srgbClr val="F2463D"/>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78" name="Freeform 172"/>
          <p:cNvSpPr>
            <a:spLocks noEditPoints="1"/>
          </p:cNvSpPr>
          <p:nvPr/>
        </p:nvSpPr>
        <p:spPr>
          <a:xfrm>
            <a:off x="3968750" y="2951163"/>
            <a:ext cx="633413" cy="482600"/>
          </a:xfrm>
          <a:custGeom>
            <a:avLst/>
            <a:gdLst>
              <a:gd name="txL" fmla="*/ 0 w 399"/>
              <a:gd name="txT" fmla="*/ 0 h 304"/>
              <a:gd name="txR" fmla="*/ 399 w 399"/>
              <a:gd name="txB" fmla="*/ 304 h 304"/>
            </a:gdLst>
            <a:ahLst/>
            <a:cxnLst>
              <a:cxn ang="0">
                <a:pos x="396" y="285"/>
              </a:cxn>
              <a:cxn ang="0">
                <a:pos x="390" y="10"/>
              </a:cxn>
              <a:cxn ang="0">
                <a:pos x="349" y="22"/>
              </a:cxn>
              <a:cxn ang="0">
                <a:pos x="376" y="48"/>
              </a:cxn>
              <a:cxn ang="0">
                <a:pos x="360" y="281"/>
              </a:cxn>
              <a:cxn ang="0">
                <a:pos x="304" y="256"/>
              </a:cxn>
              <a:cxn ang="0">
                <a:pos x="345" y="42"/>
              </a:cxn>
              <a:cxn ang="0">
                <a:pos x="357" y="251"/>
              </a:cxn>
              <a:cxn ang="0">
                <a:pos x="254" y="22"/>
              </a:cxn>
              <a:cxn ang="0">
                <a:pos x="254" y="304"/>
              </a:cxn>
              <a:cxn ang="0">
                <a:pos x="254" y="264"/>
              </a:cxn>
              <a:cxn ang="0">
                <a:pos x="277" y="167"/>
              </a:cxn>
              <a:cxn ang="0">
                <a:pos x="274" y="133"/>
              </a:cxn>
              <a:cxn ang="0">
                <a:pos x="273" y="109"/>
              </a:cxn>
              <a:cxn ang="0">
                <a:pos x="254" y="41"/>
              </a:cxn>
              <a:cxn ang="0">
                <a:pos x="260" y="171"/>
              </a:cxn>
              <a:cxn ang="0">
                <a:pos x="254" y="137"/>
              </a:cxn>
              <a:cxn ang="0">
                <a:pos x="257" y="103"/>
              </a:cxn>
              <a:cxn ang="0">
                <a:pos x="200" y="0"/>
              </a:cxn>
              <a:cxn ang="0">
                <a:pos x="200" y="282"/>
              </a:cxn>
              <a:cxn ang="0">
                <a:pos x="241" y="93"/>
              </a:cxn>
              <a:cxn ang="0">
                <a:pos x="226" y="121"/>
              </a:cxn>
              <a:cxn ang="0">
                <a:pos x="230" y="144"/>
              </a:cxn>
              <a:cxn ang="0">
                <a:pos x="232" y="178"/>
              </a:cxn>
              <a:cxn ang="0">
                <a:pos x="200" y="186"/>
              </a:cxn>
              <a:cxn ang="0">
                <a:pos x="254" y="41"/>
              </a:cxn>
              <a:cxn ang="0">
                <a:pos x="242" y="103"/>
              </a:cxn>
              <a:cxn ang="0">
                <a:pos x="251" y="128"/>
              </a:cxn>
              <a:cxn ang="0">
                <a:pos x="251" y="136"/>
              </a:cxn>
              <a:cxn ang="0">
                <a:pos x="246" y="170"/>
              </a:cxn>
              <a:cxn ang="0">
                <a:pos x="135" y="22"/>
              </a:cxn>
              <a:cxn ang="0">
                <a:pos x="135" y="304"/>
              </a:cxn>
              <a:cxn ang="0">
                <a:pos x="173" y="178"/>
              </a:cxn>
              <a:cxn ang="0">
                <a:pos x="139" y="213"/>
              </a:cxn>
              <a:cxn ang="0">
                <a:pos x="162" y="183"/>
              </a:cxn>
              <a:cxn ang="0">
                <a:pos x="148" y="153"/>
              </a:cxn>
              <a:cxn ang="0">
                <a:pos x="136" y="126"/>
              </a:cxn>
              <a:cxn ang="0">
                <a:pos x="143" y="136"/>
              </a:cxn>
              <a:cxn ang="0">
                <a:pos x="150" y="122"/>
              </a:cxn>
              <a:cxn ang="0">
                <a:pos x="200" y="41"/>
              </a:cxn>
              <a:cxn ang="0">
                <a:pos x="147" y="193"/>
              </a:cxn>
              <a:cxn ang="0">
                <a:pos x="139" y="164"/>
              </a:cxn>
              <a:cxn ang="0">
                <a:pos x="25" y="2"/>
              </a:cxn>
              <a:cxn ang="0">
                <a:pos x="0" y="273"/>
              </a:cxn>
              <a:cxn ang="0">
                <a:pos x="25" y="304"/>
              </a:cxn>
              <a:cxn ang="0">
                <a:pos x="40" y="281"/>
              </a:cxn>
              <a:cxn ang="0">
                <a:pos x="24" y="48"/>
              </a:cxn>
              <a:cxn ang="0">
                <a:pos x="50" y="22"/>
              </a:cxn>
              <a:cxn ang="0">
                <a:pos x="124" y="125"/>
              </a:cxn>
              <a:cxn ang="0">
                <a:pos x="106" y="175"/>
              </a:cxn>
              <a:cxn ang="0">
                <a:pos x="117" y="209"/>
              </a:cxn>
              <a:cxn ang="0">
                <a:pos x="54" y="262"/>
              </a:cxn>
              <a:cxn ang="0">
                <a:pos x="43" y="53"/>
              </a:cxn>
              <a:cxn ang="0">
                <a:pos x="135" y="156"/>
              </a:cxn>
              <a:cxn ang="0">
                <a:pos x="131" y="176"/>
              </a:cxn>
              <a:cxn ang="0">
                <a:pos x="128" y="199"/>
              </a:cxn>
              <a:cxn ang="0">
                <a:pos x="127" y="137"/>
              </a:cxn>
            </a:cxnLst>
            <a:rect l="txL" t="txT" r="txR" b="txB"/>
            <a:pathLst>
              <a:path w="399" h="304">
                <a:moveTo>
                  <a:pt x="368" y="304"/>
                </a:moveTo>
                <a:lnTo>
                  <a:pt x="368" y="304"/>
                </a:lnTo>
                <a:lnTo>
                  <a:pt x="373" y="304"/>
                </a:lnTo>
                <a:lnTo>
                  <a:pt x="380" y="302"/>
                </a:lnTo>
                <a:lnTo>
                  <a:pt x="385" y="298"/>
                </a:lnTo>
                <a:lnTo>
                  <a:pt x="390" y="294"/>
                </a:lnTo>
                <a:lnTo>
                  <a:pt x="394" y="290"/>
                </a:lnTo>
                <a:lnTo>
                  <a:pt x="396" y="285"/>
                </a:lnTo>
                <a:lnTo>
                  <a:pt x="399" y="279"/>
                </a:lnTo>
                <a:lnTo>
                  <a:pt x="399" y="273"/>
                </a:lnTo>
                <a:lnTo>
                  <a:pt x="399" y="33"/>
                </a:lnTo>
                <a:lnTo>
                  <a:pt x="399" y="33"/>
                </a:lnTo>
                <a:lnTo>
                  <a:pt x="399" y="26"/>
                </a:lnTo>
                <a:lnTo>
                  <a:pt x="396" y="21"/>
                </a:lnTo>
                <a:lnTo>
                  <a:pt x="394" y="15"/>
                </a:lnTo>
                <a:lnTo>
                  <a:pt x="390" y="10"/>
                </a:lnTo>
                <a:lnTo>
                  <a:pt x="385" y="6"/>
                </a:lnTo>
                <a:lnTo>
                  <a:pt x="380" y="3"/>
                </a:lnTo>
                <a:lnTo>
                  <a:pt x="373" y="2"/>
                </a:lnTo>
                <a:lnTo>
                  <a:pt x="368" y="0"/>
                </a:lnTo>
                <a:lnTo>
                  <a:pt x="304" y="0"/>
                </a:lnTo>
                <a:lnTo>
                  <a:pt x="304" y="22"/>
                </a:lnTo>
                <a:lnTo>
                  <a:pt x="349" y="22"/>
                </a:lnTo>
                <a:lnTo>
                  <a:pt x="349" y="22"/>
                </a:lnTo>
                <a:lnTo>
                  <a:pt x="354" y="22"/>
                </a:lnTo>
                <a:lnTo>
                  <a:pt x="360" y="25"/>
                </a:lnTo>
                <a:lnTo>
                  <a:pt x="364" y="26"/>
                </a:lnTo>
                <a:lnTo>
                  <a:pt x="368" y="30"/>
                </a:lnTo>
                <a:lnTo>
                  <a:pt x="371" y="34"/>
                </a:lnTo>
                <a:lnTo>
                  <a:pt x="373" y="38"/>
                </a:lnTo>
                <a:lnTo>
                  <a:pt x="375" y="42"/>
                </a:lnTo>
                <a:lnTo>
                  <a:pt x="376" y="48"/>
                </a:lnTo>
                <a:lnTo>
                  <a:pt x="376" y="256"/>
                </a:lnTo>
                <a:lnTo>
                  <a:pt x="376" y="256"/>
                </a:lnTo>
                <a:lnTo>
                  <a:pt x="375" y="262"/>
                </a:lnTo>
                <a:lnTo>
                  <a:pt x="373" y="267"/>
                </a:lnTo>
                <a:lnTo>
                  <a:pt x="371" y="271"/>
                </a:lnTo>
                <a:lnTo>
                  <a:pt x="368" y="275"/>
                </a:lnTo>
                <a:lnTo>
                  <a:pt x="364" y="278"/>
                </a:lnTo>
                <a:lnTo>
                  <a:pt x="360" y="281"/>
                </a:lnTo>
                <a:lnTo>
                  <a:pt x="354" y="282"/>
                </a:lnTo>
                <a:lnTo>
                  <a:pt x="349" y="282"/>
                </a:lnTo>
                <a:lnTo>
                  <a:pt x="304" y="282"/>
                </a:lnTo>
                <a:lnTo>
                  <a:pt x="304" y="304"/>
                </a:lnTo>
                <a:lnTo>
                  <a:pt x="368" y="304"/>
                </a:lnTo>
                <a:lnTo>
                  <a:pt x="368" y="304"/>
                </a:lnTo>
                <a:close/>
                <a:moveTo>
                  <a:pt x="304" y="264"/>
                </a:moveTo>
                <a:lnTo>
                  <a:pt x="304" y="256"/>
                </a:lnTo>
                <a:lnTo>
                  <a:pt x="337" y="256"/>
                </a:lnTo>
                <a:lnTo>
                  <a:pt x="337" y="243"/>
                </a:lnTo>
                <a:lnTo>
                  <a:pt x="304" y="243"/>
                </a:lnTo>
                <a:lnTo>
                  <a:pt x="304" y="41"/>
                </a:lnTo>
                <a:lnTo>
                  <a:pt x="337" y="41"/>
                </a:lnTo>
                <a:lnTo>
                  <a:pt x="337" y="41"/>
                </a:lnTo>
                <a:lnTo>
                  <a:pt x="341" y="41"/>
                </a:lnTo>
                <a:lnTo>
                  <a:pt x="345" y="42"/>
                </a:lnTo>
                <a:lnTo>
                  <a:pt x="352" y="46"/>
                </a:lnTo>
                <a:lnTo>
                  <a:pt x="357" y="53"/>
                </a:lnTo>
                <a:lnTo>
                  <a:pt x="357" y="57"/>
                </a:lnTo>
                <a:lnTo>
                  <a:pt x="358" y="61"/>
                </a:lnTo>
                <a:lnTo>
                  <a:pt x="358" y="243"/>
                </a:lnTo>
                <a:lnTo>
                  <a:pt x="358" y="243"/>
                </a:lnTo>
                <a:lnTo>
                  <a:pt x="357" y="247"/>
                </a:lnTo>
                <a:lnTo>
                  <a:pt x="357" y="251"/>
                </a:lnTo>
                <a:lnTo>
                  <a:pt x="352" y="258"/>
                </a:lnTo>
                <a:lnTo>
                  <a:pt x="345" y="262"/>
                </a:lnTo>
                <a:lnTo>
                  <a:pt x="341" y="263"/>
                </a:lnTo>
                <a:lnTo>
                  <a:pt x="337" y="264"/>
                </a:lnTo>
                <a:lnTo>
                  <a:pt x="304" y="264"/>
                </a:lnTo>
                <a:close/>
                <a:moveTo>
                  <a:pt x="304" y="0"/>
                </a:moveTo>
                <a:lnTo>
                  <a:pt x="254" y="0"/>
                </a:lnTo>
                <a:lnTo>
                  <a:pt x="254" y="22"/>
                </a:lnTo>
                <a:lnTo>
                  <a:pt x="304" y="22"/>
                </a:lnTo>
                <a:lnTo>
                  <a:pt x="304" y="0"/>
                </a:lnTo>
                <a:lnTo>
                  <a:pt x="304" y="0"/>
                </a:lnTo>
                <a:close/>
                <a:moveTo>
                  <a:pt x="254" y="304"/>
                </a:moveTo>
                <a:lnTo>
                  <a:pt x="304" y="304"/>
                </a:lnTo>
                <a:lnTo>
                  <a:pt x="304" y="282"/>
                </a:lnTo>
                <a:lnTo>
                  <a:pt x="254" y="282"/>
                </a:lnTo>
                <a:lnTo>
                  <a:pt x="254" y="304"/>
                </a:lnTo>
                <a:lnTo>
                  <a:pt x="254" y="304"/>
                </a:lnTo>
                <a:close/>
                <a:moveTo>
                  <a:pt x="304" y="41"/>
                </a:moveTo>
                <a:lnTo>
                  <a:pt x="304" y="243"/>
                </a:lnTo>
                <a:lnTo>
                  <a:pt x="270" y="243"/>
                </a:lnTo>
                <a:lnTo>
                  <a:pt x="270" y="256"/>
                </a:lnTo>
                <a:lnTo>
                  <a:pt x="304" y="256"/>
                </a:lnTo>
                <a:lnTo>
                  <a:pt x="304" y="264"/>
                </a:lnTo>
                <a:lnTo>
                  <a:pt x="254" y="264"/>
                </a:lnTo>
                <a:lnTo>
                  <a:pt x="254" y="183"/>
                </a:lnTo>
                <a:lnTo>
                  <a:pt x="254" y="183"/>
                </a:lnTo>
                <a:lnTo>
                  <a:pt x="257" y="183"/>
                </a:lnTo>
                <a:lnTo>
                  <a:pt x="257" y="183"/>
                </a:lnTo>
                <a:lnTo>
                  <a:pt x="265" y="179"/>
                </a:lnTo>
                <a:lnTo>
                  <a:pt x="272" y="174"/>
                </a:lnTo>
                <a:lnTo>
                  <a:pt x="272" y="174"/>
                </a:lnTo>
                <a:lnTo>
                  <a:pt x="277" y="167"/>
                </a:lnTo>
                <a:lnTo>
                  <a:pt x="281" y="159"/>
                </a:lnTo>
                <a:lnTo>
                  <a:pt x="281" y="159"/>
                </a:lnTo>
                <a:lnTo>
                  <a:pt x="281" y="151"/>
                </a:lnTo>
                <a:lnTo>
                  <a:pt x="281" y="151"/>
                </a:lnTo>
                <a:lnTo>
                  <a:pt x="281" y="143"/>
                </a:lnTo>
                <a:lnTo>
                  <a:pt x="281" y="143"/>
                </a:lnTo>
                <a:lnTo>
                  <a:pt x="278" y="137"/>
                </a:lnTo>
                <a:lnTo>
                  <a:pt x="274" y="133"/>
                </a:lnTo>
                <a:lnTo>
                  <a:pt x="274" y="133"/>
                </a:lnTo>
                <a:lnTo>
                  <a:pt x="269" y="130"/>
                </a:lnTo>
                <a:lnTo>
                  <a:pt x="262" y="129"/>
                </a:lnTo>
                <a:lnTo>
                  <a:pt x="262" y="129"/>
                </a:lnTo>
                <a:lnTo>
                  <a:pt x="268" y="122"/>
                </a:lnTo>
                <a:lnTo>
                  <a:pt x="272" y="116"/>
                </a:lnTo>
                <a:lnTo>
                  <a:pt x="272" y="116"/>
                </a:lnTo>
                <a:lnTo>
                  <a:pt x="273" y="109"/>
                </a:lnTo>
                <a:lnTo>
                  <a:pt x="273" y="102"/>
                </a:lnTo>
                <a:lnTo>
                  <a:pt x="273" y="102"/>
                </a:lnTo>
                <a:lnTo>
                  <a:pt x="270" y="97"/>
                </a:lnTo>
                <a:lnTo>
                  <a:pt x="264" y="93"/>
                </a:lnTo>
                <a:lnTo>
                  <a:pt x="264" y="93"/>
                </a:lnTo>
                <a:lnTo>
                  <a:pt x="260" y="90"/>
                </a:lnTo>
                <a:lnTo>
                  <a:pt x="254" y="90"/>
                </a:lnTo>
                <a:lnTo>
                  <a:pt x="254" y="41"/>
                </a:lnTo>
                <a:lnTo>
                  <a:pt x="304" y="41"/>
                </a:lnTo>
                <a:lnTo>
                  <a:pt x="304" y="41"/>
                </a:lnTo>
                <a:close/>
                <a:moveTo>
                  <a:pt x="254" y="175"/>
                </a:moveTo>
                <a:lnTo>
                  <a:pt x="254" y="175"/>
                </a:lnTo>
                <a:lnTo>
                  <a:pt x="254" y="175"/>
                </a:lnTo>
                <a:lnTo>
                  <a:pt x="254" y="175"/>
                </a:lnTo>
                <a:lnTo>
                  <a:pt x="257" y="174"/>
                </a:lnTo>
                <a:lnTo>
                  <a:pt x="260" y="171"/>
                </a:lnTo>
                <a:lnTo>
                  <a:pt x="264" y="166"/>
                </a:lnTo>
                <a:lnTo>
                  <a:pt x="264" y="166"/>
                </a:lnTo>
                <a:lnTo>
                  <a:pt x="265" y="159"/>
                </a:lnTo>
                <a:lnTo>
                  <a:pt x="264" y="151"/>
                </a:lnTo>
                <a:lnTo>
                  <a:pt x="264" y="151"/>
                </a:lnTo>
                <a:lnTo>
                  <a:pt x="260" y="143"/>
                </a:lnTo>
                <a:lnTo>
                  <a:pt x="257" y="140"/>
                </a:lnTo>
                <a:lnTo>
                  <a:pt x="254" y="137"/>
                </a:lnTo>
                <a:lnTo>
                  <a:pt x="254" y="175"/>
                </a:lnTo>
                <a:lnTo>
                  <a:pt x="254" y="175"/>
                </a:lnTo>
                <a:close/>
                <a:moveTo>
                  <a:pt x="254" y="124"/>
                </a:moveTo>
                <a:lnTo>
                  <a:pt x="254" y="124"/>
                </a:lnTo>
                <a:lnTo>
                  <a:pt x="257" y="117"/>
                </a:lnTo>
                <a:lnTo>
                  <a:pt x="258" y="109"/>
                </a:lnTo>
                <a:lnTo>
                  <a:pt x="258" y="109"/>
                </a:lnTo>
                <a:lnTo>
                  <a:pt x="257" y="103"/>
                </a:lnTo>
                <a:lnTo>
                  <a:pt x="257" y="103"/>
                </a:lnTo>
                <a:lnTo>
                  <a:pt x="255" y="99"/>
                </a:lnTo>
                <a:lnTo>
                  <a:pt x="254" y="98"/>
                </a:lnTo>
                <a:lnTo>
                  <a:pt x="254" y="98"/>
                </a:lnTo>
                <a:lnTo>
                  <a:pt x="254" y="97"/>
                </a:lnTo>
                <a:lnTo>
                  <a:pt x="254" y="124"/>
                </a:lnTo>
                <a:close/>
                <a:moveTo>
                  <a:pt x="254" y="0"/>
                </a:moveTo>
                <a:lnTo>
                  <a:pt x="200" y="0"/>
                </a:lnTo>
                <a:lnTo>
                  <a:pt x="200" y="22"/>
                </a:lnTo>
                <a:lnTo>
                  <a:pt x="254" y="22"/>
                </a:lnTo>
                <a:lnTo>
                  <a:pt x="254" y="0"/>
                </a:lnTo>
                <a:lnTo>
                  <a:pt x="254" y="0"/>
                </a:lnTo>
                <a:close/>
                <a:moveTo>
                  <a:pt x="200" y="304"/>
                </a:moveTo>
                <a:lnTo>
                  <a:pt x="254" y="304"/>
                </a:lnTo>
                <a:lnTo>
                  <a:pt x="254" y="282"/>
                </a:lnTo>
                <a:lnTo>
                  <a:pt x="200" y="282"/>
                </a:lnTo>
                <a:lnTo>
                  <a:pt x="200" y="304"/>
                </a:lnTo>
                <a:lnTo>
                  <a:pt x="200" y="304"/>
                </a:lnTo>
                <a:close/>
                <a:moveTo>
                  <a:pt x="254" y="41"/>
                </a:moveTo>
                <a:lnTo>
                  <a:pt x="254" y="90"/>
                </a:lnTo>
                <a:lnTo>
                  <a:pt x="254" y="90"/>
                </a:lnTo>
                <a:lnTo>
                  <a:pt x="246" y="91"/>
                </a:lnTo>
                <a:lnTo>
                  <a:pt x="246" y="91"/>
                </a:lnTo>
                <a:lnTo>
                  <a:pt x="241" y="93"/>
                </a:lnTo>
                <a:lnTo>
                  <a:pt x="236" y="95"/>
                </a:lnTo>
                <a:lnTo>
                  <a:pt x="232" y="99"/>
                </a:lnTo>
                <a:lnTo>
                  <a:pt x="230" y="103"/>
                </a:lnTo>
                <a:lnTo>
                  <a:pt x="230" y="103"/>
                </a:lnTo>
                <a:lnTo>
                  <a:pt x="227" y="107"/>
                </a:lnTo>
                <a:lnTo>
                  <a:pt x="226" y="111"/>
                </a:lnTo>
                <a:lnTo>
                  <a:pt x="226" y="117"/>
                </a:lnTo>
                <a:lnTo>
                  <a:pt x="226" y="121"/>
                </a:lnTo>
                <a:lnTo>
                  <a:pt x="226" y="121"/>
                </a:lnTo>
                <a:lnTo>
                  <a:pt x="228" y="125"/>
                </a:lnTo>
                <a:lnTo>
                  <a:pt x="231" y="129"/>
                </a:lnTo>
                <a:lnTo>
                  <a:pt x="235" y="132"/>
                </a:lnTo>
                <a:lnTo>
                  <a:pt x="241" y="134"/>
                </a:lnTo>
                <a:lnTo>
                  <a:pt x="241" y="134"/>
                </a:lnTo>
                <a:lnTo>
                  <a:pt x="232" y="141"/>
                </a:lnTo>
                <a:lnTo>
                  <a:pt x="230" y="144"/>
                </a:lnTo>
                <a:lnTo>
                  <a:pt x="227" y="148"/>
                </a:lnTo>
                <a:lnTo>
                  <a:pt x="227" y="148"/>
                </a:lnTo>
                <a:lnTo>
                  <a:pt x="226" y="158"/>
                </a:lnTo>
                <a:lnTo>
                  <a:pt x="226" y="166"/>
                </a:lnTo>
                <a:lnTo>
                  <a:pt x="226" y="166"/>
                </a:lnTo>
                <a:lnTo>
                  <a:pt x="227" y="171"/>
                </a:lnTo>
                <a:lnTo>
                  <a:pt x="230" y="174"/>
                </a:lnTo>
                <a:lnTo>
                  <a:pt x="232" y="178"/>
                </a:lnTo>
                <a:lnTo>
                  <a:pt x="236" y="181"/>
                </a:lnTo>
                <a:lnTo>
                  <a:pt x="236" y="181"/>
                </a:lnTo>
                <a:lnTo>
                  <a:pt x="241" y="182"/>
                </a:lnTo>
                <a:lnTo>
                  <a:pt x="245" y="183"/>
                </a:lnTo>
                <a:lnTo>
                  <a:pt x="254" y="183"/>
                </a:lnTo>
                <a:lnTo>
                  <a:pt x="254" y="264"/>
                </a:lnTo>
                <a:lnTo>
                  <a:pt x="200" y="264"/>
                </a:lnTo>
                <a:lnTo>
                  <a:pt x="200" y="186"/>
                </a:lnTo>
                <a:lnTo>
                  <a:pt x="201" y="186"/>
                </a:lnTo>
                <a:lnTo>
                  <a:pt x="200" y="171"/>
                </a:lnTo>
                <a:lnTo>
                  <a:pt x="216" y="167"/>
                </a:lnTo>
                <a:lnTo>
                  <a:pt x="215" y="153"/>
                </a:lnTo>
                <a:lnTo>
                  <a:pt x="200" y="158"/>
                </a:lnTo>
                <a:lnTo>
                  <a:pt x="200" y="145"/>
                </a:lnTo>
                <a:lnTo>
                  <a:pt x="200" y="41"/>
                </a:lnTo>
                <a:lnTo>
                  <a:pt x="254" y="41"/>
                </a:lnTo>
                <a:lnTo>
                  <a:pt x="254" y="41"/>
                </a:lnTo>
                <a:close/>
                <a:moveTo>
                  <a:pt x="254" y="97"/>
                </a:moveTo>
                <a:lnTo>
                  <a:pt x="254" y="97"/>
                </a:lnTo>
                <a:lnTo>
                  <a:pt x="251" y="97"/>
                </a:lnTo>
                <a:lnTo>
                  <a:pt x="249" y="97"/>
                </a:lnTo>
                <a:lnTo>
                  <a:pt x="249" y="97"/>
                </a:lnTo>
                <a:lnTo>
                  <a:pt x="245" y="99"/>
                </a:lnTo>
                <a:lnTo>
                  <a:pt x="242" y="103"/>
                </a:lnTo>
                <a:lnTo>
                  <a:pt x="242" y="103"/>
                </a:lnTo>
                <a:lnTo>
                  <a:pt x="241" y="109"/>
                </a:lnTo>
                <a:lnTo>
                  <a:pt x="241" y="114"/>
                </a:lnTo>
                <a:lnTo>
                  <a:pt x="241" y="114"/>
                </a:lnTo>
                <a:lnTo>
                  <a:pt x="242" y="118"/>
                </a:lnTo>
                <a:lnTo>
                  <a:pt x="245" y="122"/>
                </a:lnTo>
                <a:lnTo>
                  <a:pt x="247" y="125"/>
                </a:lnTo>
                <a:lnTo>
                  <a:pt x="251" y="128"/>
                </a:lnTo>
                <a:lnTo>
                  <a:pt x="251" y="128"/>
                </a:lnTo>
                <a:lnTo>
                  <a:pt x="254" y="124"/>
                </a:lnTo>
                <a:lnTo>
                  <a:pt x="254" y="97"/>
                </a:lnTo>
                <a:lnTo>
                  <a:pt x="254" y="97"/>
                </a:lnTo>
                <a:close/>
                <a:moveTo>
                  <a:pt x="254" y="137"/>
                </a:moveTo>
                <a:lnTo>
                  <a:pt x="254" y="137"/>
                </a:lnTo>
                <a:lnTo>
                  <a:pt x="251" y="136"/>
                </a:lnTo>
                <a:lnTo>
                  <a:pt x="251" y="136"/>
                </a:lnTo>
                <a:lnTo>
                  <a:pt x="247" y="141"/>
                </a:lnTo>
                <a:lnTo>
                  <a:pt x="245" y="147"/>
                </a:lnTo>
                <a:lnTo>
                  <a:pt x="243" y="152"/>
                </a:lnTo>
                <a:lnTo>
                  <a:pt x="243" y="159"/>
                </a:lnTo>
                <a:lnTo>
                  <a:pt x="243" y="159"/>
                </a:lnTo>
                <a:lnTo>
                  <a:pt x="243" y="164"/>
                </a:lnTo>
                <a:lnTo>
                  <a:pt x="243" y="164"/>
                </a:lnTo>
                <a:lnTo>
                  <a:pt x="246" y="170"/>
                </a:lnTo>
                <a:lnTo>
                  <a:pt x="249" y="172"/>
                </a:lnTo>
                <a:lnTo>
                  <a:pt x="249" y="172"/>
                </a:lnTo>
                <a:lnTo>
                  <a:pt x="251" y="174"/>
                </a:lnTo>
                <a:lnTo>
                  <a:pt x="254" y="175"/>
                </a:lnTo>
                <a:lnTo>
                  <a:pt x="254" y="137"/>
                </a:lnTo>
                <a:close/>
                <a:moveTo>
                  <a:pt x="200" y="0"/>
                </a:moveTo>
                <a:lnTo>
                  <a:pt x="135" y="0"/>
                </a:lnTo>
                <a:lnTo>
                  <a:pt x="135" y="22"/>
                </a:lnTo>
                <a:lnTo>
                  <a:pt x="200" y="22"/>
                </a:lnTo>
                <a:lnTo>
                  <a:pt x="200" y="0"/>
                </a:lnTo>
                <a:lnTo>
                  <a:pt x="200" y="0"/>
                </a:lnTo>
                <a:close/>
                <a:moveTo>
                  <a:pt x="135" y="304"/>
                </a:moveTo>
                <a:lnTo>
                  <a:pt x="200" y="304"/>
                </a:lnTo>
                <a:lnTo>
                  <a:pt x="200" y="282"/>
                </a:lnTo>
                <a:lnTo>
                  <a:pt x="135" y="282"/>
                </a:lnTo>
                <a:lnTo>
                  <a:pt x="135" y="304"/>
                </a:lnTo>
                <a:lnTo>
                  <a:pt x="135" y="304"/>
                </a:lnTo>
                <a:close/>
                <a:moveTo>
                  <a:pt x="200" y="41"/>
                </a:moveTo>
                <a:lnTo>
                  <a:pt x="200" y="145"/>
                </a:lnTo>
                <a:lnTo>
                  <a:pt x="200" y="143"/>
                </a:lnTo>
                <a:lnTo>
                  <a:pt x="186" y="145"/>
                </a:lnTo>
                <a:lnTo>
                  <a:pt x="186" y="160"/>
                </a:lnTo>
                <a:lnTo>
                  <a:pt x="171" y="164"/>
                </a:lnTo>
                <a:lnTo>
                  <a:pt x="173" y="178"/>
                </a:lnTo>
                <a:lnTo>
                  <a:pt x="188" y="174"/>
                </a:lnTo>
                <a:lnTo>
                  <a:pt x="188" y="190"/>
                </a:lnTo>
                <a:lnTo>
                  <a:pt x="200" y="186"/>
                </a:lnTo>
                <a:lnTo>
                  <a:pt x="200" y="264"/>
                </a:lnTo>
                <a:lnTo>
                  <a:pt x="135" y="264"/>
                </a:lnTo>
                <a:lnTo>
                  <a:pt x="135" y="214"/>
                </a:lnTo>
                <a:lnTo>
                  <a:pt x="135" y="214"/>
                </a:lnTo>
                <a:lnTo>
                  <a:pt x="139" y="213"/>
                </a:lnTo>
                <a:lnTo>
                  <a:pt x="139" y="213"/>
                </a:lnTo>
                <a:lnTo>
                  <a:pt x="144" y="210"/>
                </a:lnTo>
                <a:lnTo>
                  <a:pt x="150" y="208"/>
                </a:lnTo>
                <a:lnTo>
                  <a:pt x="155" y="202"/>
                </a:lnTo>
                <a:lnTo>
                  <a:pt x="158" y="197"/>
                </a:lnTo>
                <a:lnTo>
                  <a:pt x="158" y="197"/>
                </a:lnTo>
                <a:lnTo>
                  <a:pt x="161" y="190"/>
                </a:lnTo>
                <a:lnTo>
                  <a:pt x="162" y="183"/>
                </a:lnTo>
                <a:lnTo>
                  <a:pt x="162" y="176"/>
                </a:lnTo>
                <a:lnTo>
                  <a:pt x="162" y="170"/>
                </a:lnTo>
                <a:lnTo>
                  <a:pt x="162" y="170"/>
                </a:lnTo>
                <a:lnTo>
                  <a:pt x="158" y="163"/>
                </a:lnTo>
                <a:lnTo>
                  <a:pt x="154" y="158"/>
                </a:lnTo>
                <a:lnTo>
                  <a:pt x="154" y="158"/>
                </a:lnTo>
                <a:lnTo>
                  <a:pt x="148" y="153"/>
                </a:lnTo>
                <a:lnTo>
                  <a:pt x="148" y="153"/>
                </a:lnTo>
                <a:lnTo>
                  <a:pt x="144" y="153"/>
                </a:lnTo>
                <a:lnTo>
                  <a:pt x="139" y="155"/>
                </a:lnTo>
                <a:lnTo>
                  <a:pt x="139" y="155"/>
                </a:lnTo>
                <a:lnTo>
                  <a:pt x="135" y="156"/>
                </a:lnTo>
                <a:lnTo>
                  <a:pt x="135" y="128"/>
                </a:lnTo>
                <a:lnTo>
                  <a:pt x="135" y="128"/>
                </a:lnTo>
                <a:lnTo>
                  <a:pt x="136" y="126"/>
                </a:lnTo>
                <a:lnTo>
                  <a:pt x="136" y="126"/>
                </a:lnTo>
                <a:lnTo>
                  <a:pt x="139" y="126"/>
                </a:lnTo>
                <a:lnTo>
                  <a:pt x="140" y="128"/>
                </a:lnTo>
                <a:lnTo>
                  <a:pt x="140" y="128"/>
                </a:lnTo>
                <a:lnTo>
                  <a:pt x="143" y="129"/>
                </a:lnTo>
                <a:lnTo>
                  <a:pt x="143" y="132"/>
                </a:lnTo>
                <a:lnTo>
                  <a:pt x="143" y="132"/>
                </a:lnTo>
                <a:lnTo>
                  <a:pt x="143" y="134"/>
                </a:lnTo>
                <a:lnTo>
                  <a:pt x="143" y="136"/>
                </a:lnTo>
                <a:lnTo>
                  <a:pt x="143" y="136"/>
                </a:lnTo>
                <a:lnTo>
                  <a:pt x="147" y="134"/>
                </a:lnTo>
                <a:lnTo>
                  <a:pt x="150" y="132"/>
                </a:lnTo>
                <a:lnTo>
                  <a:pt x="150" y="132"/>
                </a:lnTo>
                <a:lnTo>
                  <a:pt x="151" y="129"/>
                </a:lnTo>
                <a:lnTo>
                  <a:pt x="151" y="125"/>
                </a:lnTo>
                <a:lnTo>
                  <a:pt x="151" y="125"/>
                </a:lnTo>
                <a:lnTo>
                  <a:pt x="150" y="122"/>
                </a:lnTo>
                <a:lnTo>
                  <a:pt x="146" y="120"/>
                </a:lnTo>
                <a:lnTo>
                  <a:pt x="146" y="120"/>
                </a:lnTo>
                <a:lnTo>
                  <a:pt x="140" y="120"/>
                </a:lnTo>
                <a:lnTo>
                  <a:pt x="135" y="120"/>
                </a:lnTo>
                <a:lnTo>
                  <a:pt x="135" y="120"/>
                </a:lnTo>
                <a:lnTo>
                  <a:pt x="135" y="41"/>
                </a:lnTo>
                <a:lnTo>
                  <a:pt x="200" y="41"/>
                </a:lnTo>
                <a:lnTo>
                  <a:pt x="200" y="41"/>
                </a:lnTo>
                <a:close/>
                <a:moveTo>
                  <a:pt x="135" y="204"/>
                </a:moveTo>
                <a:lnTo>
                  <a:pt x="135" y="204"/>
                </a:lnTo>
                <a:lnTo>
                  <a:pt x="138" y="204"/>
                </a:lnTo>
                <a:lnTo>
                  <a:pt x="138" y="204"/>
                </a:lnTo>
                <a:lnTo>
                  <a:pt x="140" y="202"/>
                </a:lnTo>
                <a:lnTo>
                  <a:pt x="143" y="199"/>
                </a:lnTo>
                <a:lnTo>
                  <a:pt x="146" y="197"/>
                </a:lnTo>
                <a:lnTo>
                  <a:pt x="147" y="193"/>
                </a:lnTo>
                <a:lnTo>
                  <a:pt x="147" y="193"/>
                </a:lnTo>
                <a:lnTo>
                  <a:pt x="150" y="185"/>
                </a:lnTo>
                <a:lnTo>
                  <a:pt x="148" y="175"/>
                </a:lnTo>
                <a:lnTo>
                  <a:pt x="148" y="175"/>
                </a:lnTo>
                <a:lnTo>
                  <a:pt x="147" y="170"/>
                </a:lnTo>
                <a:lnTo>
                  <a:pt x="144" y="167"/>
                </a:lnTo>
                <a:lnTo>
                  <a:pt x="142" y="164"/>
                </a:lnTo>
                <a:lnTo>
                  <a:pt x="139" y="164"/>
                </a:lnTo>
                <a:lnTo>
                  <a:pt x="139" y="164"/>
                </a:lnTo>
                <a:lnTo>
                  <a:pt x="136" y="166"/>
                </a:lnTo>
                <a:lnTo>
                  <a:pt x="135" y="168"/>
                </a:lnTo>
                <a:lnTo>
                  <a:pt x="135" y="204"/>
                </a:lnTo>
                <a:close/>
                <a:moveTo>
                  <a:pt x="135" y="0"/>
                </a:moveTo>
                <a:lnTo>
                  <a:pt x="32" y="0"/>
                </a:lnTo>
                <a:lnTo>
                  <a:pt x="32" y="0"/>
                </a:lnTo>
                <a:lnTo>
                  <a:pt x="25" y="2"/>
                </a:lnTo>
                <a:lnTo>
                  <a:pt x="20" y="3"/>
                </a:lnTo>
                <a:lnTo>
                  <a:pt x="14" y="6"/>
                </a:lnTo>
                <a:lnTo>
                  <a:pt x="9" y="10"/>
                </a:lnTo>
                <a:lnTo>
                  <a:pt x="5" y="15"/>
                </a:lnTo>
                <a:lnTo>
                  <a:pt x="2" y="21"/>
                </a:lnTo>
                <a:lnTo>
                  <a:pt x="1" y="26"/>
                </a:lnTo>
                <a:lnTo>
                  <a:pt x="0" y="33"/>
                </a:lnTo>
                <a:lnTo>
                  <a:pt x="0" y="273"/>
                </a:lnTo>
                <a:lnTo>
                  <a:pt x="0" y="273"/>
                </a:lnTo>
                <a:lnTo>
                  <a:pt x="1" y="279"/>
                </a:lnTo>
                <a:lnTo>
                  <a:pt x="2" y="285"/>
                </a:lnTo>
                <a:lnTo>
                  <a:pt x="5" y="290"/>
                </a:lnTo>
                <a:lnTo>
                  <a:pt x="9" y="294"/>
                </a:lnTo>
                <a:lnTo>
                  <a:pt x="14" y="298"/>
                </a:lnTo>
                <a:lnTo>
                  <a:pt x="20" y="302"/>
                </a:lnTo>
                <a:lnTo>
                  <a:pt x="25" y="304"/>
                </a:lnTo>
                <a:lnTo>
                  <a:pt x="32" y="304"/>
                </a:lnTo>
                <a:lnTo>
                  <a:pt x="135" y="304"/>
                </a:lnTo>
                <a:lnTo>
                  <a:pt x="135" y="282"/>
                </a:lnTo>
                <a:lnTo>
                  <a:pt x="50" y="282"/>
                </a:lnTo>
                <a:lnTo>
                  <a:pt x="50" y="282"/>
                </a:lnTo>
                <a:lnTo>
                  <a:pt x="50" y="282"/>
                </a:lnTo>
                <a:lnTo>
                  <a:pt x="44" y="282"/>
                </a:lnTo>
                <a:lnTo>
                  <a:pt x="40" y="281"/>
                </a:lnTo>
                <a:lnTo>
                  <a:pt x="35" y="278"/>
                </a:lnTo>
                <a:lnTo>
                  <a:pt x="32" y="275"/>
                </a:lnTo>
                <a:lnTo>
                  <a:pt x="28" y="271"/>
                </a:lnTo>
                <a:lnTo>
                  <a:pt x="25" y="267"/>
                </a:lnTo>
                <a:lnTo>
                  <a:pt x="24" y="262"/>
                </a:lnTo>
                <a:lnTo>
                  <a:pt x="24" y="256"/>
                </a:lnTo>
                <a:lnTo>
                  <a:pt x="24" y="48"/>
                </a:lnTo>
                <a:lnTo>
                  <a:pt x="24" y="48"/>
                </a:lnTo>
                <a:lnTo>
                  <a:pt x="24" y="42"/>
                </a:lnTo>
                <a:lnTo>
                  <a:pt x="25" y="38"/>
                </a:lnTo>
                <a:lnTo>
                  <a:pt x="28" y="34"/>
                </a:lnTo>
                <a:lnTo>
                  <a:pt x="32" y="30"/>
                </a:lnTo>
                <a:lnTo>
                  <a:pt x="35" y="26"/>
                </a:lnTo>
                <a:lnTo>
                  <a:pt x="40" y="25"/>
                </a:lnTo>
                <a:lnTo>
                  <a:pt x="44" y="22"/>
                </a:lnTo>
                <a:lnTo>
                  <a:pt x="50" y="22"/>
                </a:lnTo>
                <a:lnTo>
                  <a:pt x="135" y="22"/>
                </a:lnTo>
                <a:lnTo>
                  <a:pt x="135" y="0"/>
                </a:lnTo>
                <a:lnTo>
                  <a:pt x="135" y="0"/>
                </a:lnTo>
                <a:close/>
                <a:moveTo>
                  <a:pt x="135" y="41"/>
                </a:moveTo>
                <a:lnTo>
                  <a:pt x="135" y="120"/>
                </a:lnTo>
                <a:lnTo>
                  <a:pt x="135" y="120"/>
                </a:lnTo>
                <a:lnTo>
                  <a:pt x="130" y="122"/>
                </a:lnTo>
                <a:lnTo>
                  <a:pt x="124" y="125"/>
                </a:lnTo>
                <a:lnTo>
                  <a:pt x="120" y="129"/>
                </a:lnTo>
                <a:lnTo>
                  <a:pt x="116" y="133"/>
                </a:lnTo>
                <a:lnTo>
                  <a:pt x="116" y="133"/>
                </a:lnTo>
                <a:lnTo>
                  <a:pt x="112" y="139"/>
                </a:lnTo>
                <a:lnTo>
                  <a:pt x="111" y="144"/>
                </a:lnTo>
                <a:lnTo>
                  <a:pt x="106" y="159"/>
                </a:lnTo>
                <a:lnTo>
                  <a:pt x="106" y="159"/>
                </a:lnTo>
                <a:lnTo>
                  <a:pt x="106" y="175"/>
                </a:lnTo>
                <a:lnTo>
                  <a:pt x="106" y="175"/>
                </a:lnTo>
                <a:lnTo>
                  <a:pt x="108" y="185"/>
                </a:lnTo>
                <a:lnTo>
                  <a:pt x="109" y="194"/>
                </a:lnTo>
                <a:lnTo>
                  <a:pt x="111" y="195"/>
                </a:lnTo>
                <a:lnTo>
                  <a:pt x="111" y="195"/>
                </a:lnTo>
                <a:lnTo>
                  <a:pt x="113" y="205"/>
                </a:lnTo>
                <a:lnTo>
                  <a:pt x="113" y="205"/>
                </a:lnTo>
                <a:lnTo>
                  <a:pt x="117" y="209"/>
                </a:lnTo>
                <a:lnTo>
                  <a:pt x="121" y="213"/>
                </a:lnTo>
                <a:lnTo>
                  <a:pt x="128" y="214"/>
                </a:lnTo>
                <a:lnTo>
                  <a:pt x="135" y="214"/>
                </a:lnTo>
                <a:lnTo>
                  <a:pt x="135" y="264"/>
                </a:lnTo>
                <a:lnTo>
                  <a:pt x="62" y="264"/>
                </a:lnTo>
                <a:lnTo>
                  <a:pt x="62" y="264"/>
                </a:lnTo>
                <a:lnTo>
                  <a:pt x="58" y="263"/>
                </a:lnTo>
                <a:lnTo>
                  <a:pt x="54" y="262"/>
                </a:lnTo>
                <a:lnTo>
                  <a:pt x="47" y="258"/>
                </a:lnTo>
                <a:lnTo>
                  <a:pt x="43" y="251"/>
                </a:lnTo>
                <a:lnTo>
                  <a:pt x="41" y="247"/>
                </a:lnTo>
                <a:lnTo>
                  <a:pt x="41" y="243"/>
                </a:lnTo>
                <a:lnTo>
                  <a:pt x="41" y="61"/>
                </a:lnTo>
                <a:lnTo>
                  <a:pt x="41" y="61"/>
                </a:lnTo>
                <a:lnTo>
                  <a:pt x="41" y="57"/>
                </a:lnTo>
                <a:lnTo>
                  <a:pt x="43" y="53"/>
                </a:lnTo>
                <a:lnTo>
                  <a:pt x="47" y="46"/>
                </a:lnTo>
                <a:lnTo>
                  <a:pt x="54" y="42"/>
                </a:lnTo>
                <a:lnTo>
                  <a:pt x="58" y="41"/>
                </a:lnTo>
                <a:lnTo>
                  <a:pt x="62" y="41"/>
                </a:lnTo>
                <a:lnTo>
                  <a:pt x="135" y="41"/>
                </a:lnTo>
                <a:lnTo>
                  <a:pt x="135" y="41"/>
                </a:lnTo>
                <a:close/>
                <a:moveTo>
                  <a:pt x="135" y="128"/>
                </a:moveTo>
                <a:lnTo>
                  <a:pt x="135" y="156"/>
                </a:lnTo>
                <a:lnTo>
                  <a:pt x="135" y="156"/>
                </a:lnTo>
                <a:lnTo>
                  <a:pt x="130" y="160"/>
                </a:lnTo>
                <a:lnTo>
                  <a:pt x="130" y="160"/>
                </a:lnTo>
                <a:lnTo>
                  <a:pt x="127" y="166"/>
                </a:lnTo>
                <a:lnTo>
                  <a:pt x="127" y="171"/>
                </a:lnTo>
                <a:lnTo>
                  <a:pt x="127" y="171"/>
                </a:lnTo>
                <a:lnTo>
                  <a:pt x="128" y="174"/>
                </a:lnTo>
                <a:lnTo>
                  <a:pt x="131" y="176"/>
                </a:lnTo>
                <a:lnTo>
                  <a:pt x="131" y="176"/>
                </a:lnTo>
                <a:lnTo>
                  <a:pt x="132" y="171"/>
                </a:lnTo>
                <a:lnTo>
                  <a:pt x="135" y="168"/>
                </a:lnTo>
                <a:lnTo>
                  <a:pt x="135" y="204"/>
                </a:lnTo>
                <a:lnTo>
                  <a:pt x="135" y="204"/>
                </a:lnTo>
                <a:lnTo>
                  <a:pt x="131" y="202"/>
                </a:lnTo>
                <a:lnTo>
                  <a:pt x="131" y="202"/>
                </a:lnTo>
                <a:lnTo>
                  <a:pt x="128" y="199"/>
                </a:lnTo>
                <a:lnTo>
                  <a:pt x="127" y="194"/>
                </a:lnTo>
                <a:lnTo>
                  <a:pt x="127" y="194"/>
                </a:lnTo>
                <a:lnTo>
                  <a:pt x="124" y="181"/>
                </a:lnTo>
                <a:lnTo>
                  <a:pt x="124" y="181"/>
                </a:lnTo>
                <a:lnTo>
                  <a:pt x="123" y="163"/>
                </a:lnTo>
                <a:lnTo>
                  <a:pt x="123" y="163"/>
                </a:lnTo>
                <a:lnTo>
                  <a:pt x="123" y="148"/>
                </a:lnTo>
                <a:lnTo>
                  <a:pt x="127" y="137"/>
                </a:lnTo>
                <a:lnTo>
                  <a:pt x="127" y="137"/>
                </a:lnTo>
                <a:lnTo>
                  <a:pt x="131" y="130"/>
                </a:lnTo>
                <a:lnTo>
                  <a:pt x="135" y="128"/>
                </a:lnTo>
                <a:lnTo>
                  <a:pt x="135" y="128"/>
                </a:lnTo>
                <a:close/>
              </a:path>
            </a:pathLst>
          </a:custGeom>
          <a:solidFill>
            <a:srgbClr val="F2463D"/>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grpSp>
        <p:nvGrpSpPr>
          <p:cNvPr id="4279" name="组合 210"/>
          <p:cNvGrpSpPr/>
          <p:nvPr/>
        </p:nvGrpSpPr>
        <p:grpSpPr>
          <a:xfrm>
            <a:off x="4187825" y="2208213"/>
            <a:ext cx="209550" cy="200025"/>
            <a:chOff x="0" y="0"/>
            <a:chExt cx="209550" cy="200025"/>
          </a:xfrm>
        </p:grpSpPr>
        <p:sp>
          <p:nvSpPr>
            <p:cNvPr id="4280" name="Freeform 173"/>
            <p:cNvSpPr/>
            <p:nvPr/>
          </p:nvSpPr>
          <p:spPr>
            <a:xfrm>
              <a:off x="0" y="41275"/>
              <a:ext cx="209550" cy="158750"/>
            </a:xfrm>
            <a:custGeom>
              <a:avLst/>
              <a:gdLst>
                <a:gd name="txL" fmla="*/ 0 w 132"/>
                <a:gd name="txT" fmla="*/ 0 h 100"/>
                <a:gd name="txR" fmla="*/ 132 w 132"/>
                <a:gd name="txB" fmla="*/ 100 h 100"/>
              </a:gdLst>
              <a:ahLst/>
              <a:cxnLst>
                <a:cxn ang="0">
                  <a:pos x="39" y="0"/>
                </a:cxn>
                <a:cxn ang="0">
                  <a:pos x="39" y="0"/>
                </a:cxn>
                <a:cxn ang="0">
                  <a:pos x="47" y="0"/>
                </a:cxn>
                <a:cxn ang="0">
                  <a:pos x="54" y="2"/>
                </a:cxn>
                <a:cxn ang="0">
                  <a:pos x="61" y="5"/>
                </a:cxn>
                <a:cxn ang="0">
                  <a:pos x="66" y="9"/>
                </a:cxn>
                <a:cxn ang="0">
                  <a:pos x="66" y="9"/>
                </a:cxn>
                <a:cxn ang="0">
                  <a:pos x="71" y="5"/>
                </a:cxn>
                <a:cxn ang="0">
                  <a:pos x="78" y="2"/>
                </a:cxn>
                <a:cxn ang="0">
                  <a:pos x="85" y="0"/>
                </a:cxn>
                <a:cxn ang="0">
                  <a:pos x="93" y="0"/>
                </a:cxn>
                <a:cxn ang="0">
                  <a:pos x="93" y="0"/>
                </a:cxn>
                <a:cxn ang="0">
                  <a:pos x="101" y="0"/>
                </a:cxn>
                <a:cxn ang="0">
                  <a:pos x="108" y="2"/>
                </a:cxn>
                <a:cxn ang="0">
                  <a:pos x="115" y="6"/>
                </a:cxn>
                <a:cxn ang="0">
                  <a:pos x="120" y="11"/>
                </a:cxn>
                <a:cxn ang="0">
                  <a:pos x="126" y="16"/>
                </a:cxn>
                <a:cxn ang="0">
                  <a:pos x="130" y="23"/>
                </a:cxn>
                <a:cxn ang="0">
                  <a:pos x="131" y="31"/>
                </a:cxn>
                <a:cxn ang="0">
                  <a:pos x="132" y="38"/>
                </a:cxn>
                <a:cxn ang="0">
                  <a:pos x="132" y="38"/>
                </a:cxn>
                <a:cxn ang="0">
                  <a:pos x="131" y="47"/>
                </a:cxn>
                <a:cxn ang="0">
                  <a:pos x="128" y="58"/>
                </a:cxn>
                <a:cxn ang="0">
                  <a:pos x="123" y="69"/>
                </a:cxn>
                <a:cxn ang="0">
                  <a:pos x="116" y="78"/>
                </a:cxn>
                <a:cxn ang="0">
                  <a:pos x="107" y="86"/>
                </a:cxn>
                <a:cxn ang="0">
                  <a:pos x="94" y="93"/>
                </a:cxn>
                <a:cxn ang="0">
                  <a:pos x="88" y="96"/>
                </a:cxn>
                <a:cxn ang="0">
                  <a:pos x="81" y="99"/>
                </a:cxn>
                <a:cxn ang="0">
                  <a:pos x="73" y="99"/>
                </a:cxn>
                <a:cxn ang="0">
                  <a:pos x="63" y="100"/>
                </a:cxn>
                <a:cxn ang="0">
                  <a:pos x="63" y="100"/>
                </a:cxn>
                <a:cxn ang="0">
                  <a:pos x="55" y="99"/>
                </a:cxn>
                <a:cxn ang="0">
                  <a:pos x="47" y="97"/>
                </a:cxn>
                <a:cxn ang="0">
                  <a:pos x="39" y="96"/>
                </a:cxn>
                <a:cxn ang="0">
                  <a:pos x="32" y="93"/>
                </a:cxn>
                <a:cxn ang="0">
                  <a:pos x="27" y="90"/>
                </a:cxn>
                <a:cxn ang="0">
                  <a:pos x="21" y="86"/>
                </a:cxn>
                <a:cxn ang="0">
                  <a:pos x="13" y="77"/>
                </a:cxn>
                <a:cxn ang="0">
                  <a:pos x="6" y="67"/>
                </a:cxn>
                <a:cxn ang="0">
                  <a:pos x="2" y="57"/>
                </a:cxn>
                <a:cxn ang="0">
                  <a:pos x="0" y="47"/>
                </a:cxn>
                <a:cxn ang="0">
                  <a:pos x="0" y="38"/>
                </a:cxn>
                <a:cxn ang="0">
                  <a:pos x="0" y="38"/>
                </a:cxn>
                <a:cxn ang="0">
                  <a:pos x="0" y="31"/>
                </a:cxn>
                <a:cxn ang="0">
                  <a:pos x="2" y="23"/>
                </a:cxn>
                <a:cxn ang="0">
                  <a:pos x="6" y="16"/>
                </a:cxn>
                <a:cxn ang="0">
                  <a:pos x="12" y="11"/>
                </a:cxn>
                <a:cxn ang="0">
                  <a:pos x="17" y="6"/>
                </a:cxn>
                <a:cxn ang="0">
                  <a:pos x="24" y="2"/>
                </a:cxn>
                <a:cxn ang="0">
                  <a:pos x="31" y="0"/>
                </a:cxn>
                <a:cxn ang="0">
                  <a:pos x="39" y="0"/>
                </a:cxn>
                <a:cxn ang="0">
                  <a:pos x="39" y="0"/>
                </a:cxn>
              </a:cxnLst>
              <a:rect l="txL" t="txT" r="txR" b="txB"/>
              <a:pathLst>
                <a:path w="132" h="100">
                  <a:moveTo>
                    <a:pt x="39" y="0"/>
                  </a:moveTo>
                  <a:lnTo>
                    <a:pt x="39" y="0"/>
                  </a:lnTo>
                  <a:lnTo>
                    <a:pt x="47" y="0"/>
                  </a:lnTo>
                  <a:lnTo>
                    <a:pt x="54" y="2"/>
                  </a:lnTo>
                  <a:lnTo>
                    <a:pt x="61" y="5"/>
                  </a:lnTo>
                  <a:lnTo>
                    <a:pt x="66" y="9"/>
                  </a:lnTo>
                  <a:lnTo>
                    <a:pt x="66" y="9"/>
                  </a:lnTo>
                  <a:lnTo>
                    <a:pt x="71" y="5"/>
                  </a:lnTo>
                  <a:lnTo>
                    <a:pt x="78" y="2"/>
                  </a:lnTo>
                  <a:lnTo>
                    <a:pt x="85" y="0"/>
                  </a:lnTo>
                  <a:lnTo>
                    <a:pt x="93" y="0"/>
                  </a:lnTo>
                  <a:lnTo>
                    <a:pt x="93" y="0"/>
                  </a:lnTo>
                  <a:lnTo>
                    <a:pt x="101" y="0"/>
                  </a:lnTo>
                  <a:lnTo>
                    <a:pt x="108" y="2"/>
                  </a:lnTo>
                  <a:lnTo>
                    <a:pt x="115" y="6"/>
                  </a:lnTo>
                  <a:lnTo>
                    <a:pt x="120" y="11"/>
                  </a:lnTo>
                  <a:lnTo>
                    <a:pt x="126" y="16"/>
                  </a:lnTo>
                  <a:lnTo>
                    <a:pt x="130" y="23"/>
                  </a:lnTo>
                  <a:lnTo>
                    <a:pt x="131" y="31"/>
                  </a:lnTo>
                  <a:lnTo>
                    <a:pt x="132" y="38"/>
                  </a:lnTo>
                  <a:lnTo>
                    <a:pt x="132" y="38"/>
                  </a:lnTo>
                  <a:lnTo>
                    <a:pt x="131" y="47"/>
                  </a:lnTo>
                  <a:lnTo>
                    <a:pt x="128" y="58"/>
                  </a:lnTo>
                  <a:lnTo>
                    <a:pt x="123" y="69"/>
                  </a:lnTo>
                  <a:lnTo>
                    <a:pt x="116" y="78"/>
                  </a:lnTo>
                  <a:lnTo>
                    <a:pt x="107" y="86"/>
                  </a:lnTo>
                  <a:lnTo>
                    <a:pt x="94" y="93"/>
                  </a:lnTo>
                  <a:lnTo>
                    <a:pt x="88" y="96"/>
                  </a:lnTo>
                  <a:lnTo>
                    <a:pt x="81" y="99"/>
                  </a:lnTo>
                  <a:lnTo>
                    <a:pt x="73" y="99"/>
                  </a:lnTo>
                  <a:lnTo>
                    <a:pt x="63" y="100"/>
                  </a:lnTo>
                  <a:lnTo>
                    <a:pt x="63" y="100"/>
                  </a:lnTo>
                  <a:lnTo>
                    <a:pt x="55" y="99"/>
                  </a:lnTo>
                  <a:lnTo>
                    <a:pt x="47" y="97"/>
                  </a:lnTo>
                  <a:lnTo>
                    <a:pt x="39" y="96"/>
                  </a:lnTo>
                  <a:lnTo>
                    <a:pt x="32" y="93"/>
                  </a:lnTo>
                  <a:lnTo>
                    <a:pt x="27" y="90"/>
                  </a:lnTo>
                  <a:lnTo>
                    <a:pt x="21" y="86"/>
                  </a:lnTo>
                  <a:lnTo>
                    <a:pt x="13" y="77"/>
                  </a:lnTo>
                  <a:lnTo>
                    <a:pt x="6" y="67"/>
                  </a:lnTo>
                  <a:lnTo>
                    <a:pt x="2" y="57"/>
                  </a:lnTo>
                  <a:lnTo>
                    <a:pt x="0" y="47"/>
                  </a:lnTo>
                  <a:lnTo>
                    <a:pt x="0" y="38"/>
                  </a:lnTo>
                  <a:lnTo>
                    <a:pt x="0" y="38"/>
                  </a:lnTo>
                  <a:lnTo>
                    <a:pt x="0" y="31"/>
                  </a:lnTo>
                  <a:lnTo>
                    <a:pt x="2" y="23"/>
                  </a:lnTo>
                  <a:lnTo>
                    <a:pt x="6" y="16"/>
                  </a:lnTo>
                  <a:lnTo>
                    <a:pt x="12" y="11"/>
                  </a:lnTo>
                  <a:lnTo>
                    <a:pt x="17" y="6"/>
                  </a:lnTo>
                  <a:lnTo>
                    <a:pt x="24" y="2"/>
                  </a:lnTo>
                  <a:lnTo>
                    <a:pt x="31" y="0"/>
                  </a:lnTo>
                  <a:lnTo>
                    <a:pt x="39" y="0"/>
                  </a:lnTo>
                  <a:lnTo>
                    <a:pt x="39" y="0"/>
                  </a:lnTo>
                  <a:close/>
                </a:path>
              </a:pathLst>
            </a:custGeom>
            <a:solidFill>
              <a:srgbClr val="FF80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81" name="Freeform 174"/>
            <p:cNvSpPr/>
            <p:nvPr/>
          </p:nvSpPr>
          <p:spPr>
            <a:xfrm>
              <a:off x="57150" y="0"/>
              <a:ext cx="52388" cy="73025"/>
            </a:xfrm>
            <a:custGeom>
              <a:avLst/>
              <a:gdLst>
                <a:gd name="txL" fmla="*/ 0 w 33"/>
                <a:gd name="txT" fmla="*/ 0 h 46"/>
                <a:gd name="txR" fmla="*/ 33 w 33"/>
                <a:gd name="txB" fmla="*/ 46 h 46"/>
              </a:gdLst>
              <a:ahLst/>
              <a:cxnLst>
                <a:cxn ang="0">
                  <a:pos x="29" y="46"/>
                </a:cxn>
                <a:cxn ang="0">
                  <a:pos x="29" y="46"/>
                </a:cxn>
                <a:cxn ang="0">
                  <a:pos x="31" y="39"/>
                </a:cxn>
                <a:cxn ang="0">
                  <a:pos x="33" y="34"/>
                </a:cxn>
                <a:cxn ang="0">
                  <a:pos x="33" y="27"/>
                </a:cxn>
                <a:cxn ang="0">
                  <a:pos x="33" y="22"/>
                </a:cxn>
                <a:cxn ang="0">
                  <a:pos x="30" y="15"/>
                </a:cxn>
                <a:cxn ang="0">
                  <a:pos x="27" y="9"/>
                </a:cxn>
                <a:cxn ang="0">
                  <a:pos x="25" y="4"/>
                </a:cxn>
                <a:cxn ang="0">
                  <a:pos x="19" y="0"/>
                </a:cxn>
                <a:cxn ang="0">
                  <a:pos x="0" y="3"/>
                </a:cxn>
                <a:cxn ang="0">
                  <a:pos x="0" y="3"/>
                </a:cxn>
                <a:cxn ang="0">
                  <a:pos x="12" y="11"/>
                </a:cxn>
                <a:cxn ang="0">
                  <a:pos x="18" y="15"/>
                </a:cxn>
                <a:cxn ang="0">
                  <a:pos x="22" y="19"/>
                </a:cxn>
                <a:cxn ang="0">
                  <a:pos x="25" y="24"/>
                </a:cxn>
                <a:cxn ang="0">
                  <a:pos x="27" y="31"/>
                </a:cxn>
                <a:cxn ang="0">
                  <a:pos x="29" y="38"/>
                </a:cxn>
                <a:cxn ang="0">
                  <a:pos x="29" y="46"/>
                </a:cxn>
                <a:cxn ang="0">
                  <a:pos x="29" y="46"/>
                </a:cxn>
              </a:cxnLst>
              <a:rect l="txL" t="txT" r="txR" b="txB"/>
              <a:pathLst>
                <a:path w="33" h="46">
                  <a:moveTo>
                    <a:pt x="29" y="46"/>
                  </a:moveTo>
                  <a:lnTo>
                    <a:pt x="29" y="46"/>
                  </a:lnTo>
                  <a:lnTo>
                    <a:pt x="31" y="39"/>
                  </a:lnTo>
                  <a:lnTo>
                    <a:pt x="33" y="34"/>
                  </a:lnTo>
                  <a:lnTo>
                    <a:pt x="33" y="27"/>
                  </a:lnTo>
                  <a:lnTo>
                    <a:pt x="33" y="22"/>
                  </a:lnTo>
                  <a:lnTo>
                    <a:pt x="30" y="15"/>
                  </a:lnTo>
                  <a:lnTo>
                    <a:pt x="27" y="9"/>
                  </a:lnTo>
                  <a:lnTo>
                    <a:pt x="25" y="4"/>
                  </a:lnTo>
                  <a:lnTo>
                    <a:pt x="19" y="0"/>
                  </a:lnTo>
                  <a:lnTo>
                    <a:pt x="0" y="3"/>
                  </a:lnTo>
                  <a:lnTo>
                    <a:pt x="0" y="3"/>
                  </a:lnTo>
                  <a:lnTo>
                    <a:pt x="12" y="11"/>
                  </a:lnTo>
                  <a:lnTo>
                    <a:pt x="18" y="15"/>
                  </a:lnTo>
                  <a:lnTo>
                    <a:pt x="22" y="19"/>
                  </a:lnTo>
                  <a:lnTo>
                    <a:pt x="25" y="24"/>
                  </a:lnTo>
                  <a:lnTo>
                    <a:pt x="27" y="31"/>
                  </a:lnTo>
                  <a:lnTo>
                    <a:pt x="29" y="38"/>
                  </a:lnTo>
                  <a:lnTo>
                    <a:pt x="29" y="46"/>
                  </a:lnTo>
                  <a:lnTo>
                    <a:pt x="29" y="46"/>
                  </a:lnTo>
                  <a:close/>
                </a:path>
              </a:pathLst>
            </a:custGeom>
            <a:solidFill>
              <a:srgbClr val="FF80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grpSp>
      <p:sp>
        <p:nvSpPr>
          <p:cNvPr id="4282" name="Freeform 175"/>
          <p:cNvSpPr>
            <a:spLocks noEditPoints="1"/>
          </p:cNvSpPr>
          <p:nvPr/>
        </p:nvSpPr>
        <p:spPr>
          <a:xfrm>
            <a:off x="4410075" y="3530600"/>
            <a:ext cx="217488" cy="303213"/>
          </a:xfrm>
          <a:custGeom>
            <a:avLst/>
            <a:gdLst>
              <a:gd name="txL" fmla="*/ 0 w 137"/>
              <a:gd name="txT" fmla="*/ 0 h 191"/>
              <a:gd name="txR" fmla="*/ 137 w 137"/>
              <a:gd name="txB" fmla="*/ 191 h 191"/>
            </a:gdLst>
            <a:ahLst/>
            <a:cxnLst>
              <a:cxn ang="0">
                <a:pos x="125" y="55"/>
              </a:cxn>
              <a:cxn ang="0">
                <a:pos x="126" y="51"/>
              </a:cxn>
              <a:cxn ang="0">
                <a:pos x="133" y="34"/>
              </a:cxn>
              <a:cxn ang="0">
                <a:pos x="136" y="29"/>
              </a:cxn>
              <a:cxn ang="0">
                <a:pos x="137" y="21"/>
              </a:cxn>
              <a:cxn ang="0">
                <a:pos x="136" y="13"/>
              </a:cxn>
              <a:cxn ang="0">
                <a:pos x="132" y="6"/>
              </a:cxn>
              <a:cxn ang="0">
                <a:pos x="128" y="4"/>
              </a:cxn>
              <a:cxn ang="0">
                <a:pos x="116" y="0"/>
              </a:cxn>
              <a:cxn ang="0">
                <a:pos x="103" y="4"/>
              </a:cxn>
              <a:cxn ang="0">
                <a:pos x="113" y="39"/>
              </a:cxn>
              <a:cxn ang="0">
                <a:pos x="103" y="59"/>
              </a:cxn>
              <a:cxn ang="0">
                <a:pos x="110" y="48"/>
              </a:cxn>
              <a:cxn ang="0">
                <a:pos x="110" y="42"/>
              </a:cxn>
              <a:cxn ang="0">
                <a:pos x="120" y="48"/>
              </a:cxn>
              <a:cxn ang="0">
                <a:pos x="121" y="52"/>
              </a:cxn>
              <a:cxn ang="0">
                <a:pos x="121" y="57"/>
              </a:cxn>
              <a:cxn ang="0">
                <a:pos x="103" y="89"/>
              </a:cxn>
              <a:cxn ang="0">
                <a:pos x="97" y="93"/>
              </a:cxn>
              <a:cxn ang="0">
                <a:pos x="99" y="92"/>
              </a:cxn>
              <a:cxn ang="0">
                <a:pos x="103" y="89"/>
              </a:cxn>
              <a:cxn ang="0">
                <a:pos x="101" y="85"/>
              </a:cxn>
              <a:cxn ang="0">
                <a:pos x="99" y="86"/>
              </a:cxn>
              <a:cxn ang="0">
                <a:pos x="95" y="88"/>
              </a:cxn>
              <a:cxn ang="0">
                <a:pos x="84" y="81"/>
              </a:cxn>
              <a:cxn ang="0">
                <a:pos x="84" y="81"/>
              </a:cxn>
              <a:cxn ang="0">
                <a:pos x="90" y="78"/>
              </a:cxn>
              <a:cxn ang="0">
                <a:pos x="103" y="34"/>
              </a:cxn>
              <a:cxn ang="0">
                <a:pos x="88" y="23"/>
              </a:cxn>
              <a:cxn ang="0">
                <a:pos x="80" y="25"/>
              </a:cxn>
              <a:cxn ang="0">
                <a:pos x="57" y="59"/>
              </a:cxn>
              <a:cxn ang="0">
                <a:pos x="57" y="66"/>
              </a:cxn>
              <a:cxn ang="0">
                <a:pos x="22" y="153"/>
              </a:cxn>
              <a:cxn ang="0">
                <a:pos x="26" y="154"/>
              </a:cxn>
              <a:cxn ang="0">
                <a:pos x="29" y="155"/>
              </a:cxn>
              <a:cxn ang="0">
                <a:pos x="29" y="162"/>
              </a:cxn>
              <a:cxn ang="0">
                <a:pos x="33" y="161"/>
              </a:cxn>
              <a:cxn ang="0">
                <a:pos x="38" y="162"/>
              </a:cxn>
              <a:cxn ang="0">
                <a:pos x="40" y="163"/>
              </a:cxn>
              <a:cxn ang="0">
                <a:pos x="41" y="169"/>
              </a:cxn>
              <a:cxn ang="0">
                <a:pos x="38" y="173"/>
              </a:cxn>
              <a:cxn ang="0">
                <a:pos x="22" y="182"/>
              </a:cxn>
              <a:cxn ang="0">
                <a:pos x="41" y="176"/>
              </a:cxn>
              <a:cxn ang="0">
                <a:pos x="103" y="29"/>
              </a:cxn>
              <a:cxn ang="0">
                <a:pos x="97" y="9"/>
              </a:cxn>
              <a:cxn ang="0">
                <a:pos x="103" y="4"/>
              </a:cxn>
              <a:cxn ang="0">
                <a:pos x="22" y="117"/>
              </a:cxn>
              <a:cxn ang="0">
                <a:pos x="2" y="191"/>
              </a:cxn>
              <a:cxn ang="0">
                <a:pos x="22" y="180"/>
              </a:cxn>
              <a:cxn ang="0">
                <a:pos x="5" y="174"/>
              </a:cxn>
              <a:cxn ang="0">
                <a:pos x="5" y="150"/>
              </a:cxn>
              <a:cxn ang="0">
                <a:pos x="6" y="149"/>
              </a:cxn>
              <a:cxn ang="0">
                <a:pos x="10" y="146"/>
              </a:cxn>
              <a:cxn ang="0">
                <a:pos x="15" y="146"/>
              </a:cxn>
              <a:cxn ang="0">
                <a:pos x="17" y="149"/>
              </a:cxn>
              <a:cxn ang="0">
                <a:pos x="18" y="155"/>
              </a:cxn>
              <a:cxn ang="0">
                <a:pos x="19" y="154"/>
              </a:cxn>
              <a:cxn ang="0">
                <a:pos x="22" y="117"/>
              </a:cxn>
            </a:cxnLst>
            <a:rect l="txL" t="txT" r="txR" b="txB"/>
            <a:pathLst>
              <a:path w="137" h="191">
                <a:moveTo>
                  <a:pt x="103" y="89"/>
                </a:moveTo>
                <a:lnTo>
                  <a:pt x="125" y="55"/>
                </a:lnTo>
                <a:lnTo>
                  <a:pt x="125" y="55"/>
                </a:lnTo>
                <a:lnTo>
                  <a:pt x="126" y="51"/>
                </a:lnTo>
                <a:lnTo>
                  <a:pt x="125" y="47"/>
                </a:lnTo>
                <a:lnTo>
                  <a:pt x="133" y="34"/>
                </a:lnTo>
                <a:lnTo>
                  <a:pt x="133" y="34"/>
                </a:lnTo>
                <a:lnTo>
                  <a:pt x="136" y="29"/>
                </a:lnTo>
                <a:lnTo>
                  <a:pt x="137" y="25"/>
                </a:lnTo>
                <a:lnTo>
                  <a:pt x="137" y="21"/>
                </a:lnTo>
                <a:lnTo>
                  <a:pt x="137" y="17"/>
                </a:lnTo>
                <a:lnTo>
                  <a:pt x="136" y="13"/>
                </a:lnTo>
                <a:lnTo>
                  <a:pt x="135" y="9"/>
                </a:lnTo>
                <a:lnTo>
                  <a:pt x="132" y="6"/>
                </a:lnTo>
                <a:lnTo>
                  <a:pt x="128" y="4"/>
                </a:lnTo>
                <a:lnTo>
                  <a:pt x="128" y="4"/>
                </a:lnTo>
                <a:lnTo>
                  <a:pt x="121" y="0"/>
                </a:lnTo>
                <a:lnTo>
                  <a:pt x="116" y="0"/>
                </a:lnTo>
                <a:lnTo>
                  <a:pt x="109" y="1"/>
                </a:lnTo>
                <a:lnTo>
                  <a:pt x="103" y="4"/>
                </a:lnTo>
                <a:lnTo>
                  <a:pt x="103" y="29"/>
                </a:lnTo>
                <a:lnTo>
                  <a:pt x="113" y="39"/>
                </a:lnTo>
                <a:lnTo>
                  <a:pt x="103" y="34"/>
                </a:lnTo>
                <a:lnTo>
                  <a:pt x="103" y="59"/>
                </a:lnTo>
                <a:lnTo>
                  <a:pt x="110" y="48"/>
                </a:lnTo>
                <a:lnTo>
                  <a:pt x="110" y="48"/>
                </a:lnTo>
                <a:lnTo>
                  <a:pt x="110" y="46"/>
                </a:lnTo>
                <a:lnTo>
                  <a:pt x="110" y="42"/>
                </a:lnTo>
                <a:lnTo>
                  <a:pt x="120" y="48"/>
                </a:lnTo>
                <a:lnTo>
                  <a:pt x="120" y="48"/>
                </a:lnTo>
                <a:lnTo>
                  <a:pt x="121" y="50"/>
                </a:lnTo>
                <a:lnTo>
                  <a:pt x="121" y="52"/>
                </a:lnTo>
                <a:lnTo>
                  <a:pt x="121" y="54"/>
                </a:lnTo>
                <a:lnTo>
                  <a:pt x="121" y="57"/>
                </a:lnTo>
                <a:lnTo>
                  <a:pt x="103" y="82"/>
                </a:lnTo>
                <a:lnTo>
                  <a:pt x="103" y="89"/>
                </a:lnTo>
                <a:close/>
                <a:moveTo>
                  <a:pt x="41" y="176"/>
                </a:moveTo>
                <a:lnTo>
                  <a:pt x="97" y="93"/>
                </a:lnTo>
                <a:lnTo>
                  <a:pt x="97" y="93"/>
                </a:lnTo>
                <a:lnTo>
                  <a:pt x="99" y="92"/>
                </a:lnTo>
                <a:lnTo>
                  <a:pt x="102" y="89"/>
                </a:lnTo>
                <a:lnTo>
                  <a:pt x="103" y="89"/>
                </a:lnTo>
                <a:lnTo>
                  <a:pt x="103" y="82"/>
                </a:lnTo>
                <a:lnTo>
                  <a:pt x="101" y="85"/>
                </a:lnTo>
                <a:lnTo>
                  <a:pt x="101" y="85"/>
                </a:lnTo>
                <a:lnTo>
                  <a:pt x="99" y="86"/>
                </a:lnTo>
                <a:lnTo>
                  <a:pt x="98" y="88"/>
                </a:lnTo>
                <a:lnTo>
                  <a:pt x="95" y="88"/>
                </a:lnTo>
                <a:lnTo>
                  <a:pt x="94" y="86"/>
                </a:lnTo>
                <a:lnTo>
                  <a:pt x="84" y="81"/>
                </a:lnTo>
                <a:lnTo>
                  <a:pt x="84" y="81"/>
                </a:lnTo>
                <a:lnTo>
                  <a:pt x="84" y="81"/>
                </a:lnTo>
                <a:lnTo>
                  <a:pt x="87" y="80"/>
                </a:lnTo>
                <a:lnTo>
                  <a:pt x="90" y="78"/>
                </a:lnTo>
                <a:lnTo>
                  <a:pt x="103" y="59"/>
                </a:lnTo>
                <a:lnTo>
                  <a:pt x="103" y="34"/>
                </a:lnTo>
                <a:lnTo>
                  <a:pt x="88" y="23"/>
                </a:lnTo>
                <a:lnTo>
                  <a:pt x="88" y="23"/>
                </a:lnTo>
                <a:lnTo>
                  <a:pt x="83" y="23"/>
                </a:lnTo>
                <a:lnTo>
                  <a:pt x="80" y="25"/>
                </a:lnTo>
                <a:lnTo>
                  <a:pt x="57" y="59"/>
                </a:lnTo>
                <a:lnTo>
                  <a:pt x="57" y="59"/>
                </a:lnTo>
                <a:lnTo>
                  <a:pt x="56" y="63"/>
                </a:lnTo>
                <a:lnTo>
                  <a:pt x="57" y="66"/>
                </a:lnTo>
                <a:lnTo>
                  <a:pt x="22" y="117"/>
                </a:lnTo>
                <a:lnTo>
                  <a:pt x="22" y="153"/>
                </a:lnTo>
                <a:lnTo>
                  <a:pt x="22" y="153"/>
                </a:lnTo>
                <a:lnTo>
                  <a:pt x="26" y="154"/>
                </a:lnTo>
                <a:lnTo>
                  <a:pt x="26" y="154"/>
                </a:lnTo>
                <a:lnTo>
                  <a:pt x="29" y="155"/>
                </a:lnTo>
                <a:lnTo>
                  <a:pt x="29" y="158"/>
                </a:lnTo>
                <a:lnTo>
                  <a:pt x="29" y="162"/>
                </a:lnTo>
                <a:lnTo>
                  <a:pt x="29" y="162"/>
                </a:lnTo>
                <a:lnTo>
                  <a:pt x="33" y="161"/>
                </a:lnTo>
                <a:lnTo>
                  <a:pt x="36" y="161"/>
                </a:lnTo>
                <a:lnTo>
                  <a:pt x="38" y="162"/>
                </a:lnTo>
                <a:lnTo>
                  <a:pt x="38" y="162"/>
                </a:lnTo>
                <a:lnTo>
                  <a:pt x="40" y="163"/>
                </a:lnTo>
                <a:lnTo>
                  <a:pt x="41" y="166"/>
                </a:lnTo>
                <a:lnTo>
                  <a:pt x="41" y="169"/>
                </a:lnTo>
                <a:lnTo>
                  <a:pt x="40" y="172"/>
                </a:lnTo>
                <a:lnTo>
                  <a:pt x="38" y="173"/>
                </a:lnTo>
                <a:lnTo>
                  <a:pt x="22" y="180"/>
                </a:lnTo>
                <a:lnTo>
                  <a:pt x="22" y="182"/>
                </a:lnTo>
                <a:lnTo>
                  <a:pt x="41" y="176"/>
                </a:lnTo>
                <a:lnTo>
                  <a:pt x="41" y="176"/>
                </a:lnTo>
                <a:close/>
                <a:moveTo>
                  <a:pt x="103" y="4"/>
                </a:moveTo>
                <a:lnTo>
                  <a:pt x="103" y="29"/>
                </a:lnTo>
                <a:lnTo>
                  <a:pt x="91" y="17"/>
                </a:lnTo>
                <a:lnTo>
                  <a:pt x="97" y="9"/>
                </a:lnTo>
                <a:lnTo>
                  <a:pt x="97" y="9"/>
                </a:lnTo>
                <a:lnTo>
                  <a:pt x="103" y="4"/>
                </a:lnTo>
                <a:lnTo>
                  <a:pt x="103" y="4"/>
                </a:lnTo>
                <a:close/>
                <a:moveTo>
                  <a:pt x="22" y="117"/>
                </a:moveTo>
                <a:lnTo>
                  <a:pt x="0" y="150"/>
                </a:lnTo>
                <a:lnTo>
                  <a:pt x="2" y="191"/>
                </a:lnTo>
                <a:lnTo>
                  <a:pt x="22" y="182"/>
                </a:lnTo>
                <a:lnTo>
                  <a:pt x="22" y="180"/>
                </a:lnTo>
                <a:lnTo>
                  <a:pt x="17" y="182"/>
                </a:lnTo>
                <a:lnTo>
                  <a:pt x="5" y="174"/>
                </a:lnTo>
                <a:lnTo>
                  <a:pt x="5" y="150"/>
                </a:lnTo>
                <a:lnTo>
                  <a:pt x="5" y="150"/>
                </a:lnTo>
                <a:lnTo>
                  <a:pt x="6" y="149"/>
                </a:lnTo>
                <a:lnTo>
                  <a:pt x="6" y="149"/>
                </a:lnTo>
                <a:lnTo>
                  <a:pt x="7" y="146"/>
                </a:lnTo>
                <a:lnTo>
                  <a:pt x="10" y="146"/>
                </a:lnTo>
                <a:lnTo>
                  <a:pt x="13" y="146"/>
                </a:lnTo>
                <a:lnTo>
                  <a:pt x="15" y="146"/>
                </a:lnTo>
                <a:lnTo>
                  <a:pt x="15" y="146"/>
                </a:lnTo>
                <a:lnTo>
                  <a:pt x="17" y="149"/>
                </a:lnTo>
                <a:lnTo>
                  <a:pt x="18" y="150"/>
                </a:lnTo>
                <a:lnTo>
                  <a:pt x="18" y="155"/>
                </a:lnTo>
                <a:lnTo>
                  <a:pt x="18" y="155"/>
                </a:lnTo>
                <a:lnTo>
                  <a:pt x="19" y="154"/>
                </a:lnTo>
                <a:lnTo>
                  <a:pt x="22" y="153"/>
                </a:lnTo>
                <a:lnTo>
                  <a:pt x="22" y="117"/>
                </a:lnTo>
                <a:close/>
              </a:path>
            </a:pathLst>
          </a:custGeom>
          <a:solidFill>
            <a:srgbClr val="C160DE"/>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83" name="Freeform 176"/>
          <p:cNvSpPr>
            <a:spLocks noEditPoints="1"/>
          </p:cNvSpPr>
          <p:nvPr/>
        </p:nvSpPr>
        <p:spPr>
          <a:xfrm>
            <a:off x="2644775" y="1946275"/>
            <a:ext cx="279400" cy="303213"/>
          </a:xfrm>
          <a:custGeom>
            <a:avLst/>
            <a:gdLst>
              <a:gd name="txL" fmla="*/ 0 w 176"/>
              <a:gd name="txT" fmla="*/ 0 h 191"/>
              <a:gd name="txR" fmla="*/ 176 w 176"/>
              <a:gd name="txB" fmla="*/ 191 h 191"/>
            </a:gdLst>
            <a:ahLst/>
            <a:cxnLst>
              <a:cxn ang="0">
                <a:pos x="138" y="88"/>
              </a:cxn>
              <a:cxn ang="0">
                <a:pos x="132" y="138"/>
              </a:cxn>
              <a:cxn ang="0">
                <a:pos x="150" y="143"/>
              </a:cxn>
              <a:cxn ang="0">
                <a:pos x="147" y="151"/>
              </a:cxn>
              <a:cxn ang="0">
                <a:pos x="132" y="36"/>
              </a:cxn>
              <a:cxn ang="0">
                <a:pos x="150" y="26"/>
              </a:cxn>
              <a:cxn ang="0">
                <a:pos x="135" y="47"/>
              </a:cxn>
              <a:cxn ang="0">
                <a:pos x="146" y="88"/>
              </a:cxn>
              <a:cxn ang="0">
                <a:pos x="174" y="85"/>
              </a:cxn>
              <a:cxn ang="0">
                <a:pos x="150" y="92"/>
              </a:cxn>
              <a:cxn ang="0">
                <a:pos x="88" y="39"/>
              </a:cxn>
              <a:cxn ang="0">
                <a:pos x="115" y="46"/>
              </a:cxn>
              <a:cxn ang="0">
                <a:pos x="132" y="109"/>
              </a:cxn>
              <a:cxn ang="0">
                <a:pos x="115" y="128"/>
              </a:cxn>
              <a:cxn ang="0">
                <a:pos x="111" y="180"/>
              </a:cxn>
              <a:cxn ang="0">
                <a:pos x="90" y="191"/>
              </a:cxn>
              <a:cxn ang="0">
                <a:pos x="105" y="126"/>
              </a:cxn>
              <a:cxn ang="0">
                <a:pos x="122" y="107"/>
              </a:cxn>
              <a:cxn ang="0">
                <a:pos x="124" y="73"/>
              </a:cxn>
              <a:cxn ang="0">
                <a:pos x="104" y="51"/>
              </a:cxn>
              <a:cxn ang="0">
                <a:pos x="88" y="39"/>
              </a:cxn>
              <a:cxn ang="0">
                <a:pos x="127" y="43"/>
              </a:cxn>
              <a:cxn ang="0">
                <a:pos x="132" y="36"/>
              </a:cxn>
              <a:cxn ang="0">
                <a:pos x="128" y="128"/>
              </a:cxn>
              <a:cxn ang="0">
                <a:pos x="132" y="127"/>
              </a:cxn>
              <a:cxn ang="0">
                <a:pos x="92" y="1"/>
              </a:cxn>
              <a:cxn ang="0">
                <a:pos x="88" y="30"/>
              </a:cxn>
              <a:cxn ang="0">
                <a:pos x="80" y="191"/>
              </a:cxn>
              <a:cxn ang="0">
                <a:pos x="62" y="176"/>
              </a:cxn>
              <a:cxn ang="0">
                <a:pos x="55" y="124"/>
              </a:cxn>
              <a:cxn ang="0">
                <a:pos x="44" y="67"/>
              </a:cxn>
              <a:cxn ang="0">
                <a:pos x="67" y="43"/>
              </a:cxn>
              <a:cxn ang="0">
                <a:pos x="88" y="49"/>
              </a:cxn>
              <a:cxn ang="0">
                <a:pos x="61" y="61"/>
              </a:cxn>
              <a:cxn ang="0">
                <a:pos x="50" y="88"/>
              </a:cxn>
              <a:cxn ang="0">
                <a:pos x="69" y="120"/>
              </a:cxn>
              <a:cxn ang="0">
                <a:pos x="88" y="147"/>
              </a:cxn>
              <a:cxn ang="0">
                <a:pos x="88" y="30"/>
              </a:cxn>
              <a:cxn ang="0">
                <a:pos x="84" y="26"/>
              </a:cxn>
              <a:cxn ang="0">
                <a:pos x="88" y="0"/>
              </a:cxn>
              <a:cxn ang="0">
                <a:pos x="47" y="135"/>
              </a:cxn>
              <a:cxn ang="0">
                <a:pos x="44" y="138"/>
              </a:cxn>
              <a:cxn ang="0">
                <a:pos x="47" y="47"/>
              </a:cxn>
              <a:cxn ang="0">
                <a:pos x="44" y="108"/>
              </a:cxn>
              <a:cxn ang="0">
                <a:pos x="40" y="77"/>
              </a:cxn>
              <a:cxn ang="0">
                <a:pos x="44" y="49"/>
              </a:cxn>
              <a:cxn ang="0">
                <a:pos x="25" y="31"/>
              </a:cxn>
              <a:cxn ang="0">
                <a:pos x="32" y="26"/>
              </a:cxn>
              <a:cxn ang="0">
                <a:pos x="32" y="150"/>
              </a:cxn>
              <a:cxn ang="0">
                <a:pos x="24" y="147"/>
              </a:cxn>
              <a:cxn ang="0">
                <a:pos x="44" y="127"/>
              </a:cxn>
              <a:cxn ang="0">
                <a:pos x="25" y="84"/>
              </a:cxn>
              <a:cxn ang="0">
                <a:pos x="25" y="92"/>
              </a:cxn>
              <a:cxn ang="0">
                <a:pos x="0" y="88"/>
              </a:cxn>
            </a:cxnLst>
            <a:rect l="txL" t="txT" r="txR" b="txB"/>
            <a:pathLst>
              <a:path w="176" h="191">
                <a:moveTo>
                  <a:pt x="132" y="66"/>
                </a:moveTo>
                <a:lnTo>
                  <a:pt x="132" y="66"/>
                </a:lnTo>
                <a:lnTo>
                  <a:pt x="136" y="77"/>
                </a:lnTo>
                <a:lnTo>
                  <a:pt x="138" y="88"/>
                </a:lnTo>
                <a:lnTo>
                  <a:pt x="138" y="88"/>
                </a:lnTo>
                <a:lnTo>
                  <a:pt x="136" y="99"/>
                </a:lnTo>
                <a:lnTo>
                  <a:pt x="132" y="109"/>
                </a:lnTo>
                <a:lnTo>
                  <a:pt x="132" y="66"/>
                </a:lnTo>
                <a:lnTo>
                  <a:pt x="132" y="66"/>
                </a:lnTo>
                <a:close/>
                <a:moveTo>
                  <a:pt x="132" y="138"/>
                </a:moveTo>
                <a:lnTo>
                  <a:pt x="132" y="127"/>
                </a:lnTo>
                <a:lnTo>
                  <a:pt x="132" y="127"/>
                </a:lnTo>
                <a:lnTo>
                  <a:pt x="135" y="128"/>
                </a:lnTo>
                <a:lnTo>
                  <a:pt x="135" y="128"/>
                </a:lnTo>
                <a:lnTo>
                  <a:pt x="150" y="143"/>
                </a:lnTo>
                <a:lnTo>
                  <a:pt x="150" y="143"/>
                </a:lnTo>
                <a:lnTo>
                  <a:pt x="151" y="147"/>
                </a:lnTo>
                <a:lnTo>
                  <a:pt x="150" y="150"/>
                </a:lnTo>
                <a:lnTo>
                  <a:pt x="150" y="150"/>
                </a:lnTo>
                <a:lnTo>
                  <a:pt x="147" y="151"/>
                </a:lnTo>
                <a:lnTo>
                  <a:pt x="145" y="150"/>
                </a:lnTo>
                <a:lnTo>
                  <a:pt x="132" y="138"/>
                </a:lnTo>
                <a:lnTo>
                  <a:pt x="132" y="138"/>
                </a:lnTo>
                <a:close/>
                <a:moveTo>
                  <a:pt x="132" y="49"/>
                </a:moveTo>
                <a:lnTo>
                  <a:pt x="132" y="36"/>
                </a:lnTo>
                <a:lnTo>
                  <a:pt x="145" y="26"/>
                </a:lnTo>
                <a:lnTo>
                  <a:pt x="145" y="26"/>
                </a:lnTo>
                <a:lnTo>
                  <a:pt x="147" y="24"/>
                </a:lnTo>
                <a:lnTo>
                  <a:pt x="150" y="26"/>
                </a:lnTo>
                <a:lnTo>
                  <a:pt x="150" y="26"/>
                </a:lnTo>
                <a:lnTo>
                  <a:pt x="151" y="28"/>
                </a:lnTo>
                <a:lnTo>
                  <a:pt x="150" y="31"/>
                </a:lnTo>
                <a:lnTo>
                  <a:pt x="135" y="47"/>
                </a:lnTo>
                <a:lnTo>
                  <a:pt x="135" y="47"/>
                </a:lnTo>
                <a:lnTo>
                  <a:pt x="135" y="47"/>
                </a:lnTo>
                <a:lnTo>
                  <a:pt x="132" y="49"/>
                </a:lnTo>
                <a:lnTo>
                  <a:pt x="132" y="49"/>
                </a:lnTo>
                <a:close/>
                <a:moveTo>
                  <a:pt x="146" y="88"/>
                </a:moveTo>
                <a:lnTo>
                  <a:pt x="146" y="88"/>
                </a:lnTo>
                <a:lnTo>
                  <a:pt x="146" y="88"/>
                </a:lnTo>
                <a:lnTo>
                  <a:pt x="147" y="85"/>
                </a:lnTo>
                <a:lnTo>
                  <a:pt x="150" y="84"/>
                </a:lnTo>
                <a:lnTo>
                  <a:pt x="172" y="84"/>
                </a:lnTo>
                <a:lnTo>
                  <a:pt x="172" y="84"/>
                </a:lnTo>
                <a:lnTo>
                  <a:pt x="174" y="85"/>
                </a:lnTo>
                <a:lnTo>
                  <a:pt x="176" y="88"/>
                </a:lnTo>
                <a:lnTo>
                  <a:pt x="176" y="88"/>
                </a:lnTo>
                <a:lnTo>
                  <a:pt x="174" y="91"/>
                </a:lnTo>
                <a:lnTo>
                  <a:pt x="172" y="92"/>
                </a:lnTo>
                <a:lnTo>
                  <a:pt x="150" y="92"/>
                </a:lnTo>
                <a:lnTo>
                  <a:pt x="150" y="92"/>
                </a:lnTo>
                <a:lnTo>
                  <a:pt x="147" y="91"/>
                </a:lnTo>
                <a:lnTo>
                  <a:pt x="146" y="88"/>
                </a:lnTo>
                <a:lnTo>
                  <a:pt x="146" y="88"/>
                </a:lnTo>
                <a:close/>
                <a:moveTo>
                  <a:pt x="88" y="39"/>
                </a:moveTo>
                <a:lnTo>
                  <a:pt x="88" y="39"/>
                </a:lnTo>
                <a:lnTo>
                  <a:pt x="96" y="39"/>
                </a:lnTo>
                <a:lnTo>
                  <a:pt x="103" y="40"/>
                </a:lnTo>
                <a:lnTo>
                  <a:pt x="108" y="43"/>
                </a:lnTo>
                <a:lnTo>
                  <a:pt x="115" y="46"/>
                </a:lnTo>
                <a:lnTo>
                  <a:pt x="120" y="50"/>
                </a:lnTo>
                <a:lnTo>
                  <a:pt x="124" y="55"/>
                </a:lnTo>
                <a:lnTo>
                  <a:pt x="128" y="61"/>
                </a:lnTo>
                <a:lnTo>
                  <a:pt x="132" y="66"/>
                </a:lnTo>
                <a:lnTo>
                  <a:pt x="132" y="109"/>
                </a:lnTo>
                <a:lnTo>
                  <a:pt x="132" y="109"/>
                </a:lnTo>
                <a:lnTo>
                  <a:pt x="128" y="115"/>
                </a:lnTo>
                <a:lnTo>
                  <a:pt x="124" y="120"/>
                </a:lnTo>
                <a:lnTo>
                  <a:pt x="120" y="124"/>
                </a:lnTo>
                <a:lnTo>
                  <a:pt x="115" y="128"/>
                </a:lnTo>
                <a:lnTo>
                  <a:pt x="115" y="166"/>
                </a:lnTo>
                <a:lnTo>
                  <a:pt x="115" y="166"/>
                </a:lnTo>
                <a:lnTo>
                  <a:pt x="115" y="172"/>
                </a:lnTo>
                <a:lnTo>
                  <a:pt x="113" y="176"/>
                </a:lnTo>
                <a:lnTo>
                  <a:pt x="111" y="180"/>
                </a:lnTo>
                <a:lnTo>
                  <a:pt x="108" y="184"/>
                </a:lnTo>
                <a:lnTo>
                  <a:pt x="104" y="187"/>
                </a:lnTo>
                <a:lnTo>
                  <a:pt x="100" y="189"/>
                </a:lnTo>
                <a:lnTo>
                  <a:pt x="96" y="191"/>
                </a:lnTo>
                <a:lnTo>
                  <a:pt x="90" y="191"/>
                </a:lnTo>
                <a:lnTo>
                  <a:pt x="88" y="191"/>
                </a:lnTo>
                <a:lnTo>
                  <a:pt x="88" y="147"/>
                </a:lnTo>
                <a:lnTo>
                  <a:pt x="105" y="147"/>
                </a:lnTo>
                <a:lnTo>
                  <a:pt x="105" y="126"/>
                </a:lnTo>
                <a:lnTo>
                  <a:pt x="105" y="126"/>
                </a:lnTo>
                <a:lnTo>
                  <a:pt x="105" y="123"/>
                </a:lnTo>
                <a:lnTo>
                  <a:pt x="108" y="122"/>
                </a:lnTo>
                <a:lnTo>
                  <a:pt x="108" y="122"/>
                </a:lnTo>
                <a:lnTo>
                  <a:pt x="115" y="115"/>
                </a:lnTo>
                <a:lnTo>
                  <a:pt x="122" y="107"/>
                </a:lnTo>
                <a:lnTo>
                  <a:pt x="126" y="99"/>
                </a:lnTo>
                <a:lnTo>
                  <a:pt x="127" y="88"/>
                </a:lnTo>
                <a:lnTo>
                  <a:pt x="127" y="88"/>
                </a:lnTo>
                <a:lnTo>
                  <a:pt x="126" y="80"/>
                </a:lnTo>
                <a:lnTo>
                  <a:pt x="124" y="73"/>
                </a:lnTo>
                <a:lnTo>
                  <a:pt x="120" y="66"/>
                </a:lnTo>
                <a:lnTo>
                  <a:pt x="116" y="61"/>
                </a:lnTo>
                <a:lnTo>
                  <a:pt x="116" y="61"/>
                </a:lnTo>
                <a:lnTo>
                  <a:pt x="109" y="55"/>
                </a:lnTo>
                <a:lnTo>
                  <a:pt x="104" y="51"/>
                </a:lnTo>
                <a:lnTo>
                  <a:pt x="96" y="50"/>
                </a:lnTo>
                <a:lnTo>
                  <a:pt x="88" y="49"/>
                </a:lnTo>
                <a:lnTo>
                  <a:pt x="88" y="49"/>
                </a:lnTo>
                <a:lnTo>
                  <a:pt x="88" y="39"/>
                </a:lnTo>
                <a:lnTo>
                  <a:pt x="88" y="39"/>
                </a:lnTo>
                <a:lnTo>
                  <a:pt x="88" y="39"/>
                </a:lnTo>
                <a:close/>
                <a:moveTo>
                  <a:pt x="132" y="36"/>
                </a:moveTo>
                <a:lnTo>
                  <a:pt x="128" y="40"/>
                </a:lnTo>
                <a:lnTo>
                  <a:pt x="128" y="40"/>
                </a:lnTo>
                <a:lnTo>
                  <a:pt x="127" y="43"/>
                </a:lnTo>
                <a:lnTo>
                  <a:pt x="128" y="47"/>
                </a:lnTo>
                <a:lnTo>
                  <a:pt x="128" y="47"/>
                </a:lnTo>
                <a:lnTo>
                  <a:pt x="130" y="49"/>
                </a:lnTo>
                <a:lnTo>
                  <a:pt x="132" y="49"/>
                </a:lnTo>
                <a:lnTo>
                  <a:pt x="132" y="36"/>
                </a:lnTo>
                <a:lnTo>
                  <a:pt x="132" y="36"/>
                </a:lnTo>
                <a:close/>
                <a:moveTo>
                  <a:pt x="132" y="127"/>
                </a:moveTo>
                <a:lnTo>
                  <a:pt x="132" y="127"/>
                </a:lnTo>
                <a:lnTo>
                  <a:pt x="130" y="127"/>
                </a:lnTo>
                <a:lnTo>
                  <a:pt x="128" y="128"/>
                </a:lnTo>
                <a:lnTo>
                  <a:pt x="128" y="128"/>
                </a:lnTo>
                <a:lnTo>
                  <a:pt x="127" y="131"/>
                </a:lnTo>
                <a:lnTo>
                  <a:pt x="128" y="135"/>
                </a:lnTo>
                <a:lnTo>
                  <a:pt x="132" y="138"/>
                </a:lnTo>
                <a:lnTo>
                  <a:pt x="132" y="127"/>
                </a:lnTo>
                <a:lnTo>
                  <a:pt x="132" y="127"/>
                </a:lnTo>
                <a:close/>
                <a:moveTo>
                  <a:pt x="88" y="30"/>
                </a:moveTo>
                <a:lnTo>
                  <a:pt x="88" y="0"/>
                </a:lnTo>
                <a:lnTo>
                  <a:pt x="88" y="0"/>
                </a:lnTo>
                <a:lnTo>
                  <a:pt x="92" y="1"/>
                </a:lnTo>
                <a:lnTo>
                  <a:pt x="92" y="4"/>
                </a:lnTo>
                <a:lnTo>
                  <a:pt x="92" y="26"/>
                </a:lnTo>
                <a:lnTo>
                  <a:pt x="92" y="26"/>
                </a:lnTo>
                <a:lnTo>
                  <a:pt x="92" y="28"/>
                </a:lnTo>
                <a:lnTo>
                  <a:pt x="88" y="30"/>
                </a:lnTo>
                <a:lnTo>
                  <a:pt x="88" y="30"/>
                </a:lnTo>
                <a:close/>
                <a:moveTo>
                  <a:pt x="88" y="191"/>
                </a:moveTo>
                <a:lnTo>
                  <a:pt x="85" y="191"/>
                </a:lnTo>
                <a:lnTo>
                  <a:pt x="85" y="191"/>
                </a:lnTo>
                <a:lnTo>
                  <a:pt x="80" y="191"/>
                </a:lnTo>
                <a:lnTo>
                  <a:pt x="76" y="189"/>
                </a:lnTo>
                <a:lnTo>
                  <a:pt x="71" y="187"/>
                </a:lnTo>
                <a:lnTo>
                  <a:pt x="67" y="184"/>
                </a:lnTo>
                <a:lnTo>
                  <a:pt x="65" y="180"/>
                </a:lnTo>
                <a:lnTo>
                  <a:pt x="62" y="176"/>
                </a:lnTo>
                <a:lnTo>
                  <a:pt x="61" y="172"/>
                </a:lnTo>
                <a:lnTo>
                  <a:pt x="61" y="166"/>
                </a:lnTo>
                <a:lnTo>
                  <a:pt x="61" y="128"/>
                </a:lnTo>
                <a:lnTo>
                  <a:pt x="61" y="128"/>
                </a:lnTo>
                <a:lnTo>
                  <a:pt x="55" y="124"/>
                </a:lnTo>
                <a:lnTo>
                  <a:pt x="51" y="119"/>
                </a:lnTo>
                <a:lnTo>
                  <a:pt x="47" y="114"/>
                </a:lnTo>
                <a:lnTo>
                  <a:pt x="44" y="108"/>
                </a:lnTo>
                <a:lnTo>
                  <a:pt x="44" y="67"/>
                </a:lnTo>
                <a:lnTo>
                  <a:pt x="44" y="67"/>
                </a:lnTo>
                <a:lnTo>
                  <a:pt x="47" y="61"/>
                </a:lnTo>
                <a:lnTo>
                  <a:pt x="51" y="55"/>
                </a:lnTo>
                <a:lnTo>
                  <a:pt x="57" y="51"/>
                </a:lnTo>
                <a:lnTo>
                  <a:pt x="62" y="47"/>
                </a:lnTo>
                <a:lnTo>
                  <a:pt x="67" y="43"/>
                </a:lnTo>
                <a:lnTo>
                  <a:pt x="74" y="40"/>
                </a:lnTo>
                <a:lnTo>
                  <a:pt x="81" y="39"/>
                </a:lnTo>
                <a:lnTo>
                  <a:pt x="88" y="39"/>
                </a:lnTo>
                <a:lnTo>
                  <a:pt x="88" y="49"/>
                </a:lnTo>
                <a:lnTo>
                  <a:pt x="88" y="49"/>
                </a:lnTo>
                <a:lnTo>
                  <a:pt x="81" y="50"/>
                </a:lnTo>
                <a:lnTo>
                  <a:pt x="73" y="51"/>
                </a:lnTo>
                <a:lnTo>
                  <a:pt x="66" y="55"/>
                </a:lnTo>
                <a:lnTo>
                  <a:pt x="61" y="61"/>
                </a:lnTo>
                <a:lnTo>
                  <a:pt x="61" y="61"/>
                </a:lnTo>
                <a:lnTo>
                  <a:pt x="57" y="66"/>
                </a:lnTo>
                <a:lnTo>
                  <a:pt x="53" y="73"/>
                </a:lnTo>
                <a:lnTo>
                  <a:pt x="50" y="80"/>
                </a:lnTo>
                <a:lnTo>
                  <a:pt x="50" y="88"/>
                </a:lnTo>
                <a:lnTo>
                  <a:pt x="50" y="88"/>
                </a:lnTo>
                <a:lnTo>
                  <a:pt x="51" y="97"/>
                </a:lnTo>
                <a:lnTo>
                  <a:pt x="55" y="107"/>
                </a:lnTo>
                <a:lnTo>
                  <a:pt x="61" y="115"/>
                </a:lnTo>
                <a:lnTo>
                  <a:pt x="69" y="120"/>
                </a:lnTo>
                <a:lnTo>
                  <a:pt x="69" y="120"/>
                </a:lnTo>
                <a:lnTo>
                  <a:pt x="69" y="120"/>
                </a:lnTo>
                <a:lnTo>
                  <a:pt x="70" y="123"/>
                </a:lnTo>
                <a:lnTo>
                  <a:pt x="70" y="126"/>
                </a:lnTo>
                <a:lnTo>
                  <a:pt x="70" y="147"/>
                </a:lnTo>
                <a:lnTo>
                  <a:pt x="88" y="147"/>
                </a:lnTo>
                <a:lnTo>
                  <a:pt x="88" y="191"/>
                </a:lnTo>
                <a:lnTo>
                  <a:pt x="88" y="191"/>
                </a:lnTo>
                <a:close/>
                <a:moveTo>
                  <a:pt x="88" y="0"/>
                </a:moveTo>
                <a:lnTo>
                  <a:pt x="88" y="30"/>
                </a:lnTo>
                <a:lnTo>
                  <a:pt x="88" y="30"/>
                </a:lnTo>
                <a:lnTo>
                  <a:pt x="88" y="30"/>
                </a:lnTo>
                <a:lnTo>
                  <a:pt x="88" y="30"/>
                </a:lnTo>
                <a:lnTo>
                  <a:pt x="88" y="30"/>
                </a:lnTo>
                <a:lnTo>
                  <a:pt x="85" y="28"/>
                </a:lnTo>
                <a:lnTo>
                  <a:pt x="84" y="26"/>
                </a:lnTo>
                <a:lnTo>
                  <a:pt x="84" y="4"/>
                </a:lnTo>
                <a:lnTo>
                  <a:pt x="84" y="4"/>
                </a:lnTo>
                <a:lnTo>
                  <a:pt x="85" y="1"/>
                </a:lnTo>
                <a:lnTo>
                  <a:pt x="88" y="0"/>
                </a:lnTo>
                <a:lnTo>
                  <a:pt x="88" y="0"/>
                </a:lnTo>
                <a:lnTo>
                  <a:pt x="88" y="0"/>
                </a:lnTo>
                <a:lnTo>
                  <a:pt x="88" y="0"/>
                </a:lnTo>
                <a:close/>
                <a:moveTo>
                  <a:pt x="44" y="138"/>
                </a:moveTo>
                <a:lnTo>
                  <a:pt x="47" y="135"/>
                </a:lnTo>
                <a:lnTo>
                  <a:pt x="47" y="135"/>
                </a:lnTo>
                <a:lnTo>
                  <a:pt x="48" y="131"/>
                </a:lnTo>
                <a:lnTo>
                  <a:pt x="47" y="128"/>
                </a:lnTo>
                <a:lnTo>
                  <a:pt x="47" y="128"/>
                </a:lnTo>
                <a:lnTo>
                  <a:pt x="44" y="127"/>
                </a:lnTo>
                <a:lnTo>
                  <a:pt x="44" y="138"/>
                </a:lnTo>
                <a:lnTo>
                  <a:pt x="44" y="138"/>
                </a:lnTo>
                <a:close/>
                <a:moveTo>
                  <a:pt x="44" y="49"/>
                </a:moveTo>
                <a:lnTo>
                  <a:pt x="44" y="49"/>
                </a:lnTo>
                <a:lnTo>
                  <a:pt x="47" y="47"/>
                </a:lnTo>
                <a:lnTo>
                  <a:pt x="47" y="47"/>
                </a:lnTo>
                <a:lnTo>
                  <a:pt x="48" y="43"/>
                </a:lnTo>
                <a:lnTo>
                  <a:pt x="47" y="40"/>
                </a:lnTo>
                <a:lnTo>
                  <a:pt x="44" y="38"/>
                </a:lnTo>
                <a:lnTo>
                  <a:pt x="44" y="49"/>
                </a:lnTo>
                <a:close/>
                <a:moveTo>
                  <a:pt x="44" y="108"/>
                </a:moveTo>
                <a:lnTo>
                  <a:pt x="44" y="108"/>
                </a:lnTo>
                <a:lnTo>
                  <a:pt x="40" y="99"/>
                </a:lnTo>
                <a:lnTo>
                  <a:pt x="39" y="88"/>
                </a:lnTo>
                <a:lnTo>
                  <a:pt x="39" y="88"/>
                </a:lnTo>
                <a:lnTo>
                  <a:pt x="40" y="77"/>
                </a:lnTo>
                <a:lnTo>
                  <a:pt x="44" y="67"/>
                </a:lnTo>
                <a:lnTo>
                  <a:pt x="44" y="108"/>
                </a:lnTo>
                <a:lnTo>
                  <a:pt x="44" y="108"/>
                </a:lnTo>
                <a:close/>
                <a:moveTo>
                  <a:pt x="44" y="38"/>
                </a:moveTo>
                <a:lnTo>
                  <a:pt x="44" y="49"/>
                </a:lnTo>
                <a:lnTo>
                  <a:pt x="44" y="49"/>
                </a:lnTo>
                <a:lnTo>
                  <a:pt x="40" y="47"/>
                </a:lnTo>
                <a:lnTo>
                  <a:pt x="40" y="47"/>
                </a:lnTo>
                <a:lnTo>
                  <a:pt x="25" y="31"/>
                </a:lnTo>
                <a:lnTo>
                  <a:pt x="25" y="31"/>
                </a:lnTo>
                <a:lnTo>
                  <a:pt x="24" y="28"/>
                </a:lnTo>
                <a:lnTo>
                  <a:pt x="25" y="26"/>
                </a:lnTo>
                <a:lnTo>
                  <a:pt x="25" y="26"/>
                </a:lnTo>
                <a:lnTo>
                  <a:pt x="28" y="24"/>
                </a:lnTo>
                <a:lnTo>
                  <a:pt x="32" y="26"/>
                </a:lnTo>
                <a:lnTo>
                  <a:pt x="44" y="38"/>
                </a:lnTo>
                <a:lnTo>
                  <a:pt x="44" y="38"/>
                </a:lnTo>
                <a:close/>
                <a:moveTo>
                  <a:pt x="44" y="127"/>
                </a:moveTo>
                <a:lnTo>
                  <a:pt x="44" y="138"/>
                </a:lnTo>
                <a:lnTo>
                  <a:pt x="32" y="150"/>
                </a:lnTo>
                <a:lnTo>
                  <a:pt x="32" y="150"/>
                </a:lnTo>
                <a:lnTo>
                  <a:pt x="28" y="151"/>
                </a:lnTo>
                <a:lnTo>
                  <a:pt x="25" y="150"/>
                </a:lnTo>
                <a:lnTo>
                  <a:pt x="25" y="150"/>
                </a:lnTo>
                <a:lnTo>
                  <a:pt x="24" y="147"/>
                </a:lnTo>
                <a:lnTo>
                  <a:pt x="25" y="143"/>
                </a:lnTo>
                <a:lnTo>
                  <a:pt x="40" y="128"/>
                </a:lnTo>
                <a:lnTo>
                  <a:pt x="40" y="128"/>
                </a:lnTo>
                <a:lnTo>
                  <a:pt x="40" y="128"/>
                </a:lnTo>
                <a:lnTo>
                  <a:pt x="44" y="127"/>
                </a:lnTo>
                <a:lnTo>
                  <a:pt x="44" y="127"/>
                </a:lnTo>
                <a:close/>
                <a:moveTo>
                  <a:pt x="4" y="84"/>
                </a:moveTo>
                <a:lnTo>
                  <a:pt x="4" y="84"/>
                </a:lnTo>
                <a:lnTo>
                  <a:pt x="25" y="84"/>
                </a:lnTo>
                <a:lnTo>
                  <a:pt x="25" y="84"/>
                </a:lnTo>
                <a:lnTo>
                  <a:pt x="29" y="85"/>
                </a:lnTo>
                <a:lnTo>
                  <a:pt x="31" y="88"/>
                </a:lnTo>
                <a:lnTo>
                  <a:pt x="31" y="88"/>
                </a:lnTo>
                <a:lnTo>
                  <a:pt x="29" y="91"/>
                </a:lnTo>
                <a:lnTo>
                  <a:pt x="25" y="92"/>
                </a:lnTo>
                <a:lnTo>
                  <a:pt x="4" y="92"/>
                </a:lnTo>
                <a:lnTo>
                  <a:pt x="4" y="92"/>
                </a:lnTo>
                <a:lnTo>
                  <a:pt x="1" y="91"/>
                </a:lnTo>
                <a:lnTo>
                  <a:pt x="0" y="88"/>
                </a:lnTo>
                <a:lnTo>
                  <a:pt x="0" y="88"/>
                </a:lnTo>
                <a:lnTo>
                  <a:pt x="1" y="85"/>
                </a:lnTo>
                <a:lnTo>
                  <a:pt x="4" y="84"/>
                </a:lnTo>
                <a:lnTo>
                  <a:pt x="4" y="84"/>
                </a:lnTo>
                <a:close/>
              </a:path>
            </a:pathLst>
          </a:custGeom>
          <a:solidFill>
            <a:srgbClr val="FF80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84" name="Freeform 177"/>
          <p:cNvSpPr>
            <a:spLocks noEditPoints="1"/>
          </p:cNvSpPr>
          <p:nvPr/>
        </p:nvSpPr>
        <p:spPr>
          <a:xfrm>
            <a:off x="3898900" y="1533525"/>
            <a:ext cx="419100" cy="606425"/>
          </a:xfrm>
          <a:custGeom>
            <a:avLst/>
            <a:gdLst>
              <a:gd name="txL" fmla="*/ 0 w 264"/>
              <a:gd name="txT" fmla="*/ 0 h 382"/>
              <a:gd name="txR" fmla="*/ 264 w 264"/>
              <a:gd name="txB" fmla="*/ 382 h 382"/>
            </a:gdLst>
            <a:ahLst/>
            <a:cxnLst>
              <a:cxn ang="0">
                <a:pos x="132" y="7"/>
              </a:cxn>
              <a:cxn ang="0">
                <a:pos x="140" y="126"/>
              </a:cxn>
              <a:cxn ang="0">
                <a:pos x="156" y="128"/>
              </a:cxn>
              <a:cxn ang="0">
                <a:pos x="186" y="142"/>
              </a:cxn>
              <a:cxn ang="0">
                <a:pos x="206" y="166"/>
              </a:cxn>
              <a:cxn ang="0">
                <a:pos x="218" y="196"/>
              </a:cxn>
              <a:cxn ang="0">
                <a:pos x="220" y="212"/>
              </a:cxn>
              <a:cxn ang="0">
                <a:pos x="220" y="222"/>
              </a:cxn>
              <a:cxn ang="0">
                <a:pos x="215" y="239"/>
              </a:cxn>
              <a:cxn ang="0">
                <a:pos x="210" y="254"/>
              </a:cxn>
              <a:cxn ang="0">
                <a:pos x="194" y="275"/>
              </a:cxn>
              <a:cxn ang="0">
                <a:pos x="174" y="290"/>
              </a:cxn>
              <a:cxn ang="0">
                <a:pos x="159" y="296"/>
              </a:cxn>
              <a:cxn ang="0">
                <a:pos x="141" y="300"/>
              </a:cxn>
              <a:cxn ang="0">
                <a:pos x="132" y="300"/>
              </a:cxn>
              <a:cxn ang="0">
                <a:pos x="132" y="327"/>
              </a:cxn>
              <a:cxn ang="0">
                <a:pos x="144" y="333"/>
              </a:cxn>
              <a:cxn ang="0">
                <a:pos x="149" y="345"/>
              </a:cxn>
              <a:cxn ang="0">
                <a:pos x="148" y="353"/>
              </a:cxn>
              <a:cxn ang="0">
                <a:pos x="138" y="363"/>
              </a:cxn>
              <a:cxn ang="0">
                <a:pos x="132" y="382"/>
              </a:cxn>
              <a:cxn ang="0">
                <a:pos x="228" y="361"/>
              </a:cxn>
              <a:cxn ang="0">
                <a:pos x="228" y="357"/>
              </a:cxn>
              <a:cxn ang="0">
                <a:pos x="221" y="349"/>
              </a:cxn>
              <a:cxn ang="0">
                <a:pos x="201" y="340"/>
              </a:cxn>
              <a:cxn ang="0">
                <a:pos x="182" y="336"/>
              </a:cxn>
              <a:cxn ang="0">
                <a:pos x="214" y="315"/>
              </a:cxn>
              <a:cxn ang="0">
                <a:pos x="241" y="287"/>
              </a:cxn>
              <a:cxn ang="0">
                <a:pos x="257" y="253"/>
              </a:cxn>
              <a:cxn ang="0">
                <a:pos x="264" y="212"/>
              </a:cxn>
              <a:cxn ang="0">
                <a:pos x="263" y="200"/>
              </a:cxn>
              <a:cxn ang="0">
                <a:pos x="259" y="177"/>
              </a:cxn>
              <a:cxn ang="0">
                <a:pos x="251" y="156"/>
              </a:cxn>
              <a:cxn ang="0">
                <a:pos x="240" y="137"/>
              </a:cxn>
              <a:cxn ang="0">
                <a:pos x="225" y="119"/>
              </a:cxn>
              <a:cxn ang="0">
                <a:pos x="207" y="104"/>
              </a:cxn>
              <a:cxn ang="0">
                <a:pos x="187" y="93"/>
              </a:cxn>
              <a:cxn ang="0">
                <a:pos x="165" y="85"/>
              </a:cxn>
              <a:cxn ang="0">
                <a:pos x="174" y="20"/>
              </a:cxn>
              <a:cxn ang="0">
                <a:pos x="111" y="0"/>
              </a:cxn>
              <a:cxn ang="0">
                <a:pos x="118" y="195"/>
              </a:cxn>
              <a:cxn ang="0">
                <a:pos x="132" y="7"/>
              </a:cxn>
              <a:cxn ang="0">
                <a:pos x="132" y="300"/>
              </a:cxn>
              <a:cxn ang="0">
                <a:pos x="118" y="299"/>
              </a:cxn>
              <a:cxn ang="0">
                <a:pos x="92" y="291"/>
              </a:cxn>
              <a:cxn ang="0">
                <a:pos x="119" y="284"/>
              </a:cxn>
              <a:cxn ang="0">
                <a:pos x="58" y="260"/>
              </a:cxn>
              <a:cxn ang="0">
                <a:pos x="0" y="260"/>
              </a:cxn>
              <a:cxn ang="0">
                <a:pos x="22" y="284"/>
              </a:cxn>
              <a:cxn ang="0">
                <a:pos x="34" y="300"/>
              </a:cxn>
              <a:cxn ang="0">
                <a:pos x="65" y="326"/>
              </a:cxn>
              <a:cxn ang="0">
                <a:pos x="83" y="336"/>
              </a:cxn>
              <a:cxn ang="0">
                <a:pos x="49" y="345"/>
              </a:cxn>
              <a:cxn ang="0">
                <a:pos x="39" y="353"/>
              </a:cxn>
              <a:cxn ang="0">
                <a:pos x="35" y="361"/>
              </a:cxn>
              <a:cxn ang="0">
                <a:pos x="132" y="382"/>
              </a:cxn>
              <a:cxn ang="0">
                <a:pos x="132" y="364"/>
              </a:cxn>
              <a:cxn ang="0">
                <a:pos x="119" y="359"/>
              </a:cxn>
              <a:cxn ang="0">
                <a:pos x="114" y="345"/>
              </a:cxn>
              <a:cxn ang="0">
                <a:pos x="115" y="338"/>
              </a:cxn>
              <a:cxn ang="0">
                <a:pos x="125" y="329"/>
              </a:cxn>
              <a:cxn ang="0">
                <a:pos x="132" y="300"/>
              </a:cxn>
            </a:cxnLst>
            <a:rect l="txL" t="txT" r="txR" b="txB"/>
            <a:pathLst>
              <a:path w="264" h="382">
                <a:moveTo>
                  <a:pt x="174" y="20"/>
                </a:moveTo>
                <a:lnTo>
                  <a:pt x="132" y="7"/>
                </a:lnTo>
                <a:lnTo>
                  <a:pt x="132" y="151"/>
                </a:lnTo>
                <a:lnTo>
                  <a:pt x="140" y="126"/>
                </a:lnTo>
                <a:lnTo>
                  <a:pt x="140" y="126"/>
                </a:lnTo>
                <a:lnTo>
                  <a:pt x="156" y="128"/>
                </a:lnTo>
                <a:lnTo>
                  <a:pt x="172" y="134"/>
                </a:lnTo>
                <a:lnTo>
                  <a:pt x="186" y="142"/>
                </a:lnTo>
                <a:lnTo>
                  <a:pt x="197" y="153"/>
                </a:lnTo>
                <a:lnTo>
                  <a:pt x="206" y="166"/>
                </a:lnTo>
                <a:lnTo>
                  <a:pt x="214" y="180"/>
                </a:lnTo>
                <a:lnTo>
                  <a:pt x="218" y="196"/>
                </a:lnTo>
                <a:lnTo>
                  <a:pt x="220" y="204"/>
                </a:lnTo>
                <a:lnTo>
                  <a:pt x="220" y="212"/>
                </a:lnTo>
                <a:lnTo>
                  <a:pt x="220" y="212"/>
                </a:lnTo>
                <a:lnTo>
                  <a:pt x="220" y="222"/>
                </a:lnTo>
                <a:lnTo>
                  <a:pt x="218" y="230"/>
                </a:lnTo>
                <a:lnTo>
                  <a:pt x="215" y="239"/>
                </a:lnTo>
                <a:lnTo>
                  <a:pt x="213" y="246"/>
                </a:lnTo>
                <a:lnTo>
                  <a:pt x="210" y="254"/>
                </a:lnTo>
                <a:lnTo>
                  <a:pt x="205" y="262"/>
                </a:lnTo>
                <a:lnTo>
                  <a:pt x="194" y="275"/>
                </a:lnTo>
                <a:lnTo>
                  <a:pt x="182" y="286"/>
                </a:lnTo>
                <a:lnTo>
                  <a:pt x="174" y="290"/>
                </a:lnTo>
                <a:lnTo>
                  <a:pt x="167" y="294"/>
                </a:lnTo>
                <a:lnTo>
                  <a:pt x="159" y="296"/>
                </a:lnTo>
                <a:lnTo>
                  <a:pt x="150" y="299"/>
                </a:lnTo>
                <a:lnTo>
                  <a:pt x="141" y="300"/>
                </a:lnTo>
                <a:lnTo>
                  <a:pt x="132" y="300"/>
                </a:lnTo>
                <a:lnTo>
                  <a:pt x="132" y="300"/>
                </a:lnTo>
                <a:lnTo>
                  <a:pt x="132" y="327"/>
                </a:lnTo>
                <a:lnTo>
                  <a:pt x="132" y="327"/>
                </a:lnTo>
                <a:lnTo>
                  <a:pt x="138" y="329"/>
                </a:lnTo>
                <a:lnTo>
                  <a:pt x="144" y="333"/>
                </a:lnTo>
                <a:lnTo>
                  <a:pt x="148" y="338"/>
                </a:lnTo>
                <a:lnTo>
                  <a:pt x="149" y="345"/>
                </a:lnTo>
                <a:lnTo>
                  <a:pt x="149" y="345"/>
                </a:lnTo>
                <a:lnTo>
                  <a:pt x="148" y="353"/>
                </a:lnTo>
                <a:lnTo>
                  <a:pt x="144" y="359"/>
                </a:lnTo>
                <a:lnTo>
                  <a:pt x="138" y="363"/>
                </a:lnTo>
                <a:lnTo>
                  <a:pt x="132" y="364"/>
                </a:lnTo>
                <a:lnTo>
                  <a:pt x="132" y="382"/>
                </a:lnTo>
                <a:lnTo>
                  <a:pt x="228" y="382"/>
                </a:lnTo>
                <a:lnTo>
                  <a:pt x="228" y="361"/>
                </a:lnTo>
                <a:lnTo>
                  <a:pt x="228" y="361"/>
                </a:lnTo>
                <a:lnTo>
                  <a:pt x="228" y="357"/>
                </a:lnTo>
                <a:lnTo>
                  <a:pt x="225" y="353"/>
                </a:lnTo>
                <a:lnTo>
                  <a:pt x="221" y="349"/>
                </a:lnTo>
                <a:lnTo>
                  <a:pt x="215" y="345"/>
                </a:lnTo>
                <a:lnTo>
                  <a:pt x="201" y="340"/>
                </a:lnTo>
                <a:lnTo>
                  <a:pt x="182" y="336"/>
                </a:lnTo>
                <a:lnTo>
                  <a:pt x="182" y="336"/>
                </a:lnTo>
                <a:lnTo>
                  <a:pt x="199" y="326"/>
                </a:lnTo>
                <a:lnTo>
                  <a:pt x="214" y="315"/>
                </a:lnTo>
                <a:lnTo>
                  <a:pt x="229" y="302"/>
                </a:lnTo>
                <a:lnTo>
                  <a:pt x="241" y="287"/>
                </a:lnTo>
                <a:lnTo>
                  <a:pt x="251" y="271"/>
                </a:lnTo>
                <a:lnTo>
                  <a:pt x="257" y="253"/>
                </a:lnTo>
                <a:lnTo>
                  <a:pt x="263" y="233"/>
                </a:lnTo>
                <a:lnTo>
                  <a:pt x="264" y="212"/>
                </a:lnTo>
                <a:lnTo>
                  <a:pt x="264" y="212"/>
                </a:lnTo>
                <a:lnTo>
                  <a:pt x="263" y="200"/>
                </a:lnTo>
                <a:lnTo>
                  <a:pt x="262" y="189"/>
                </a:lnTo>
                <a:lnTo>
                  <a:pt x="259" y="177"/>
                </a:lnTo>
                <a:lnTo>
                  <a:pt x="256" y="166"/>
                </a:lnTo>
                <a:lnTo>
                  <a:pt x="251" y="156"/>
                </a:lnTo>
                <a:lnTo>
                  <a:pt x="245" y="146"/>
                </a:lnTo>
                <a:lnTo>
                  <a:pt x="240" y="137"/>
                </a:lnTo>
                <a:lnTo>
                  <a:pt x="232" y="127"/>
                </a:lnTo>
                <a:lnTo>
                  <a:pt x="225" y="119"/>
                </a:lnTo>
                <a:lnTo>
                  <a:pt x="215" y="111"/>
                </a:lnTo>
                <a:lnTo>
                  <a:pt x="207" y="104"/>
                </a:lnTo>
                <a:lnTo>
                  <a:pt x="198" y="99"/>
                </a:lnTo>
                <a:lnTo>
                  <a:pt x="187" y="93"/>
                </a:lnTo>
                <a:lnTo>
                  <a:pt x="176" y="88"/>
                </a:lnTo>
                <a:lnTo>
                  <a:pt x="165" y="85"/>
                </a:lnTo>
                <a:lnTo>
                  <a:pt x="153" y="82"/>
                </a:lnTo>
                <a:lnTo>
                  <a:pt x="174" y="20"/>
                </a:lnTo>
                <a:close/>
                <a:moveTo>
                  <a:pt x="132" y="7"/>
                </a:moveTo>
                <a:lnTo>
                  <a:pt x="111" y="0"/>
                </a:lnTo>
                <a:lnTo>
                  <a:pt x="56" y="174"/>
                </a:lnTo>
                <a:lnTo>
                  <a:pt x="118" y="195"/>
                </a:lnTo>
                <a:lnTo>
                  <a:pt x="132" y="151"/>
                </a:lnTo>
                <a:lnTo>
                  <a:pt x="132" y="7"/>
                </a:lnTo>
                <a:lnTo>
                  <a:pt x="132" y="7"/>
                </a:lnTo>
                <a:close/>
                <a:moveTo>
                  <a:pt x="132" y="300"/>
                </a:moveTo>
                <a:lnTo>
                  <a:pt x="132" y="300"/>
                </a:lnTo>
                <a:lnTo>
                  <a:pt x="118" y="299"/>
                </a:lnTo>
                <a:lnTo>
                  <a:pt x="104" y="296"/>
                </a:lnTo>
                <a:lnTo>
                  <a:pt x="92" y="291"/>
                </a:lnTo>
                <a:lnTo>
                  <a:pt x="80" y="284"/>
                </a:lnTo>
                <a:lnTo>
                  <a:pt x="119" y="284"/>
                </a:lnTo>
                <a:lnTo>
                  <a:pt x="119" y="260"/>
                </a:lnTo>
                <a:lnTo>
                  <a:pt x="58" y="260"/>
                </a:lnTo>
                <a:lnTo>
                  <a:pt x="10" y="260"/>
                </a:lnTo>
                <a:lnTo>
                  <a:pt x="0" y="260"/>
                </a:lnTo>
                <a:lnTo>
                  <a:pt x="0" y="284"/>
                </a:lnTo>
                <a:lnTo>
                  <a:pt x="22" y="284"/>
                </a:lnTo>
                <a:lnTo>
                  <a:pt x="22" y="284"/>
                </a:lnTo>
                <a:lnTo>
                  <a:pt x="34" y="300"/>
                </a:lnTo>
                <a:lnTo>
                  <a:pt x="48" y="314"/>
                </a:lnTo>
                <a:lnTo>
                  <a:pt x="65" y="326"/>
                </a:lnTo>
                <a:lnTo>
                  <a:pt x="83" y="336"/>
                </a:lnTo>
                <a:lnTo>
                  <a:pt x="83" y="336"/>
                </a:lnTo>
                <a:lnTo>
                  <a:pt x="64" y="340"/>
                </a:lnTo>
                <a:lnTo>
                  <a:pt x="49" y="345"/>
                </a:lnTo>
                <a:lnTo>
                  <a:pt x="44" y="349"/>
                </a:lnTo>
                <a:lnTo>
                  <a:pt x="39" y="353"/>
                </a:lnTo>
                <a:lnTo>
                  <a:pt x="37" y="357"/>
                </a:lnTo>
                <a:lnTo>
                  <a:pt x="35" y="361"/>
                </a:lnTo>
                <a:lnTo>
                  <a:pt x="35" y="382"/>
                </a:lnTo>
                <a:lnTo>
                  <a:pt x="132" y="382"/>
                </a:lnTo>
                <a:lnTo>
                  <a:pt x="132" y="364"/>
                </a:lnTo>
                <a:lnTo>
                  <a:pt x="132" y="364"/>
                </a:lnTo>
                <a:lnTo>
                  <a:pt x="125" y="363"/>
                </a:lnTo>
                <a:lnTo>
                  <a:pt x="119" y="359"/>
                </a:lnTo>
                <a:lnTo>
                  <a:pt x="115" y="353"/>
                </a:lnTo>
                <a:lnTo>
                  <a:pt x="114" y="345"/>
                </a:lnTo>
                <a:lnTo>
                  <a:pt x="114" y="345"/>
                </a:lnTo>
                <a:lnTo>
                  <a:pt x="115" y="338"/>
                </a:lnTo>
                <a:lnTo>
                  <a:pt x="119" y="333"/>
                </a:lnTo>
                <a:lnTo>
                  <a:pt x="125" y="329"/>
                </a:lnTo>
                <a:lnTo>
                  <a:pt x="132" y="327"/>
                </a:lnTo>
                <a:lnTo>
                  <a:pt x="132" y="300"/>
                </a:lnTo>
                <a:close/>
              </a:path>
            </a:pathLst>
          </a:custGeom>
          <a:solidFill>
            <a:srgbClr val="5ABBC4"/>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grpSp>
        <p:nvGrpSpPr>
          <p:cNvPr id="4285" name="组合 197"/>
          <p:cNvGrpSpPr/>
          <p:nvPr/>
        </p:nvGrpSpPr>
        <p:grpSpPr>
          <a:xfrm>
            <a:off x="4238625" y="1449388"/>
            <a:ext cx="363538" cy="220662"/>
            <a:chOff x="0" y="0"/>
            <a:chExt cx="363538" cy="220663"/>
          </a:xfrm>
        </p:grpSpPr>
        <p:sp>
          <p:nvSpPr>
            <p:cNvPr id="4286" name="Freeform 178"/>
            <p:cNvSpPr>
              <a:spLocks noEditPoints="1"/>
            </p:cNvSpPr>
            <p:nvPr/>
          </p:nvSpPr>
          <p:spPr>
            <a:xfrm>
              <a:off x="0" y="0"/>
              <a:ext cx="215900" cy="212725"/>
            </a:xfrm>
            <a:custGeom>
              <a:avLst/>
              <a:gdLst>
                <a:gd name="txL" fmla="*/ 0 w 136"/>
                <a:gd name="txT" fmla="*/ 0 h 134"/>
                <a:gd name="txR" fmla="*/ 136 w 136"/>
                <a:gd name="txB" fmla="*/ 134 h 134"/>
              </a:gdLst>
              <a:ahLst/>
              <a:cxnLst>
                <a:cxn ang="0">
                  <a:pos x="68" y="0"/>
                </a:cxn>
                <a:cxn ang="0">
                  <a:pos x="94" y="4"/>
                </a:cxn>
                <a:cxn ang="0">
                  <a:pos x="106" y="11"/>
                </a:cxn>
                <a:cxn ang="0">
                  <a:pos x="125" y="28"/>
                </a:cxn>
                <a:cxn ang="0">
                  <a:pos x="134" y="53"/>
                </a:cxn>
                <a:cxn ang="0">
                  <a:pos x="134" y="79"/>
                </a:cxn>
                <a:cxn ang="0">
                  <a:pos x="131" y="92"/>
                </a:cxn>
                <a:cxn ang="0">
                  <a:pos x="121" y="110"/>
                </a:cxn>
                <a:cxn ang="0">
                  <a:pos x="106" y="123"/>
                </a:cxn>
                <a:cxn ang="0">
                  <a:pos x="88" y="131"/>
                </a:cxn>
                <a:cxn ang="0">
                  <a:pos x="68" y="134"/>
                </a:cxn>
                <a:cxn ang="0">
                  <a:pos x="68" y="122"/>
                </a:cxn>
                <a:cxn ang="0">
                  <a:pos x="84" y="119"/>
                </a:cxn>
                <a:cxn ang="0">
                  <a:pos x="99" y="112"/>
                </a:cxn>
                <a:cxn ang="0">
                  <a:pos x="111" y="102"/>
                </a:cxn>
                <a:cxn ang="0">
                  <a:pos x="119" y="87"/>
                </a:cxn>
                <a:cxn ang="0">
                  <a:pos x="119" y="87"/>
                </a:cxn>
                <a:cxn ang="0">
                  <a:pos x="123" y="66"/>
                </a:cxn>
                <a:cxn ang="0">
                  <a:pos x="119" y="45"/>
                </a:cxn>
                <a:cxn ang="0">
                  <a:pos x="107" y="28"/>
                </a:cxn>
                <a:cxn ang="0">
                  <a:pos x="88" y="16"/>
                </a:cxn>
                <a:cxn ang="0">
                  <a:pos x="79" y="14"/>
                </a:cxn>
                <a:cxn ang="0">
                  <a:pos x="68" y="0"/>
                </a:cxn>
                <a:cxn ang="0">
                  <a:pos x="6" y="42"/>
                </a:cxn>
                <a:cxn ang="0">
                  <a:pos x="16" y="24"/>
                </a:cxn>
                <a:cxn ang="0">
                  <a:pos x="31" y="11"/>
                </a:cxn>
                <a:cxn ang="0">
                  <a:pos x="49" y="3"/>
                </a:cxn>
                <a:cxn ang="0">
                  <a:pos x="68" y="0"/>
                </a:cxn>
                <a:cxn ang="0">
                  <a:pos x="68" y="12"/>
                </a:cxn>
                <a:cxn ang="0">
                  <a:pos x="52" y="15"/>
                </a:cxn>
                <a:cxn ang="0">
                  <a:pos x="38" y="22"/>
                </a:cxn>
                <a:cxn ang="0">
                  <a:pos x="26" y="33"/>
                </a:cxn>
                <a:cxn ang="0">
                  <a:pos x="18" y="46"/>
                </a:cxn>
                <a:cxn ang="0">
                  <a:pos x="14" y="57"/>
                </a:cxn>
                <a:cxn ang="0">
                  <a:pos x="15" y="79"/>
                </a:cxn>
                <a:cxn ang="0">
                  <a:pos x="23" y="98"/>
                </a:cxn>
                <a:cxn ang="0">
                  <a:pos x="38" y="112"/>
                </a:cxn>
                <a:cxn ang="0">
                  <a:pos x="48" y="118"/>
                </a:cxn>
                <a:cxn ang="0">
                  <a:pos x="68" y="122"/>
                </a:cxn>
                <a:cxn ang="0">
                  <a:pos x="68" y="134"/>
                </a:cxn>
                <a:cxn ang="0">
                  <a:pos x="43" y="130"/>
                </a:cxn>
                <a:cxn ang="0">
                  <a:pos x="31" y="123"/>
                </a:cxn>
                <a:cxn ang="0">
                  <a:pos x="12" y="104"/>
                </a:cxn>
                <a:cxn ang="0">
                  <a:pos x="3" y="81"/>
                </a:cxn>
                <a:cxn ang="0">
                  <a:pos x="1" y="56"/>
                </a:cxn>
                <a:cxn ang="0">
                  <a:pos x="6" y="42"/>
                </a:cxn>
              </a:cxnLst>
              <a:rect l="txL" t="txT" r="txR" b="txB"/>
              <a:pathLst>
                <a:path w="136" h="134">
                  <a:moveTo>
                    <a:pt x="68" y="0"/>
                  </a:moveTo>
                  <a:lnTo>
                    <a:pt x="68" y="0"/>
                  </a:lnTo>
                  <a:lnTo>
                    <a:pt x="81" y="0"/>
                  </a:lnTo>
                  <a:lnTo>
                    <a:pt x="94" y="4"/>
                  </a:lnTo>
                  <a:lnTo>
                    <a:pt x="94" y="4"/>
                  </a:lnTo>
                  <a:lnTo>
                    <a:pt x="106" y="11"/>
                  </a:lnTo>
                  <a:lnTo>
                    <a:pt x="115" y="19"/>
                  </a:lnTo>
                  <a:lnTo>
                    <a:pt x="125" y="28"/>
                  </a:lnTo>
                  <a:lnTo>
                    <a:pt x="130" y="41"/>
                  </a:lnTo>
                  <a:lnTo>
                    <a:pt x="134" y="53"/>
                  </a:lnTo>
                  <a:lnTo>
                    <a:pt x="136" y="65"/>
                  </a:lnTo>
                  <a:lnTo>
                    <a:pt x="134" y="79"/>
                  </a:lnTo>
                  <a:lnTo>
                    <a:pt x="131" y="92"/>
                  </a:lnTo>
                  <a:lnTo>
                    <a:pt x="131" y="92"/>
                  </a:lnTo>
                  <a:lnTo>
                    <a:pt x="126" y="102"/>
                  </a:lnTo>
                  <a:lnTo>
                    <a:pt x="121" y="110"/>
                  </a:lnTo>
                  <a:lnTo>
                    <a:pt x="114" y="116"/>
                  </a:lnTo>
                  <a:lnTo>
                    <a:pt x="106" y="123"/>
                  </a:lnTo>
                  <a:lnTo>
                    <a:pt x="98" y="129"/>
                  </a:lnTo>
                  <a:lnTo>
                    <a:pt x="88" y="131"/>
                  </a:lnTo>
                  <a:lnTo>
                    <a:pt x="79" y="134"/>
                  </a:lnTo>
                  <a:lnTo>
                    <a:pt x="68" y="134"/>
                  </a:lnTo>
                  <a:lnTo>
                    <a:pt x="68" y="122"/>
                  </a:lnTo>
                  <a:lnTo>
                    <a:pt x="68" y="122"/>
                  </a:lnTo>
                  <a:lnTo>
                    <a:pt x="76" y="122"/>
                  </a:lnTo>
                  <a:lnTo>
                    <a:pt x="84" y="119"/>
                  </a:lnTo>
                  <a:lnTo>
                    <a:pt x="92" y="116"/>
                  </a:lnTo>
                  <a:lnTo>
                    <a:pt x="99" y="112"/>
                  </a:lnTo>
                  <a:lnTo>
                    <a:pt x="104" y="108"/>
                  </a:lnTo>
                  <a:lnTo>
                    <a:pt x="111" y="102"/>
                  </a:lnTo>
                  <a:lnTo>
                    <a:pt x="115" y="95"/>
                  </a:lnTo>
                  <a:lnTo>
                    <a:pt x="119" y="87"/>
                  </a:lnTo>
                  <a:lnTo>
                    <a:pt x="119" y="87"/>
                  </a:lnTo>
                  <a:lnTo>
                    <a:pt x="119" y="87"/>
                  </a:lnTo>
                  <a:lnTo>
                    <a:pt x="122" y="77"/>
                  </a:lnTo>
                  <a:lnTo>
                    <a:pt x="123" y="66"/>
                  </a:lnTo>
                  <a:lnTo>
                    <a:pt x="122" y="56"/>
                  </a:lnTo>
                  <a:lnTo>
                    <a:pt x="119" y="45"/>
                  </a:lnTo>
                  <a:lnTo>
                    <a:pt x="114" y="37"/>
                  </a:lnTo>
                  <a:lnTo>
                    <a:pt x="107" y="28"/>
                  </a:lnTo>
                  <a:lnTo>
                    <a:pt x="99" y="22"/>
                  </a:lnTo>
                  <a:lnTo>
                    <a:pt x="88" y="16"/>
                  </a:lnTo>
                  <a:lnTo>
                    <a:pt x="88" y="16"/>
                  </a:lnTo>
                  <a:lnTo>
                    <a:pt x="79" y="14"/>
                  </a:lnTo>
                  <a:lnTo>
                    <a:pt x="68" y="12"/>
                  </a:lnTo>
                  <a:lnTo>
                    <a:pt x="68" y="0"/>
                  </a:lnTo>
                  <a:close/>
                  <a:moveTo>
                    <a:pt x="6" y="42"/>
                  </a:moveTo>
                  <a:lnTo>
                    <a:pt x="6" y="42"/>
                  </a:lnTo>
                  <a:lnTo>
                    <a:pt x="10" y="33"/>
                  </a:lnTo>
                  <a:lnTo>
                    <a:pt x="16" y="24"/>
                  </a:lnTo>
                  <a:lnTo>
                    <a:pt x="23" y="16"/>
                  </a:lnTo>
                  <a:lnTo>
                    <a:pt x="31" y="11"/>
                  </a:lnTo>
                  <a:lnTo>
                    <a:pt x="39" y="5"/>
                  </a:lnTo>
                  <a:lnTo>
                    <a:pt x="49" y="3"/>
                  </a:lnTo>
                  <a:lnTo>
                    <a:pt x="58" y="0"/>
                  </a:lnTo>
                  <a:lnTo>
                    <a:pt x="68" y="0"/>
                  </a:lnTo>
                  <a:lnTo>
                    <a:pt x="68" y="12"/>
                  </a:lnTo>
                  <a:lnTo>
                    <a:pt x="68" y="12"/>
                  </a:lnTo>
                  <a:lnTo>
                    <a:pt x="60" y="12"/>
                  </a:lnTo>
                  <a:lnTo>
                    <a:pt x="52" y="15"/>
                  </a:lnTo>
                  <a:lnTo>
                    <a:pt x="45" y="18"/>
                  </a:lnTo>
                  <a:lnTo>
                    <a:pt x="38" y="22"/>
                  </a:lnTo>
                  <a:lnTo>
                    <a:pt x="31" y="26"/>
                  </a:lnTo>
                  <a:lnTo>
                    <a:pt x="26" y="33"/>
                  </a:lnTo>
                  <a:lnTo>
                    <a:pt x="20" y="39"/>
                  </a:lnTo>
                  <a:lnTo>
                    <a:pt x="18" y="46"/>
                  </a:lnTo>
                  <a:lnTo>
                    <a:pt x="18" y="46"/>
                  </a:lnTo>
                  <a:lnTo>
                    <a:pt x="14" y="57"/>
                  </a:lnTo>
                  <a:lnTo>
                    <a:pt x="14" y="68"/>
                  </a:lnTo>
                  <a:lnTo>
                    <a:pt x="15" y="79"/>
                  </a:lnTo>
                  <a:lnTo>
                    <a:pt x="18" y="88"/>
                  </a:lnTo>
                  <a:lnTo>
                    <a:pt x="23" y="98"/>
                  </a:lnTo>
                  <a:lnTo>
                    <a:pt x="30" y="106"/>
                  </a:lnTo>
                  <a:lnTo>
                    <a:pt x="38" y="112"/>
                  </a:lnTo>
                  <a:lnTo>
                    <a:pt x="48" y="118"/>
                  </a:lnTo>
                  <a:lnTo>
                    <a:pt x="48" y="118"/>
                  </a:lnTo>
                  <a:lnTo>
                    <a:pt x="58" y="121"/>
                  </a:lnTo>
                  <a:lnTo>
                    <a:pt x="68" y="122"/>
                  </a:lnTo>
                  <a:lnTo>
                    <a:pt x="68" y="134"/>
                  </a:lnTo>
                  <a:lnTo>
                    <a:pt x="68" y="134"/>
                  </a:lnTo>
                  <a:lnTo>
                    <a:pt x="56" y="133"/>
                  </a:lnTo>
                  <a:lnTo>
                    <a:pt x="43" y="130"/>
                  </a:lnTo>
                  <a:lnTo>
                    <a:pt x="43" y="130"/>
                  </a:lnTo>
                  <a:lnTo>
                    <a:pt x="31" y="123"/>
                  </a:lnTo>
                  <a:lnTo>
                    <a:pt x="20" y="115"/>
                  </a:lnTo>
                  <a:lnTo>
                    <a:pt x="12" y="104"/>
                  </a:lnTo>
                  <a:lnTo>
                    <a:pt x="6" y="93"/>
                  </a:lnTo>
                  <a:lnTo>
                    <a:pt x="3" y="81"/>
                  </a:lnTo>
                  <a:lnTo>
                    <a:pt x="0" y="68"/>
                  </a:lnTo>
                  <a:lnTo>
                    <a:pt x="1" y="56"/>
                  </a:lnTo>
                  <a:lnTo>
                    <a:pt x="6" y="42"/>
                  </a:lnTo>
                  <a:lnTo>
                    <a:pt x="6" y="42"/>
                  </a:lnTo>
                  <a:close/>
                </a:path>
              </a:pathLst>
            </a:custGeom>
            <a:solidFill>
              <a:srgbClr val="FF80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87" name="Freeform 179"/>
            <p:cNvSpPr/>
            <p:nvPr/>
          </p:nvSpPr>
          <p:spPr>
            <a:xfrm>
              <a:off x="192087" y="128588"/>
              <a:ext cx="106363" cy="65088"/>
            </a:xfrm>
            <a:custGeom>
              <a:avLst/>
              <a:gdLst>
                <a:gd name="txL" fmla="*/ 0 w 67"/>
                <a:gd name="txT" fmla="*/ 0 h 41"/>
                <a:gd name="txR" fmla="*/ 67 w 67"/>
                <a:gd name="txB" fmla="*/ 41 h 41"/>
              </a:gdLst>
              <a:ahLst/>
              <a:cxnLst>
                <a:cxn ang="0">
                  <a:pos x="61" y="41"/>
                </a:cxn>
                <a:cxn ang="0">
                  <a:pos x="67" y="25"/>
                </a:cxn>
                <a:cxn ang="0">
                  <a:pos x="6" y="0"/>
                </a:cxn>
                <a:cxn ang="0">
                  <a:pos x="0" y="17"/>
                </a:cxn>
                <a:cxn ang="0">
                  <a:pos x="61" y="41"/>
                </a:cxn>
              </a:cxnLst>
              <a:rect l="txL" t="txT" r="txR" b="txB"/>
              <a:pathLst>
                <a:path w="67" h="41">
                  <a:moveTo>
                    <a:pt x="61" y="41"/>
                  </a:moveTo>
                  <a:lnTo>
                    <a:pt x="67" y="25"/>
                  </a:lnTo>
                  <a:lnTo>
                    <a:pt x="6" y="0"/>
                  </a:lnTo>
                  <a:lnTo>
                    <a:pt x="0" y="17"/>
                  </a:lnTo>
                  <a:lnTo>
                    <a:pt x="61" y="41"/>
                  </a:lnTo>
                  <a:close/>
                </a:path>
              </a:pathLst>
            </a:custGeom>
            <a:solidFill>
              <a:srgbClr val="FF80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88" name="Freeform 180"/>
            <p:cNvSpPr/>
            <p:nvPr/>
          </p:nvSpPr>
          <p:spPr>
            <a:xfrm>
              <a:off x="225425" y="139700"/>
              <a:ext cx="138113" cy="80963"/>
            </a:xfrm>
            <a:custGeom>
              <a:avLst/>
              <a:gdLst>
                <a:gd name="txL" fmla="*/ 0 w 87"/>
                <a:gd name="txT" fmla="*/ 0 h 51"/>
                <a:gd name="txR" fmla="*/ 87 w 87"/>
                <a:gd name="txB" fmla="*/ 51 h 51"/>
              </a:gdLst>
              <a:ahLst/>
              <a:cxnLst>
                <a:cxn ang="0">
                  <a:pos x="67" y="51"/>
                </a:cxn>
                <a:cxn ang="0">
                  <a:pos x="67" y="51"/>
                </a:cxn>
                <a:cxn ang="0">
                  <a:pos x="73" y="51"/>
                </a:cxn>
                <a:cxn ang="0">
                  <a:pos x="79" y="51"/>
                </a:cxn>
                <a:cxn ang="0">
                  <a:pos x="83" y="47"/>
                </a:cxn>
                <a:cxn ang="0">
                  <a:pos x="86" y="43"/>
                </a:cxn>
                <a:cxn ang="0">
                  <a:pos x="86" y="43"/>
                </a:cxn>
                <a:cxn ang="0">
                  <a:pos x="87" y="37"/>
                </a:cxn>
                <a:cxn ang="0">
                  <a:pos x="86" y="31"/>
                </a:cxn>
                <a:cxn ang="0">
                  <a:pos x="83" y="27"/>
                </a:cxn>
                <a:cxn ang="0">
                  <a:pos x="78" y="24"/>
                </a:cxn>
                <a:cxn ang="0">
                  <a:pos x="21" y="1"/>
                </a:cxn>
                <a:cxn ang="0">
                  <a:pos x="21" y="1"/>
                </a:cxn>
                <a:cxn ang="0">
                  <a:pos x="15" y="0"/>
                </a:cxn>
                <a:cxn ang="0">
                  <a:pos x="10" y="1"/>
                </a:cxn>
                <a:cxn ang="0">
                  <a:pos x="4" y="4"/>
                </a:cxn>
                <a:cxn ang="0">
                  <a:pos x="2" y="10"/>
                </a:cxn>
                <a:cxn ang="0">
                  <a:pos x="2" y="10"/>
                </a:cxn>
                <a:cxn ang="0">
                  <a:pos x="0" y="15"/>
                </a:cxn>
                <a:cxn ang="0">
                  <a:pos x="2" y="20"/>
                </a:cxn>
                <a:cxn ang="0">
                  <a:pos x="4" y="24"/>
                </a:cxn>
                <a:cxn ang="0">
                  <a:pos x="10" y="28"/>
                </a:cxn>
                <a:cxn ang="0">
                  <a:pos x="67" y="51"/>
                </a:cxn>
              </a:cxnLst>
              <a:rect l="txL" t="txT" r="txR" b="txB"/>
              <a:pathLst>
                <a:path w="87" h="51">
                  <a:moveTo>
                    <a:pt x="67" y="51"/>
                  </a:moveTo>
                  <a:lnTo>
                    <a:pt x="67" y="51"/>
                  </a:lnTo>
                  <a:lnTo>
                    <a:pt x="73" y="51"/>
                  </a:lnTo>
                  <a:lnTo>
                    <a:pt x="79" y="51"/>
                  </a:lnTo>
                  <a:lnTo>
                    <a:pt x="83" y="47"/>
                  </a:lnTo>
                  <a:lnTo>
                    <a:pt x="86" y="43"/>
                  </a:lnTo>
                  <a:lnTo>
                    <a:pt x="86" y="43"/>
                  </a:lnTo>
                  <a:lnTo>
                    <a:pt x="87" y="37"/>
                  </a:lnTo>
                  <a:lnTo>
                    <a:pt x="86" y="31"/>
                  </a:lnTo>
                  <a:lnTo>
                    <a:pt x="83" y="27"/>
                  </a:lnTo>
                  <a:lnTo>
                    <a:pt x="78" y="24"/>
                  </a:lnTo>
                  <a:lnTo>
                    <a:pt x="21" y="1"/>
                  </a:lnTo>
                  <a:lnTo>
                    <a:pt x="21" y="1"/>
                  </a:lnTo>
                  <a:lnTo>
                    <a:pt x="15" y="0"/>
                  </a:lnTo>
                  <a:lnTo>
                    <a:pt x="10" y="1"/>
                  </a:lnTo>
                  <a:lnTo>
                    <a:pt x="4" y="4"/>
                  </a:lnTo>
                  <a:lnTo>
                    <a:pt x="2" y="10"/>
                  </a:lnTo>
                  <a:lnTo>
                    <a:pt x="2" y="10"/>
                  </a:lnTo>
                  <a:lnTo>
                    <a:pt x="0" y="15"/>
                  </a:lnTo>
                  <a:lnTo>
                    <a:pt x="2" y="20"/>
                  </a:lnTo>
                  <a:lnTo>
                    <a:pt x="4" y="24"/>
                  </a:lnTo>
                  <a:lnTo>
                    <a:pt x="10" y="28"/>
                  </a:lnTo>
                  <a:lnTo>
                    <a:pt x="67" y="51"/>
                  </a:lnTo>
                  <a:close/>
                </a:path>
              </a:pathLst>
            </a:custGeom>
            <a:solidFill>
              <a:srgbClr val="FF80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grpSp>
      <p:sp>
        <p:nvSpPr>
          <p:cNvPr id="4289" name="Freeform 181"/>
          <p:cNvSpPr>
            <a:spLocks noEditPoints="1"/>
          </p:cNvSpPr>
          <p:nvPr/>
        </p:nvSpPr>
        <p:spPr>
          <a:xfrm>
            <a:off x="4251325" y="2732088"/>
            <a:ext cx="436563" cy="155575"/>
          </a:xfrm>
          <a:custGeom>
            <a:avLst/>
            <a:gdLst>
              <a:gd name="txL" fmla="*/ 0 w 275"/>
              <a:gd name="txT" fmla="*/ 0 h 98"/>
              <a:gd name="txR" fmla="*/ 275 w 275"/>
              <a:gd name="txB" fmla="*/ 98 h 98"/>
            </a:gdLst>
            <a:ahLst/>
            <a:cxnLst>
              <a:cxn ang="0">
                <a:pos x="239" y="40"/>
              </a:cxn>
              <a:cxn ang="0">
                <a:pos x="258" y="65"/>
              </a:cxn>
              <a:cxn ang="0">
                <a:pos x="239" y="88"/>
              </a:cxn>
              <a:cxn ang="0">
                <a:pos x="275" y="78"/>
              </a:cxn>
              <a:cxn ang="0">
                <a:pos x="239" y="40"/>
              </a:cxn>
              <a:cxn ang="0">
                <a:pos x="118" y="15"/>
              </a:cxn>
              <a:cxn ang="0">
                <a:pos x="111" y="11"/>
              </a:cxn>
              <a:cxn ang="0">
                <a:pos x="84" y="8"/>
              </a:cxn>
              <a:cxn ang="0">
                <a:pos x="107" y="14"/>
              </a:cxn>
              <a:cxn ang="0">
                <a:pos x="113" y="17"/>
              </a:cxn>
              <a:cxn ang="0">
                <a:pos x="113" y="22"/>
              </a:cxn>
              <a:cxn ang="0">
                <a:pos x="110" y="36"/>
              </a:cxn>
              <a:cxn ang="0">
                <a:pos x="109" y="33"/>
              </a:cxn>
              <a:cxn ang="0">
                <a:pos x="84" y="26"/>
              </a:cxn>
              <a:cxn ang="0">
                <a:pos x="99" y="76"/>
              </a:cxn>
              <a:cxn ang="0">
                <a:pos x="103" y="76"/>
              </a:cxn>
              <a:cxn ang="0">
                <a:pos x="228" y="98"/>
              </a:cxn>
              <a:cxn ang="0">
                <a:pos x="239" y="88"/>
              </a:cxn>
              <a:cxn ang="0">
                <a:pos x="228" y="94"/>
              </a:cxn>
              <a:cxn ang="0">
                <a:pos x="225" y="92"/>
              </a:cxn>
              <a:cxn ang="0">
                <a:pos x="220" y="90"/>
              </a:cxn>
              <a:cxn ang="0">
                <a:pos x="218" y="83"/>
              </a:cxn>
              <a:cxn ang="0">
                <a:pos x="220" y="80"/>
              </a:cxn>
              <a:cxn ang="0">
                <a:pos x="224" y="76"/>
              </a:cxn>
              <a:cxn ang="0">
                <a:pos x="226" y="76"/>
              </a:cxn>
              <a:cxn ang="0">
                <a:pos x="222" y="72"/>
              </a:cxn>
              <a:cxn ang="0">
                <a:pos x="221" y="67"/>
              </a:cxn>
              <a:cxn ang="0">
                <a:pos x="222" y="64"/>
              </a:cxn>
              <a:cxn ang="0">
                <a:pos x="226" y="60"/>
              </a:cxn>
              <a:cxn ang="0">
                <a:pos x="230" y="60"/>
              </a:cxn>
              <a:cxn ang="0">
                <a:pos x="225" y="56"/>
              </a:cxn>
              <a:cxn ang="0">
                <a:pos x="225" y="49"/>
              </a:cxn>
              <a:cxn ang="0">
                <a:pos x="226" y="46"/>
              </a:cxn>
              <a:cxn ang="0">
                <a:pos x="232" y="42"/>
              </a:cxn>
              <a:cxn ang="0">
                <a:pos x="237" y="44"/>
              </a:cxn>
              <a:cxn ang="0">
                <a:pos x="239" y="40"/>
              </a:cxn>
              <a:cxn ang="0">
                <a:pos x="63" y="0"/>
              </a:cxn>
              <a:cxn ang="0">
                <a:pos x="60" y="0"/>
              </a:cxn>
              <a:cxn ang="0">
                <a:pos x="54" y="3"/>
              </a:cxn>
              <a:cxn ang="0">
                <a:pos x="33" y="2"/>
              </a:cxn>
              <a:cxn ang="0">
                <a:pos x="27" y="0"/>
              </a:cxn>
              <a:cxn ang="0">
                <a:pos x="18" y="3"/>
              </a:cxn>
              <a:cxn ang="0">
                <a:pos x="8" y="8"/>
              </a:cxn>
              <a:cxn ang="0">
                <a:pos x="3" y="18"/>
              </a:cxn>
              <a:cxn ang="0">
                <a:pos x="2" y="22"/>
              </a:cxn>
              <a:cxn ang="0">
                <a:pos x="2" y="33"/>
              </a:cxn>
              <a:cxn ang="0">
                <a:pos x="6" y="44"/>
              </a:cxn>
              <a:cxn ang="0">
                <a:pos x="12" y="50"/>
              </a:cxn>
              <a:cxn ang="0">
                <a:pos x="23" y="54"/>
              </a:cxn>
              <a:cxn ang="0">
                <a:pos x="50" y="23"/>
              </a:cxn>
              <a:cxn ang="0">
                <a:pos x="42" y="59"/>
              </a:cxn>
              <a:cxn ang="0">
                <a:pos x="45" y="64"/>
              </a:cxn>
              <a:cxn ang="0">
                <a:pos x="49" y="67"/>
              </a:cxn>
              <a:cxn ang="0">
                <a:pos x="84" y="26"/>
              </a:cxn>
              <a:cxn ang="0">
                <a:pos x="61" y="22"/>
              </a:cxn>
              <a:cxn ang="0">
                <a:pos x="54" y="25"/>
              </a:cxn>
              <a:cxn ang="0">
                <a:pos x="57" y="11"/>
              </a:cxn>
              <a:cxn ang="0">
                <a:pos x="60" y="7"/>
              </a:cxn>
              <a:cxn ang="0">
                <a:pos x="65" y="6"/>
              </a:cxn>
              <a:cxn ang="0">
                <a:pos x="84" y="4"/>
              </a:cxn>
            </a:cxnLst>
            <a:rect l="txL" t="txT" r="txR" b="txB"/>
            <a:pathLst>
              <a:path w="275" h="98">
                <a:moveTo>
                  <a:pt x="240" y="40"/>
                </a:moveTo>
                <a:lnTo>
                  <a:pt x="239" y="40"/>
                </a:lnTo>
                <a:lnTo>
                  <a:pt x="239" y="44"/>
                </a:lnTo>
                <a:lnTo>
                  <a:pt x="258" y="65"/>
                </a:lnTo>
                <a:lnTo>
                  <a:pt x="255" y="82"/>
                </a:lnTo>
                <a:lnTo>
                  <a:pt x="239" y="88"/>
                </a:lnTo>
                <a:lnTo>
                  <a:pt x="239" y="94"/>
                </a:lnTo>
                <a:lnTo>
                  <a:pt x="275" y="78"/>
                </a:lnTo>
                <a:lnTo>
                  <a:pt x="240" y="40"/>
                </a:lnTo>
                <a:close/>
                <a:moveTo>
                  <a:pt x="239" y="40"/>
                </a:moveTo>
                <a:lnTo>
                  <a:pt x="118" y="15"/>
                </a:lnTo>
                <a:lnTo>
                  <a:pt x="118" y="15"/>
                </a:lnTo>
                <a:lnTo>
                  <a:pt x="115" y="13"/>
                </a:lnTo>
                <a:lnTo>
                  <a:pt x="111" y="11"/>
                </a:lnTo>
                <a:lnTo>
                  <a:pt x="84" y="4"/>
                </a:lnTo>
                <a:lnTo>
                  <a:pt x="84" y="8"/>
                </a:lnTo>
                <a:lnTo>
                  <a:pt x="107" y="14"/>
                </a:lnTo>
                <a:lnTo>
                  <a:pt x="107" y="14"/>
                </a:lnTo>
                <a:lnTo>
                  <a:pt x="110" y="15"/>
                </a:lnTo>
                <a:lnTo>
                  <a:pt x="113" y="17"/>
                </a:lnTo>
                <a:lnTo>
                  <a:pt x="113" y="19"/>
                </a:lnTo>
                <a:lnTo>
                  <a:pt x="113" y="22"/>
                </a:lnTo>
                <a:lnTo>
                  <a:pt x="110" y="36"/>
                </a:lnTo>
                <a:lnTo>
                  <a:pt x="110" y="36"/>
                </a:lnTo>
                <a:lnTo>
                  <a:pt x="110" y="36"/>
                </a:lnTo>
                <a:lnTo>
                  <a:pt x="109" y="33"/>
                </a:lnTo>
                <a:lnTo>
                  <a:pt x="105" y="30"/>
                </a:lnTo>
                <a:lnTo>
                  <a:pt x="84" y="26"/>
                </a:lnTo>
                <a:lnTo>
                  <a:pt x="84" y="73"/>
                </a:lnTo>
                <a:lnTo>
                  <a:pt x="99" y="76"/>
                </a:lnTo>
                <a:lnTo>
                  <a:pt x="99" y="76"/>
                </a:lnTo>
                <a:lnTo>
                  <a:pt x="103" y="76"/>
                </a:lnTo>
                <a:lnTo>
                  <a:pt x="106" y="73"/>
                </a:lnTo>
                <a:lnTo>
                  <a:pt x="228" y="98"/>
                </a:lnTo>
                <a:lnTo>
                  <a:pt x="239" y="94"/>
                </a:lnTo>
                <a:lnTo>
                  <a:pt x="239" y="88"/>
                </a:lnTo>
                <a:lnTo>
                  <a:pt x="228" y="94"/>
                </a:lnTo>
                <a:lnTo>
                  <a:pt x="228" y="94"/>
                </a:lnTo>
                <a:lnTo>
                  <a:pt x="225" y="92"/>
                </a:lnTo>
                <a:lnTo>
                  <a:pt x="225" y="92"/>
                </a:lnTo>
                <a:lnTo>
                  <a:pt x="222" y="91"/>
                </a:lnTo>
                <a:lnTo>
                  <a:pt x="220" y="90"/>
                </a:lnTo>
                <a:lnTo>
                  <a:pt x="218" y="86"/>
                </a:lnTo>
                <a:lnTo>
                  <a:pt x="218" y="83"/>
                </a:lnTo>
                <a:lnTo>
                  <a:pt x="218" y="83"/>
                </a:lnTo>
                <a:lnTo>
                  <a:pt x="220" y="80"/>
                </a:lnTo>
                <a:lnTo>
                  <a:pt x="221" y="78"/>
                </a:lnTo>
                <a:lnTo>
                  <a:pt x="224" y="76"/>
                </a:lnTo>
                <a:lnTo>
                  <a:pt x="226" y="76"/>
                </a:lnTo>
                <a:lnTo>
                  <a:pt x="226" y="76"/>
                </a:lnTo>
                <a:lnTo>
                  <a:pt x="224" y="75"/>
                </a:lnTo>
                <a:lnTo>
                  <a:pt x="222" y="72"/>
                </a:lnTo>
                <a:lnTo>
                  <a:pt x="221" y="69"/>
                </a:lnTo>
                <a:lnTo>
                  <a:pt x="221" y="67"/>
                </a:lnTo>
                <a:lnTo>
                  <a:pt x="221" y="67"/>
                </a:lnTo>
                <a:lnTo>
                  <a:pt x="222" y="64"/>
                </a:lnTo>
                <a:lnTo>
                  <a:pt x="225" y="61"/>
                </a:lnTo>
                <a:lnTo>
                  <a:pt x="226" y="60"/>
                </a:lnTo>
                <a:lnTo>
                  <a:pt x="230" y="60"/>
                </a:lnTo>
                <a:lnTo>
                  <a:pt x="230" y="60"/>
                </a:lnTo>
                <a:lnTo>
                  <a:pt x="228" y="57"/>
                </a:lnTo>
                <a:lnTo>
                  <a:pt x="225" y="56"/>
                </a:lnTo>
                <a:lnTo>
                  <a:pt x="225" y="53"/>
                </a:lnTo>
                <a:lnTo>
                  <a:pt x="225" y="49"/>
                </a:lnTo>
                <a:lnTo>
                  <a:pt x="225" y="49"/>
                </a:lnTo>
                <a:lnTo>
                  <a:pt x="226" y="46"/>
                </a:lnTo>
                <a:lnTo>
                  <a:pt x="229" y="44"/>
                </a:lnTo>
                <a:lnTo>
                  <a:pt x="232" y="42"/>
                </a:lnTo>
                <a:lnTo>
                  <a:pt x="235" y="42"/>
                </a:lnTo>
                <a:lnTo>
                  <a:pt x="237" y="44"/>
                </a:lnTo>
                <a:lnTo>
                  <a:pt x="239" y="44"/>
                </a:lnTo>
                <a:lnTo>
                  <a:pt x="239" y="40"/>
                </a:lnTo>
                <a:close/>
                <a:moveTo>
                  <a:pt x="84" y="4"/>
                </a:moveTo>
                <a:lnTo>
                  <a:pt x="63" y="0"/>
                </a:lnTo>
                <a:lnTo>
                  <a:pt x="63" y="0"/>
                </a:lnTo>
                <a:lnTo>
                  <a:pt x="60" y="0"/>
                </a:lnTo>
                <a:lnTo>
                  <a:pt x="57" y="2"/>
                </a:lnTo>
                <a:lnTo>
                  <a:pt x="54" y="3"/>
                </a:lnTo>
                <a:lnTo>
                  <a:pt x="53" y="6"/>
                </a:lnTo>
                <a:lnTo>
                  <a:pt x="33" y="2"/>
                </a:lnTo>
                <a:lnTo>
                  <a:pt x="33" y="2"/>
                </a:lnTo>
                <a:lnTo>
                  <a:pt x="27" y="0"/>
                </a:lnTo>
                <a:lnTo>
                  <a:pt x="22" y="2"/>
                </a:lnTo>
                <a:lnTo>
                  <a:pt x="18" y="3"/>
                </a:lnTo>
                <a:lnTo>
                  <a:pt x="12" y="6"/>
                </a:lnTo>
                <a:lnTo>
                  <a:pt x="8" y="8"/>
                </a:lnTo>
                <a:lnTo>
                  <a:pt x="6" y="13"/>
                </a:lnTo>
                <a:lnTo>
                  <a:pt x="3" y="18"/>
                </a:lnTo>
                <a:lnTo>
                  <a:pt x="2" y="22"/>
                </a:lnTo>
                <a:lnTo>
                  <a:pt x="2" y="22"/>
                </a:lnTo>
                <a:lnTo>
                  <a:pt x="0" y="29"/>
                </a:lnTo>
                <a:lnTo>
                  <a:pt x="2" y="33"/>
                </a:lnTo>
                <a:lnTo>
                  <a:pt x="3" y="38"/>
                </a:lnTo>
                <a:lnTo>
                  <a:pt x="6" y="44"/>
                </a:lnTo>
                <a:lnTo>
                  <a:pt x="8" y="48"/>
                </a:lnTo>
                <a:lnTo>
                  <a:pt x="12" y="50"/>
                </a:lnTo>
                <a:lnTo>
                  <a:pt x="18" y="53"/>
                </a:lnTo>
                <a:lnTo>
                  <a:pt x="23" y="54"/>
                </a:lnTo>
                <a:lnTo>
                  <a:pt x="35" y="57"/>
                </a:lnTo>
                <a:lnTo>
                  <a:pt x="50" y="23"/>
                </a:lnTo>
                <a:lnTo>
                  <a:pt x="42" y="59"/>
                </a:lnTo>
                <a:lnTo>
                  <a:pt x="42" y="59"/>
                </a:lnTo>
                <a:lnTo>
                  <a:pt x="44" y="61"/>
                </a:lnTo>
                <a:lnTo>
                  <a:pt x="45" y="64"/>
                </a:lnTo>
                <a:lnTo>
                  <a:pt x="46" y="65"/>
                </a:lnTo>
                <a:lnTo>
                  <a:pt x="49" y="67"/>
                </a:lnTo>
                <a:lnTo>
                  <a:pt x="84" y="73"/>
                </a:lnTo>
                <a:lnTo>
                  <a:pt x="84" y="26"/>
                </a:lnTo>
                <a:lnTo>
                  <a:pt x="61" y="22"/>
                </a:lnTo>
                <a:lnTo>
                  <a:pt x="61" y="22"/>
                </a:lnTo>
                <a:lnTo>
                  <a:pt x="57" y="22"/>
                </a:lnTo>
                <a:lnTo>
                  <a:pt x="54" y="25"/>
                </a:lnTo>
                <a:lnTo>
                  <a:pt x="57" y="11"/>
                </a:lnTo>
                <a:lnTo>
                  <a:pt x="57" y="11"/>
                </a:lnTo>
                <a:lnTo>
                  <a:pt x="58" y="8"/>
                </a:lnTo>
                <a:lnTo>
                  <a:pt x="60" y="7"/>
                </a:lnTo>
                <a:lnTo>
                  <a:pt x="63" y="6"/>
                </a:lnTo>
                <a:lnTo>
                  <a:pt x="65" y="6"/>
                </a:lnTo>
                <a:lnTo>
                  <a:pt x="84" y="8"/>
                </a:lnTo>
                <a:lnTo>
                  <a:pt x="84" y="4"/>
                </a:lnTo>
                <a:close/>
              </a:path>
            </a:pathLst>
          </a:custGeom>
          <a:solidFill>
            <a:srgbClr val="5ABBC4"/>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grpSp>
        <p:nvGrpSpPr>
          <p:cNvPr id="4290" name="组合 205"/>
          <p:cNvGrpSpPr/>
          <p:nvPr/>
        </p:nvGrpSpPr>
        <p:grpSpPr>
          <a:xfrm>
            <a:off x="2609850" y="3124200"/>
            <a:ext cx="247650" cy="312738"/>
            <a:chOff x="0" y="0"/>
            <a:chExt cx="247651" cy="312737"/>
          </a:xfrm>
        </p:grpSpPr>
        <p:sp>
          <p:nvSpPr>
            <p:cNvPr id="4291" name="Freeform 182"/>
            <p:cNvSpPr/>
            <p:nvPr/>
          </p:nvSpPr>
          <p:spPr>
            <a:xfrm>
              <a:off x="11113" y="11112"/>
              <a:ext cx="236538" cy="301625"/>
            </a:xfrm>
            <a:custGeom>
              <a:avLst/>
              <a:gdLst>
                <a:gd name="txL" fmla="*/ 0 w 149"/>
                <a:gd name="txT" fmla="*/ 0 h 190"/>
                <a:gd name="txR" fmla="*/ 149 w 149"/>
                <a:gd name="txB" fmla="*/ 190 h 190"/>
              </a:gdLst>
              <a:ahLst/>
              <a:cxnLst>
                <a:cxn ang="0">
                  <a:pos x="0" y="33"/>
                </a:cxn>
                <a:cxn ang="0">
                  <a:pos x="7" y="28"/>
                </a:cxn>
                <a:cxn ang="0">
                  <a:pos x="96" y="171"/>
                </a:cxn>
                <a:cxn ang="0">
                  <a:pos x="96" y="171"/>
                </a:cxn>
                <a:cxn ang="0">
                  <a:pos x="99" y="176"/>
                </a:cxn>
                <a:cxn ang="0">
                  <a:pos x="101" y="178"/>
                </a:cxn>
                <a:cxn ang="0">
                  <a:pos x="105" y="180"/>
                </a:cxn>
                <a:cxn ang="0">
                  <a:pos x="109" y="181"/>
                </a:cxn>
                <a:cxn ang="0">
                  <a:pos x="114" y="181"/>
                </a:cxn>
                <a:cxn ang="0">
                  <a:pos x="119" y="181"/>
                </a:cxn>
                <a:cxn ang="0">
                  <a:pos x="123" y="180"/>
                </a:cxn>
                <a:cxn ang="0">
                  <a:pos x="127" y="177"/>
                </a:cxn>
                <a:cxn ang="0">
                  <a:pos x="127" y="177"/>
                </a:cxn>
                <a:cxn ang="0">
                  <a:pos x="131" y="174"/>
                </a:cxn>
                <a:cxn ang="0">
                  <a:pos x="135" y="171"/>
                </a:cxn>
                <a:cxn ang="0">
                  <a:pos x="137" y="167"/>
                </a:cxn>
                <a:cxn ang="0">
                  <a:pos x="138" y="163"/>
                </a:cxn>
                <a:cxn ang="0">
                  <a:pos x="139" y="159"/>
                </a:cxn>
                <a:cxn ang="0">
                  <a:pos x="139" y="155"/>
                </a:cxn>
                <a:cxn ang="0">
                  <a:pos x="138" y="150"/>
                </a:cxn>
                <a:cxn ang="0">
                  <a:pos x="137" y="146"/>
                </a:cxn>
                <a:cxn ang="0">
                  <a:pos x="49" y="4"/>
                </a:cxn>
                <a:cxn ang="0">
                  <a:pos x="54" y="0"/>
                </a:cxn>
                <a:cxn ang="0">
                  <a:pos x="145" y="144"/>
                </a:cxn>
                <a:cxn ang="0">
                  <a:pos x="145" y="144"/>
                </a:cxn>
                <a:cxn ang="0">
                  <a:pos x="147" y="150"/>
                </a:cxn>
                <a:cxn ang="0">
                  <a:pos x="149" y="155"/>
                </a:cxn>
                <a:cxn ang="0">
                  <a:pos x="149" y="161"/>
                </a:cxn>
                <a:cxn ang="0">
                  <a:pos x="147" y="166"/>
                </a:cxn>
                <a:cxn ang="0">
                  <a:pos x="145" y="171"/>
                </a:cxn>
                <a:cxn ang="0">
                  <a:pos x="142" y="177"/>
                </a:cxn>
                <a:cxn ang="0">
                  <a:pos x="138" y="181"/>
                </a:cxn>
                <a:cxn ang="0">
                  <a:pos x="133" y="185"/>
                </a:cxn>
                <a:cxn ang="0">
                  <a:pos x="133" y="185"/>
                </a:cxn>
                <a:cxn ang="0">
                  <a:pos x="127" y="188"/>
                </a:cxn>
                <a:cxn ang="0">
                  <a:pos x="120" y="190"/>
                </a:cxn>
                <a:cxn ang="0">
                  <a:pos x="115" y="190"/>
                </a:cxn>
                <a:cxn ang="0">
                  <a:pos x="108" y="190"/>
                </a:cxn>
                <a:cxn ang="0">
                  <a:pos x="103" y="189"/>
                </a:cxn>
                <a:cxn ang="0">
                  <a:pos x="97" y="186"/>
                </a:cxn>
                <a:cxn ang="0">
                  <a:pos x="93" y="182"/>
                </a:cxn>
                <a:cxn ang="0">
                  <a:pos x="91" y="178"/>
                </a:cxn>
                <a:cxn ang="0">
                  <a:pos x="0" y="33"/>
                </a:cxn>
              </a:cxnLst>
              <a:rect l="txL" t="txT" r="txR" b="txB"/>
              <a:pathLst>
                <a:path w="149" h="190">
                  <a:moveTo>
                    <a:pt x="0" y="33"/>
                  </a:moveTo>
                  <a:lnTo>
                    <a:pt x="7" y="28"/>
                  </a:lnTo>
                  <a:lnTo>
                    <a:pt x="96" y="171"/>
                  </a:lnTo>
                  <a:lnTo>
                    <a:pt x="96" y="171"/>
                  </a:lnTo>
                  <a:lnTo>
                    <a:pt x="99" y="176"/>
                  </a:lnTo>
                  <a:lnTo>
                    <a:pt x="101" y="178"/>
                  </a:lnTo>
                  <a:lnTo>
                    <a:pt x="105" y="180"/>
                  </a:lnTo>
                  <a:lnTo>
                    <a:pt x="109" y="181"/>
                  </a:lnTo>
                  <a:lnTo>
                    <a:pt x="114" y="181"/>
                  </a:lnTo>
                  <a:lnTo>
                    <a:pt x="119" y="181"/>
                  </a:lnTo>
                  <a:lnTo>
                    <a:pt x="123" y="180"/>
                  </a:lnTo>
                  <a:lnTo>
                    <a:pt x="127" y="177"/>
                  </a:lnTo>
                  <a:lnTo>
                    <a:pt x="127" y="177"/>
                  </a:lnTo>
                  <a:lnTo>
                    <a:pt x="131" y="174"/>
                  </a:lnTo>
                  <a:lnTo>
                    <a:pt x="135" y="171"/>
                  </a:lnTo>
                  <a:lnTo>
                    <a:pt x="137" y="167"/>
                  </a:lnTo>
                  <a:lnTo>
                    <a:pt x="138" y="163"/>
                  </a:lnTo>
                  <a:lnTo>
                    <a:pt x="139" y="159"/>
                  </a:lnTo>
                  <a:lnTo>
                    <a:pt x="139" y="155"/>
                  </a:lnTo>
                  <a:lnTo>
                    <a:pt x="138" y="150"/>
                  </a:lnTo>
                  <a:lnTo>
                    <a:pt x="137" y="146"/>
                  </a:lnTo>
                  <a:lnTo>
                    <a:pt x="49" y="4"/>
                  </a:lnTo>
                  <a:lnTo>
                    <a:pt x="54" y="0"/>
                  </a:lnTo>
                  <a:lnTo>
                    <a:pt x="145" y="144"/>
                  </a:lnTo>
                  <a:lnTo>
                    <a:pt x="145" y="144"/>
                  </a:lnTo>
                  <a:lnTo>
                    <a:pt x="147" y="150"/>
                  </a:lnTo>
                  <a:lnTo>
                    <a:pt x="149" y="155"/>
                  </a:lnTo>
                  <a:lnTo>
                    <a:pt x="149" y="161"/>
                  </a:lnTo>
                  <a:lnTo>
                    <a:pt x="147" y="166"/>
                  </a:lnTo>
                  <a:lnTo>
                    <a:pt x="145" y="171"/>
                  </a:lnTo>
                  <a:lnTo>
                    <a:pt x="142" y="177"/>
                  </a:lnTo>
                  <a:lnTo>
                    <a:pt x="138" y="181"/>
                  </a:lnTo>
                  <a:lnTo>
                    <a:pt x="133" y="185"/>
                  </a:lnTo>
                  <a:lnTo>
                    <a:pt x="133" y="185"/>
                  </a:lnTo>
                  <a:lnTo>
                    <a:pt x="127" y="188"/>
                  </a:lnTo>
                  <a:lnTo>
                    <a:pt x="120" y="190"/>
                  </a:lnTo>
                  <a:lnTo>
                    <a:pt x="115" y="190"/>
                  </a:lnTo>
                  <a:lnTo>
                    <a:pt x="108" y="190"/>
                  </a:lnTo>
                  <a:lnTo>
                    <a:pt x="103" y="189"/>
                  </a:lnTo>
                  <a:lnTo>
                    <a:pt x="97" y="186"/>
                  </a:lnTo>
                  <a:lnTo>
                    <a:pt x="93" y="182"/>
                  </a:lnTo>
                  <a:lnTo>
                    <a:pt x="91" y="178"/>
                  </a:lnTo>
                  <a:lnTo>
                    <a:pt x="0" y="33"/>
                  </a:lnTo>
                  <a:close/>
                </a:path>
              </a:pathLst>
            </a:custGeom>
            <a:solidFill>
              <a:srgbClr val="FF80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92" name="Freeform 183"/>
            <p:cNvSpPr/>
            <p:nvPr/>
          </p:nvSpPr>
          <p:spPr>
            <a:xfrm>
              <a:off x="0" y="0"/>
              <a:ext cx="114300" cy="79375"/>
            </a:xfrm>
            <a:custGeom>
              <a:avLst/>
              <a:gdLst>
                <a:gd name="txL" fmla="*/ 0 w 72"/>
                <a:gd name="txT" fmla="*/ 0 h 50"/>
                <a:gd name="txR" fmla="*/ 72 w 72"/>
                <a:gd name="txB" fmla="*/ 50 h 50"/>
              </a:gdLst>
              <a:ahLst/>
              <a:cxnLst>
                <a:cxn ang="0">
                  <a:pos x="0" y="47"/>
                </a:cxn>
                <a:cxn ang="0">
                  <a:pos x="0" y="47"/>
                </a:cxn>
                <a:cxn ang="0">
                  <a:pos x="1" y="49"/>
                </a:cxn>
                <a:cxn ang="0">
                  <a:pos x="4" y="50"/>
                </a:cxn>
                <a:cxn ang="0">
                  <a:pos x="5" y="50"/>
                </a:cxn>
                <a:cxn ang="0">
                  <a:pos x="8" y="49"/>
                </a:cxn>
                <a:cxn ang="0">
                  <a:pos x="69" y="11"/>
                </a:cxn>
                <a:cxn ang="0">
                  <a:pos x="69" y="11"/>
                </a:cxn>
                <a:cxn ang="0">
                  <a:pos x="70" y="9"/>
                </a:cxn>
                <a:cxn ang="0">
                  <a:pos x="72" y="8"/>
                </a:cxn>
                <a:cxn ang="0">
                  <a:pos x="72" y="5"/>
                </a:cxn>
                <a:cxn ang="0">
                  <a:pos x="70" y="2"/>
                </a:cxn>
                <a:cxn ang="0">
                  <a:pos x="70" y="2"/>
                </a:cxn>
                <a:cxn ang="0">
                  <a:pos x="69" y="1"/>
                </a:cxn>
                <a:cxn ang="0">
                  <a:pos x="68" y="0"/>
                </a:cxn>
                <a:cxn ang="0">
                  <a:pos x="65" y="0"/>
                </a:cxn>
                <a:cxn ang="0">
                  <a:pos x="64" y="1"/>
                </a:cxn>
                <a:cxn ang="0">
                  <a:pos x="1" y="39"/>
                </a:cxn>
                <a:cxn ang="0">
                  <a:pos x="1" y="39"/>
                </a:cxn>
                <a:cxn ang="0">
                  <a:pos x="0" y="40"/>
                </a:cxn>
                <a:cxn ang="0">
                  <a:pos x="0" y="43"/>
                </a:cxn>
                <a:cxn ang="0">
                  <a:pos x="0" y="44"/>
                </a:cxn>
                <a:cxn ang="0">
                  <a:pos x="0" y="47"/>
                </a:cxn>
                <a:cxn ang="0">
                  <a:pos x="0" y="47"/>
                </a:cxn>
              </a:cxnLst>
              <a:rect l="txL" t="txT" r="txR" b="txB"/>
              <a:pathLst>
                <a:path w="72" h="50">
                  <a:moveTo>
                    <a:pt x="0" y="47"/>
                  </a:moveTo>
                  <a:lnTo>
                    <a:pt x="0" y="47"/>
                  </a:lnTo>
                  <a:lnTo>
                    <a:pt x="1" y="49"/>
                  </a:lnTo>
                  <a:lnTo>
                    <a:pt x="4" y="50"/>
                  </a:lnTo>
                  <a:lnTo>
                    <a:pt x="5" y="50"/>
                  </a:lnTo>
                  <a:lnTo>
                    <a:pt x="8" y="49"/>
                  </a:lnTo>
                  <a:lnTo>
                    <a:pt x="69" y="11"/>
                  </a:lnTo>
                  <a:lnTo>
                    <a:pt x="69" y="11"/>
                  </a:lnTo>
                  <a:lnTo>
                    <a:pt x="70" y="9"/>
                  </a:lnTo>
                  <a:lnTo>
                    <a:pt x="72" y="8"/>
                  </a:lnTo>
                  <a:lnTo>
                    <a:pt x="72" y="5"/>
                  </a:lnTo>
                  <a:lnTo>
                    <a:pt x="70" y="2"/>
                  </a:lnTo>
                  <a:lnTo>
                    <a:pt x="70" y="2"/>
                  </a:lnTo>
                  <a:lnTo>
                    <a:pt x="69" y="1"/>
                  </a:lnTo>
                  <a:lnTo>
                    <a:pt x="68" y="0"/>
                  </a:lnTo>
                  <a:lnTo>
                    <a:pt x="65" y="0"/>
                  </a:lnTo>
                  <a:lnTo>
                    <a:pt x="64" y="1"/>
                  </a:lnTo>
                  <a:lnTo>
                    <a:pt x="1" y="39"/>
                  </a:lnTo>
                  <a:lnTo>
                    <a:pt x="1" y="39"/>
                  </a:lnTo>
                  <a:lnTo>
                    <a:pt x="0" y="40"/>
                  </a:lnTo>
                  <a:lnTo>
                    <a:pt x="0" y="43"/>
                  </a:lnTo>
                  <a:lnTo>
                    <a:pt x="0" y="44"/>
                  </a:lnTo>
                  <a:lnTo>
                    <a:pt x="0" y="47"/>
                  </a:lnTo>
                  <a:lnTo>
                    <a:pt x="0" y="47"/>
                  </a:lnTo>
                  <a:close/>
                </a:path>
              </a:pathLst>
            </a:custGeom>
            <a:solidFill>
              <a:srgbClr val="FF80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93" name="Freeform 184"/>
            <p:cNvSpPr/>
            <p:nvPr/>
          </p:nvSpPr>
          <p:spPr>
            <a:xfrm>
              <a:off x="44450" y="63500"/>
              <a:ext cx="161925" cy="219075"/>
            </a:xfrm>
            <a:custGeom>
              <a:avLst/>
              <a:gdLst>
                <a:gd name="txL" fmla="*/ 0 w 102"/>
                <a:gd name="txT" fmla="*/ 0 h 138"/>
                <a:gd name="txR" fmla="*/ 102 w 102"/>
                <a:gd name="txB" fmla="*/ 138 h 138"/>
              </a:gdLst>
              <a:ahLst/>
              <a:cxnLst>
                <a:cxn ang="0">
                  <a:pos x="0" y="6"/>
                </a:cxn>
                <a:cxn ang="0">
                  <a:pos x="9" y="0"/>
                </a:cxn>
                <a:cxn ang="0">
                  <a:pos x="88" y="128"/>
                </a:cxn>
                <a:cxn ang="0">
                  <a:pos x="88" y="128"/>
                </a:cxn>
                <a:cxn ang="0">
                  <a:pos x="91" y="132"/>
                </a:cxn>
                <a:cxn ang="0">
                  <a:pos x="94" y="133"/>
                </a:cxn>
                <a:cxn ang="0">
                  <a:pos x="98" y="134"/>
                </a:cxn>
                <a:cxn ang="0">
                  <a:pos x="102" y="136"/>
                </a:cxn>
                <a:cxn ang="0">
                  <a:pos x="102" y="136"/>
                </a:cxn>
                <a:cxn ang="0">
                  <a:pos x="101" y="136"/>
                </a:cxn>
                <a:cxn ang="0">
                  <a:pos x="101" y="136"/>
                </a:cxn>
                <a:cxn ang="0">
                  <a:pos x="95" y="138"/>
                </a:cxn>
                <a:cxn ang="0">
                  <a:pos x="88" y="138"/>
                </a:cxn>
                <a:cxn ang="0">
                  <a:pos x="83" y="136"/>
                </a:cxn>
                <a:cxn ang="0">
                  <a:pos x="79" y="132"/>
                </a:cxn>
                <a:cxn ang="0">
                  <a:pos x="0" y="6"/>
                </a:cxn>
              </a:cxnLst>
              <a:rect l="txL" t="txT" r="txR" b="txB"/>
              <a:pathLst>
                <a:path w="102" h="138">
                  <a:moveTo>
                    <a:pt x="0" y="6"/>
                  </a:moveTo>
                  <a:lnTo>
                    <a:pt x="9" y="0"/>
                  </a:lnTo>
                  <a:lnTo>
                    <a:pt x="88" y="128"/>
                  </a:lnTo>
                  <a:lnTo>
                    <a:pt x="88" y="128"/>
                  </a:lnTo>
                  <a:lnTo>
                    <a:pt x="91" y="132"/>
                  </a:lnTo>
                  <a:lnTo>
                    <a:pt x="94" y="133"/>
                  </a:lnTo>
                  <a:lnTo>
                    <a:pt x="98" y="134"/>
                  </a:lnTo>
                  <a:lnTo>
                    <a:pt x="102" y="136"/>
                  </a:lnTo>
                  <a:lnTo>
                    <a:pt x="102" y="136"/>
                  </a:lnTo>
                  <a:lnTo>
                    <a:pt x="101" y="136"/>
                  </a:lnTo>
                  <a:lnTo>
                    <a:pt x="101" y="136"/>
                  </a:lnTo>
                  <a:lnTo>
                    <a:pt x="95" y="138"/>
                  </a:lnTo>
                  <a:lnTo>
                    <a:pt x="88" y="138"/>
                  </a:lnTo>
                  <a:lnTo>
                    <a:pt x="83" y="136"/>
                  </a:lnTo>
                  <a:lnTo>
                    <a:pt x="79" y="132"/>
                  </a:lnTo>
                  <a:lnTo>
                    <a:pt x="0" y="6"/>
                  </a:lnTo>
                  <a:close/>
                </a:path>
              </a:pathLst>
            </a:custGeom>
            <a:solidFill>
              <a:srgbClr val="FF8000"/>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grpSp>
      <p:sp>
        <p:nvSpPr>
          <p:cNvPr id="4294" name="Freeform 185"/>
          <p:cNvSpPr>
            <a:spLocks noEditPoints="1"/>
          </p:cNvSpPr>
          <p:nvPr/>
        </p:nvSpPr>
        <p:spPr>
          <a:xfrm>
            <a:off x="2987675" y="1916113"/>
            <a:ext cx="200025" cy="153987"/>
          </a:xfrm>
          <a:custGeom>
            <a:avLst/>
            <a:gdLst>
              <a:gd name="txL" fmla="*/ 0 w 126"/>
              <a:gd name="txT" fmla="*/ 0 h 97"/>
              <a:gd name="txR" fmla="*/ 126 w 126"/>
              <a:gd name="txB" fmla="*/ 97 h 97"/>
            </a:gdLst>
            <a:ahLst/>
            <a:cxnLst>
              <a:cxn ang="0">
                <a:pos x="124" y="38"/>
              </a:cxn>
              <a:cxn ang="0">
                <a:pos x="105" y="15"/>
              </a:cxn>
              <a:cxn ang="0">
                <a:pos x="99" y="34"/>
              </a:cxn>
              <a:cxn ang="0">
                <a:pos x="111" y="39"/>
              </a:cxn>
              <a:cxn ang="0">
                <a:pos x="113" y="55"/>
              </a:cxn>
              <a:cxn ang="0">
                <a:pos x="99" y="63"/>
              </a:cxn>
              <a:cxn ang="0">
                <a:pos x="113" y="72"/>
              </a:cxn>
              <a:cxn ang="0">
                <a:pos x="125" y="58"/>
              </a:cxn>
              <a:cxn ang="0">
                <a:pos x="99" y="12"/>
              </a:cxn>
              <a:cxn ang="0">
                <a:pos x="40" y="1"/>
              </a:cxn>
              <a:cxn ang="0">
                <a:pos x="42" y="5"/>
              </a:cxn>
              <a:cxn ang="0">
                <a:pos x="46" y="13"/>
              </a:cxn>
              <a:cxn ang="0">
                <a:pos x="40" y="20"/>
              </a:cxn>
              <a:cxn ang="0">
                <a:pos x="40" y="84"/>
              </a:cxn>
              <a:cxn ang="0">
                <a:pos x="59" y="82"/>
              </a:cxn>
              <a:cxn ang="0">
                <a:pos x="79" y="76"/>
              </a:cxn>
              <a:cxn ang="0">
                <a:pos x="99" y="63"/>
              </a:cxn>
              <a:cxn ang="0">
                <a:pos x="92" y="62"/>
              </a:cxn>
              <a:cxn ang="0">
                <a:pos x="86" y="42"/>
              </a:cxn>
              <a:cxn ang="0">
                <a:pos x="95" y="35"/>
              </a:cxn>
              <a:cxn ang="0">
                <a:pos x="40" y="1"/>
              </a:cxn>
              <a:cxn ang="0">
                <a:pos x="33" y="9"/>
              </a:cxn>
              <a:cxn ang="0">
                <a:pos x="40" y="1"/>
              </a:cxn>
              <a:cxn ang="0">
                <a:pos x="40" y="96"/>
              </a:cxn>
              <a:cxn ang="0">
                <a:pos x="38" y="85"/>
              </a:cxn>
              <a:cxn ang="0">
                <a:pos x="33" y="97"/>
              </a:cxn>
              <a:cxn ang="0">
                <a:pos x="37" y="72"/>
              </a:cxn>
              <a:cxn ang="0">
                <a:pos x="33" y="32"/>
              </a:cxn>
              <a:cxn ang="0">
                <a:pos x="33" y="15"/>
              </a:cxn>
              <a:cxn ang="0">
                <a:pos x="36" y="19"/>
              </a:cxn>
              <a:cxn ang="0">
                <a:pos x="33" y="3"/>
              </a:cxn>
              <a:cxn ang="0">
                <a:pos x="27" y="20"/>
              </a:cxn>
              <a:cxn ang="0">
                <a:pos x="33" y="15"/>
              </a:cxn>
              <a:cxn ang="0">
                <a:pos x="33" y="3"/>
              </a:cxn>
              <a:cxn ang="0">
                <a:pos x="27" y="97"/>
              </a:cxn>
              <a:cxn ang="0">
                <a:pos x="27" y="92"/>
              </a:cxn>
              <a:cxn ang="0">
                <a:pos x="33" y="32"/>
              </a:cxn>
              <a:cxn ang="0">
                <a:pos x="23" y="69"/>
              </a:cxn>
              <a:cxn ang="0">
                <a:pos x="27" y="59"/>
              </a:cxn>
              <a:cxn ang="0">
                <a:pos x="26" y="47"/>
              </a:cxn>
              <a:cxn ang="0">
                <a:pos x="23" y="39"/>
              </a:cxn>
              <a:cxn ang="0">
                <a:pos x="33" y="32"/>
              </a:cxn>
              <a:cxn ang="0">
                <a:pos x="17" y="11"/>
              </a:cxn>
              <a:cxn ang="0">
                <a:pos x="2" y="40"/>
              </a:cxn>
              <a:cxn ang="0">
                <a:pos x="8" y="88"/>
              </a:cxn>
              <a:cxn ang="0">
                <a:pos x="23" y="97"/>
              </a:cxn>
              <a:cxn ang="0">
                <a:pos x="22" y="91"/>
              </a:cxn>
              <a:cxn ang="0">
                <a:pos x="17" y="74"/>
              </a:cxn>
              <a:cxn ang="0">
                <a:pos x="23" y="65"/>
              </a:cxn>
              <a:cxn ang="0">
                <a:pos x="13" y="65"/>
              </a:cxn>
              <a:cxn ang="0">
                <a:pos x="7" y="54"/>
              </a:cxn>
              <a:cxn ang="0">
                <a:pos x="14" y="43"/>
              </a:cxn>
              <a:cxn ang="0">
                <a:pos x="23" y="39"/>
              </a:cxn>
              <a:cxn ang="0">
                <a:pos x="14" y="32"/>
              </a:cxn>
              <a:cxn ang="0">
                <a:pos x="14" y="24"/>
              </a:cxn>
            </a:cxnLst>
            <a:rect l="txL" t="txT" r="txR" b="txB"/>
            <a:pathLst>
              <a:path w="126" h="97">
                <a:moveTo>
                  <a:pt x="126" y="53"/>
                </a:moveTo>
                <a:lnTo>
                  <a:pt x="126" y="53"/>
                </a:lnTo>
                <a:lnTo>
                  <a:pt x="126" y="45"/>
                </a:lnTo>
                <a:lnTo>
                  <a:pt x="124" y="38"/>
                </a:lnTo>
                <a:lnTo>
                  <a:pt x="121" y="31"/>
                </a:lnTo>
                <a:lnTo>
                  <a:pt x="117" y="24"/>
                </a:lnTo>
                <a:lnTo>
                  <a:pt x="109" y="17"/>
                </a:lnTo>
                <a:lnTo>
                  <a:pt x="105" y="15"/>
                </a:lnTo>
                <a:lnTo>
                  <a:pt x="105" y="15"/>
                </a:lnTo>
                <a:lnTo>
                  <a:pt x="99" y="12"/>
                </a:lnTo>
                <a:lnTo>
                  <a:pt x="99" y="34"/>
                </a:lnTo>
                <a:lnTo>
                  <a:pt x="99" y="34"/>
                </a:lnTo>
                <a:lnTo>
                  <a:pt x="103" y="35"/>
                </a:lnTo>
                <a:lnTo>
                  <a:pt x="106" y="36"/>
                </a:lnTo>
                <a:lnTo>
                  <a:pt x="106" y="36"/>
                </a:lnTo>
                <a:lnTo>
                  <a:pt x="111" y="39"/>
                </a:lnTo>
                <a:lnTo>
                  <a:pt x="114" y="45"/>
                </a:lnTo>
                <a:lnTo>
                  <a:pt x="114" y="50"/>
                </a:lnTo>
                <a:lnTo>
                  <a:pt x="113" y="55"/>
                </a:lnTo>
                <a:lnTo>
                  <a:pt x="113" y="55"/>
                </a:lnTo>
                <a:lnTo>
                  <a:pt x="110" y="59"/>
                </a:lnTo>
                <a:lnTo>
                  <a:pt x="107" y="62"/>
                </a:lnTo>
                <a:lnTo>
                  <a:pt x="103" y="63"/>
                </a:lnTo>
                <a:lnTo>
                  <a:pt x="99" y="63"/>
                </a:lnTo>
                <a:lnTo>
                  <a:pt x="99" y="76"/>
                </a:lnTo>
                <a:lnTo>
                  <a:pt x="99" y="76"/>
                </a:lnTo>
                <a:lnTo>
                  <a:pt x="109" y="74"/>
                </a:lnTo>
                <a:lnTo>
                  <a:pt x="113" y="72"/>
                </a:lnTo>
                <a:lnTo>
                  <a:pt x="117" y="70"/>
                </a:lnTo>
                <a:lnTo>
                  <a:pt x="121" y="68"/>
                </a:lnTo>
                <a:lnTo>
                  <a:pt x="122" y="63"/>
                </a:lnTo>
                <a:lnTo>
                  <a:pt x="125" y="58"/>
                </a:lnTo>
                <a:lnTo>
                  <a:pt x="126" y="53"/>
                </a:lnTo>
                <a:lnTo>
                  <a:pt x="126" y="53"/>
                </a:lnTo>
                <a:close/>
                <a:moveTo>
                  <a:pt x="99" y="12"/>
                </a:moveTo>
                <a:lnTo>
                  <a:pt x="99" y="12"/>
                </a:lnTo>
                <a:lnTo>
                  <a:pt x="82" y="5"/>
                </a:lnTo>
                <a:lnTo>
                  <a:pt x="65" y="1"/>
                </a:lnTo>
                <a:lnTo>
                  <a:pt x="52" y="0"/>
                </a:lnTo>
                <a:lnTo>
                  <a:pt x="40" y="1"/>
                </a:lnTo>
                <a:lnTo>
                  <a:pt x="40" y="5"/>
                </a:lnTo>
                <a:lnTo>
                  <a:pt x="40" y="5"/>
                </a:lnTo>
                <a:lnTo>
                  <a:pt x="42" y="5"/>
                </a:lnTo>
                <a:lnTo>
                  <a:pt x="42" y="5"/>
                </a:lnTo>
                <a:lnTo>
                  <a:pt x="42" y="5"/>
                </a:lnTo>
                <a:lnTo>
                  <a:pt x="45" y="8"/>
                </a:lnTo>
                <a:lnTo>
                  <a:pt x="46" y="11"/>
                </a:lnTo>
                <a:lnTo>
                  <a:pt x="46" y="13"/>
                </a:lnTo>
                <a:lnTo>
                  <a:pt x="46" y="16"/>
                </a:lnTo>
                <a:lnTo>
                  <a:pt x="46" y="16"/>
                </a:lnTo>
                <a:lnTo>
                  <a:pt x="44" y="19"/>
                </a:lnTo>
                <a:lnTo>
                  <a:pt x="40" y="20"/>
                </a:lnTo>
                <a:lnTo>
                  <a:pt x="40" y="76"/>
                </a:lnTo>
                <a:lnTo>
                  <a:pt x="40" y="76"/>
                </a:lnTo>
                <a:lnTo>
                  <a:pt x="40" y="80"/>
                </a:lnTo>
                <a:lnTo>
                  <a:pt x="40" y="84"/>
                </a:lnTo>
                <a:lnTo>
                  <a:pt x="40" y="96"/>
                </a:lnTo>
                <a:lnTo>
                  <a:pt x="40" y="96"/>
                </a:lnTo>
                <a:lnTo>
                  <a:pt x="49" y="91"/>
                </a:lnTo>
                <a:lnTo>
                  <a:pt x="59" y="82"/>
                </a:lnTo>
                <a:lnTo>
                  <a:pt x="69" y="77"/>
                </a:lnTo>
                <a:lnTo>
                  <a:pt x="73" y="76"/>
                </a:lnTo>
                <a:lnTo>
                  <a:pt x="79" y="76"/>
                </a:lnTo>
                <a:lnTo>
                  <a:pt x="79" y="76"/>
                </a:lnTo>
                <a:lnTo>
                  <a:pt x="90" y="76"/>
                </a:lnTo>
                <a:lnTo>
                  <a:pt x="99" y="76"/>
                </a:lnTo>
                <a:lnTo>
                  <a:pt x="99" y="63"/>
                </a:lnTo>
                <a:lnTo>
                  <a:pt x="99" y="63"/>
                </a:lnTo>
                <a:lnTo>
                  <a:pt x="97" y="63"/>
                </a:lnTo>
                <a:lnTo>
                  <a:pt x="92" y="62"/>
                </a:lnTo>
                <a:lnTo>
                  <a:pt x="92" y="62"/>
                </a:lnTo>
                <a:lnTo>
                  <a:pt x="92" y="62"/>
                </a:lnTo>
                <a:lnTo>
                  <a:pt x="88" y="59"/>
                </a:lnTo>
                <a:lnTo>
                  <a:pt x="86" y="54"/>
                </a:lnTo>
                <a:lnTo>
                  <a:pt x="84" y="49"/>
                </a:lnTo>
                <a:lnTo>
                  <a:pt x="86" y="42"/>
                </a:lnTo>
                <a:lnTo>
                  <a:pt x="86" y="42"/>
                </a:lnTo>
                <a:lnTo>
                  <a:pt x="88" y="39"/>
                </a:lnTo>
                <a:lnTo>
                  <a:pt x="91" y="36"/>
                </a:lnTo>
                <a:lnTo>
                  <a:pt x="95" y="35"/>
                </a:lnTo>
                <a:lnTo>
                  <a:pt x="99" y="34"/>
                </a:lnTo>
                <a:lnTo>
                  <a:pt x="99" y="12"/>
                </a:lnTo>
                <a:close/>
                <a:moveTo>
                  <a:pt x="40" y="1"/>
                </a:moveTo>
                <a:lnTo>
                  <a:pt x="40" y="1"/>
                </a:lnTo>
                <a:lnTo>
                  <a:pt x="33" y="3"/>
                </a:lnTo>
                <a:lnTo>
                  <a:pt x="33" y="11"/>
                </a:lnTo>
                <a:lnTo>
                  <a:pt x="33" y="11"/>
                </a:lnTo>
                <a:lnTo>
                  <a:pt x="33" y="9"/>
                </a:lnTo>
                <a:lnTo>
                  <a:pt x="33" y="9"/>
                </a:lnTo>
                <a:lnTo>
                  <a:pt x="36" y="7"/>
                </a:lnTo>
                <a:lnTo>
                  <a:pt x="40" y="5"/>
                </a:lnTo>
                <a:lnTo>
                  <a:pt x="40" y="1"/>
                </a:lnTo>
                <a:lnTo>
                  <a:pt x="40" y="1"/>
                </a:lnTo>
                <a:close/>
                <a:moveTo>
                  <a:pt x="33" y="97"/>
                </a:moveTo>
                <a:lnTo>
                  <a:pt x="33" y="97"/>
                </a:lnTo>
                <a:lnTo>
                  <a:pt x="40" y="96"/>
                </a:lnTo>
                <a:lnTo>
                  <a:pt x="40" y="84"/>
                </a:lnTo>
                <a:lnTo>
                  <a:pt x="40" y="84"/>
                </a:lnTo>
                <a:lnTo>
                  <a:pt x="38" y="85"/>
                </a:lnTo>
                <a:lnTo>
                  <a:pt x="38" y="85"/>
                </a:lnTo>
                <a:lnTo>
                  <a:pt x="36" y="89"/>
                </a:lnTo>
                <a:lnTo>
                  <a:pt x="33" y="92"/>
                </a:lnTo>
                <a:lnTo>
                  <a:pt x="33" y="97"/>
                </a:lnTo>
                <a:lnTo>
                  <a:pt x="33" y="97"/>
                </a:lnTo>
                <a:close/>
                <a:moveTo>
                  <a:pt x="40" y="20"/>
                </a:moveTo>
                <a:lnTo>
                  <a:pt x="40" y="76"/>
                </a:lnTo>
                <a:lnTo>
                  <a:pt x="40" y="76"/>
                </a:lnTo>
                <a:lnTo>
                  <a:pt x="37" y="72"/>
                </a:lnTo>
                <a:lnTo>
                  <a:pt x="33" y="69"/>
                </a:lnTo>
                <a:lnTo>
                  <a:pt x="33" y="69"/>
                </a:lnTo>
                <a:lnTo>
                  <a:pt x="33" y="69"/>
                </a:lnTo>
                <a:lnTo>
                  <a:pt x="33" y="32"/>
                </a:lnTo>
                <a:lnTo>
                  <a:pt x="33" y="32"/>
                </a:lnTo>
                <a:lnTo>
                  <a:pt x="33" y="30"/>
                </a:lnTo>
                <a:lnTo>
                  <a:pt x="33" y="26"/>
                </a:lnTo>
                <a:lnTo>
                  <a:pt x="33" y="15"/>
                </a:lnTo>
                <a:lnTo>
                  <a:pt x="33" y="15"/>
                </a:lnTo>
                <a:lnTo>
                  <a:pt x="34" y="17"/>
                </a:lnTo>
                <a:lnTo>
                  <a:pt x="36" y="19"/>
                </a:lnTo>
                <a:lnTo>
                  <a:pt x="36" y="19"/>
                </a:lnTo>
                <a:lnTo>
                  <a:pt x="40" y="20"/>
                </a:lnTo>
                <a:lnTo>
                  <a:pt x="40" y="20"/>
                </a:lnTo>
                <a:close/>
                <a:moveTo>
                  <a:pt x="33" y="3"/>
                </a:moveTo>
                <a:lnTo>
                  <a:pt x="33" y="3"/>
                </a:lnTo>
                <a:lnTo>
                  <a:pt x="23" y="7"/>
                </a:lnTo>
                <a:lnTo>
                  <a:pt x="23" y="19"/>
                </a:lnTo>
                <a:lnTo>
                  <a:pt x="23" y="19"/>
                </a:lnTo>
                <a:lnTo>
                  <a:pt x="27" y="20"/>
                </a:lnTo>
                <a:lnTo>
                  <a:pt x="27" y="20"/>
                </a:lnTo>
                <a:lnTo>
                  <a:pt x="30" y="23"/>
                </a:lnTo>
                <a:lnTo>
                  <a:pt x="33" y="26"/>
                </a:lnTo>
                <a:lnTo>
                  <a:pt x="33" y="15"/>
                </a:lnTo>
                <a:lnTo>
                  <a:pt x="33" y="15"/>
                </a:lnTo>
                <a:lnTo>
                  <a:pt x="32" y="13"/>
                </a:lnTo>
                <a:lnTo>
                  <a:pt x="33" y="11"/>
                </a:lnTo>
                <a:lnTo>
                  <a:pt x="33" y="3"/>
                </a:lnTo>
                <a:lnTo>
                  <a:pt x="33" y="3"/>
                </a:lnTo>
                <a:close/>
                <a:moveTo>
                  <a:pt x="23" y="97"/>
                </a:moveTo>
                <a:lnTo>
                  <a:pt x="23" y="97"/>
                </a:lnTo>
                <a:lnTo>
                  <a:pt x="27" y="97"/>
                </a:lnTo>
                <a:lnTo>
                  <a:pt x="33" y="97"/>
                </a:lnTo>
                <a:lnTo>
                  <a:pt x="33" y="92"/>
                </a:lnTo>
                <a:lnTo>
                  <a:pt x="33" y="92"/>
                </a:lnTo>
                <a:lnTo>
                  <a:pt x="27" y="92"/>
                </a:lnTo>
                <a:lnTo>
                  <a:pt x="23" y="91"/>
                </a:lnTo>
                <a:lnTo>
                  <a:pt x="23" y="97"/>
                </a:lnTo>
                <a:lnTo>
                  <a:pt x="23" y="97"/>
                </a:lnTo>
                <a:close/>
                <a:moveTo>
                  <a:pt x="33" y="32"/>
                </a:moveTo>
                <a:lnTo>
                  <a:pt x="33" y="69"/>
                </a:lnTo>
                <a:lnTo>
                  <a:pt x="33" y="69"/>
                </a:lnTo>
                <a:lnTo>
                  <a:pt x="27" y="68"/>
                </a:lnTo>
                <a:lnTo>
                  <a:pt x="23" y="69"/>
                </a:lnTo>
                <a:lnTo>
                  <a:pt x="23" y="65"/>
                </a:lnTo>
                <a:lnTo>
                  <a:pt x="23" y="65"/>
                </a:lnTo>
                <a:lnTo>
                  <a:pt x="26" y="62"/>
                </a:lnTo>
                <a:lnTo>
                  <a:pt x="27" y="59"/>
                </a:lnTo>
                <a:lnTo>
                  <a:pt x="27" y="59"/>
                </a:lnTo>
                <a:lnTo>
                  <a:pt x="29" y="55"/>
                </a:lnTo>
                <a:lnTo>
                  <a:pt x="29" y="50"/>
                </a:lnTo>
                <a:lnTo>
                  <a:pt x="26" y="47"/>
                </a:lnTo>
                <a:lnTo>
                  <a:pt x="23" y="45"/>
                </a:lnTo>
                <a:lnTo>
                  <a:pt x="23" y="43"/>
                </a:lnTo>
                <a:lnTo>
                  <a:pt x="23" y="39"/>
                </a:lnTo>
                <a:lnTo>
                  <a:pt x="23" y="39"/>
                </a:lnTo>
                <a:lnTo>
                  <a:pt x="27" y="38"/>
                </a:lnTo>
                <a:lnTo>
                  <a:pt x="32" y="34"/>
                </a:lnTo>
                <a:lnTo>
                  <a:pt x="32" y="34"/>
                </a:lnTo>
                <a:lnTo>
                  <a:pt x="33" y="32"/>
                </a:lnTo>
                <a:lnTo>
                  <a:pt x="33" y="32"/>
                </a:lnTo>
                <a:close/>
                <a:moveTo>
                  <a:pt x="23" y="7"/>
                </a:moveTo>
                <a:lnTo>
                  <a:pt x="23" y="7"/>
                </a:lnTo>
                <a:lnTo>
                  <a:pt x="17" y="11"/>
                </a:lnTo>
                <a:lnTo>
                  <a:pt x="13" y="16"/>
                </a:lnTo>
                <a:lnTo>
                  <a:pt x="8" y="21"/>
                </a:lnTo>
                <a:lnTo>
                  <a:pt x="6" y="27"/>
                </a:lnTo>
                <a:lnTo>
                  <a:pt x="2" y="40"/>
                </a:lnTo>
                <a:lnTo>
                  <a:pt x="0" y="54"/>
                </a:lnTo>
                <a:lnTo>
                  <a:pt x="2" y="66"/>
                </a:lnTo>
                <a:lnTo>
                  <a:pt x="4" y="78"/>
                </a:lnTo>
                <a:lnTo>
                  <a:pt x="8" y="88"/>
                </a:lnTo>
                <a:lnTo>
                  <a:pt x="13" y="91"/>
                </a:lnTo>
                <a:lnTo>
                  <a:pt x="15" y="93"/>
                </a:lnTo>
                <a:lnTo>
                  <a:pt x="15" y="93"/>
                </a:lnTo>
                <a:lnTo>
                  <a:pt x="23" y="97"/>
                </a:lnTo>
                <a:lnTo>
                  <a:pt x="23" y="91"/>
                </a:lnTo>
                <a:lnTo>
                  <a:pt x="22" y="91"/>
                </a:lnTo>
                <a:lnTo>
                  <a:pt x="22" y="91"/>
                </a:lnTo>
                <a:lnTo>
                  <a:pt x="22" y="91"/>
                </a:lnTo>
                <a:lnTo>
                  <a:pt x="18" y="88"/>
                </a:lnTo>
                <a:lnTo>
                  <a:pt x="17" y="84"/>
                </a:lnTo>
                <a:lnTo>
                  <a:pt x="15" y="80"/>
                </a:lnTo>
                <a:lnTo>
                  <a:pt x="17" y="74"/>
                </a:lnTo>
                <a:lnTo>
                  <a:pt x="17" y="74"/>
                </a:lnTo>
                <a:lnTo>
                  <a:pt x="19" y="72"/>
                </a:lnTo>
                <a:lnTo>
                  <a:pt x="23" y="69"/>
                </a:lnTo>
                <a:lnTo>
                  <a:pt x="23" y="65"/>
                </a:lnTo>
                <a:lnTo>
                  <a:pt x="23" y="65"/>
                </a:lnTo>
                <a:lnTo>
                  <a:pt x="18" y="66"/>
                </a:lnTo>
                <a:lnTo>
                  <a:pt x="13" y="65"/>
                </a:lnTo>
                <a:lnTo>
                  <a:pt x="13" y="65"/>
                </a:lnTo>
                <a:lnTo>
                  <a:pt x="13" y="65"/>
                </a:lnTo>
                <a:lnTo>
                  <a:pt x="10" y="62"/>
                </a:lnTo>
                <a:lnTo>
                  <a:pt x="7" y="58"/>
                </a:lnTo>
                <a:lnTo>
                  <a:pt x="7" y="54"/>
                </a:lnTo>
                <a:lnTo>
                  <a:pt x="8" y="49"/>
                </a:lnTo>
                <a:lnTo>
                  <a:pt x="8" y="49"/>
                </a:lnTo>
                <a:lnTo>
                  <a:pt x="11" y="46"/>
                </a:lnTo>
                <a:lnTo>
                  <a:pt x="14" y="43"/>
                </a:lnTo>
                <a:lnTo>
                  <a:pt x="18" y="43"/>
                </a:lnTo>
                <a:lnTo>
                  <a:pt x="23" y="43"/>
                </a:lnTo>
                <a:lnTo>
                  <a:pt x="23" y="39"/>
                </a:lnTo>
                <a:lnTo>
                  <a:pt x="23" y="39"/>
                </a:lnTo>
                <a:lnTo>
                  <a:pt x="18" y="38"/>
                </a:lnTo>
                <a:lnTo>
                  <a:pt x="18" y="38"/>
                </a:lnTo>
                <a:lnTo>
                  <a:pt x="15" y="35"/>
                </a:lnTo>
                <a:lnTo>
                  <a:pt x="14" y="32"/>
                </a:lnTo>
                <a:lnTo>
                  <a:pt x="13" y="28"/>
                </a:lnTo>
                <a:lnTo>
                  <a:pt x="14" y="24"/>
                </a:lnTo>
                <a:lnTo>
                  <a:pt x="14" y="24"/>
                </a:lnTo>
                <a:lnTo>
                  <a:pt x="14" y="24"/>
                </a:lnTo>
                <a:lnTo>
                  <a:pt x="18" y="20"/>
                </a:lnTo>
                <a:lnTo>
                  <a:pt x="23" y="19"/>
                </a:lnTo>
                <a:lnTo>
                  <a:pt x="23" y="7"/>
                </a:lnTo>
                <a:close/>
              </a:path>
            </a:pathLst>
          </a:custGeom>
          <a:solidFill>
            <a:srgbClr val="C160DE"/>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grpSp>
        <p:nvGrpSpPr>
          <p:cNvPr id="4295" name="组合 199"/>
          <p:cNvGrpSpPr/>
          <p:nvPr/>
        </p:nvGrpSpPr>
        <p:grpSpPr>
          <a:xfrm>
            <a:off x="4759325" y="2971800"/>
            <a:ext cx="266700" cy="334963"/>
            <a:chOff x="0" y="0"/>
            <a:chExt cx="265113" cy="334963"/>
          </a:xfrm>
        </p:grpSpPr>
        <p:sp>
          <p:nvSpPr>
            <p:cNvPr id="4296" name="Freeform 186"/>
            <p:cNvSpPr/>
            <p:nvPr/>
          </p:nvSpPr>
          <p:spPr>
            <a:xfrm>
              <a:off x="0" y="9525"/>
              <a:ext cx="252413" cy="325438"/>
            </a:xfrm>
            <a:custGeom>
              <a:avLst/>
              <a:gdLst>
                <a:gd name="txL" fmla="*/ 0 w 159"/>
                <a:gd name="txT" fmla="*/ 0 h 205"/>
                <a:gd name="txR" fmla="*/ 159 w 159"/>
                <a:gd name="txB" fmla="*/ 205 h 205"/>
              </a:gdLst>
              <a:ahLst/>
              <a:cxnLst>
                <a:cxn ang="0">
                  <a:pos x="159" y="36"/>
                </a:cxn>
                <a:cxn ang="0">
                  <a:pos x="151" y="32"/>
                </a:cxn>
                <a:cxn ang="0">
                  <a:pos x="56" y="185"/>
                </a:cxn>
                <a:cxn ang="0">
                  <a:pos x="56" y="185"/>
                </a:cxn>
                <a:cxn ang="0">
                  <a:pos x="53" y="189"/>
                </a:cxn>
                <a:cxn ang="0">
                  <a:pos x="50" y="191"/>
                </a:cxn>
                <a:cxn ang="0">
                  <a:pos x="46" y="193"/>
                </a:cxn>
                <a:cxn ang="0">
                  <a:pos x="41" y="194"/>
                </a:cxn>
                <a:cxn ang="0">
                  <a:pos x="37" y="195"/>
                </a:cxn>
                <a:cxn ang="0">
                  <a:pos x="31" y="194"/>
                </a:cxn>
                <a:cxn ang="0">
                  <a:pos x="27" y="193"/>
                </a:cxn>
                <a:cxn ang="0">
                  <a:pos x="22" y="191"/>
                </a:cxn>
                <a:cxn ang="0">
                  <a:pos x="22" y="191"/>
                </a:cxn>
                <a:cxn ang="0">
                  <a:pos x="18" y="187"/>
                </a:cxn>
                <a:cxn ang="0">
                  <a:pos x="15" y="185"/>
                </a:cxn>
                <a:cxn ang="0">
                  <a:pos x="12" y="180"/>
                </a:cxn>
                <a:cxn ang="0">
                  <a:pos x="10" y="175"/>
                </a:cxn>
                <a:cxn ang="0">
                  <a:pos x="10" y="171"/>
                </a:cxn>
                <a:cxn ang="0">
                  <a:pos x="10" y="166"/>
                </a:cxn>
                <a:cxn ang="0">
                  <a:pos x="11" y="162"/>
                </a:cxn>
                <a:cxn ang="0">
                  <a:pos x="12" y="157"/>
                </a:cxn>
                <a:cxn ang="0">
                  <a:pos x="107" y="4"/>
                </a:cxn>
                <a:cxn ang="0">
                  <a:pos x="100" y="0"/>
                </a:cxn>
                <a:cxn ang="0">
                  <a:pos x="4" y="155"/>
                </a:cxn>
                <a:cxn ang="0">
                  <a:pos x="4" y="155"/>
                </a:cxn>
                <a:cxn ang="0">
                  <a:pos x="2" y="160"/>
                </a:cxn>
                <a:cxn ang="0">
                  <a:pos x="0" y="167"/>
                </a:cxn>
                <a:cxn ang="0">
                  <a:pos x="0" y="172"/>
                </a:cxn>
                <a:cxn ang="0">
                  <a:pos x="2" y="179"/>
                </a:cxn>
                <a:cxn ang="0">
                  <a:pos x="3" y="185"/>
                </a:cxn>
                <a:cxn ang="0">
                  <a:pos x="7" y="190"/>
                </a:cxn>
                <a:cxn ang="0">
                  <a:pos x="11" y="195"/>
                </a:cxn>
                <a:cxn ang="0">
                  <a:pos x="16" y="199"/>
                </a:cxn>
                <a:cxn ang="0">
                  <a:pos x="16" y="199"/>
                </a:cxn>
                <a:cxn ang="0">
                  <a:pos x="23" y="202"/>
                </a:cxn>
                <a:cxn ang="0">
                  <a:pos x="30" y="203"/>
                </a:cxn>
                <a:cxn ang="0">
                  <a:pos x="35" y="205"/>
                </a:cxn>
                <a:cxn ang="0">
                  <a:pos x="42" y="205"/>
                </a:cxn>
                <a:cxn ang="0">
                  <a:pos x="48" y="202"/>
                </a:cxn>
                <a:cxn ang="0">
                  <a:pos x="53" y="199"/>
                </a:cxn>
                <a:cxn ang="0">
                  <a:pos x="58" y="195"/>
                </a:cxn>
                <a:cxn ang="0">
                  <a:pos x="62" y="191"/>
                </a:cxn>
                <a:cxn ang="0">
                  <a:pos x="159" y="36"/>
                </a:cxn>
              </a:cxnLst>
              <a:rect l="txL" t="txT" r="txR" b="txB"/>
              <a:pathLst>
                <a:path w="159" h="205">
                  <a:moveTo>
                    <a:pt x="159" y="36"/>
                  </a:moveTo>
                  <a:lnTo>
                    <a:pt x="151" y="32"/>
                  </a:lnTo>
                  <a:lnTo>
                    <a:pt x="56" y="185"/>
                  </a:lnTo>
                  <a:lnTo>
                    <a:pt x="56" y="185"/>
                  </a:lnTo>
                  <a:lnTo>
                    <a:pt x="53" y="189"/>
                  </a:lnTo>
                  <a:lnTo>
                    <a:pt x="50" y="191"/>
                  </a:lnTo>
                  <a:lnTo>
                    <a:pt x="46" y="193"/>
                  </a:lnTo>
                  <a:lnTo>
                    <a:pt x="41" y="194"/>
                  </a:lnTo>
                  <a:lnTo>
                    <a:pt x="37" y="195"/>
                  </a:lnTo>
                  <a:lnTo>
                    <a:pt x="31" y="194"/>
                  </a:lnTo>
                  <a:lnTo>
                    <a:pt x="27" y="193"/>
                  </a:lnTo>
                  <a:lnTo>
                    <a:pt x="22" y="191"/>
                  </a:lnTo>
                  <a:lnTo>
                    <a:pt x="22" y="191"/>
                  </a:lnTo>
                  <a:lnTo>
                    <a:pt x="18" y="187"/>
                  </a:lnTo>
                  <a:lnTo>
                    <a:pt x="15" y="185"/>
                  </a:lnTo>
                  <a:lnTo>
                    <a:pt x="12" y="180"/>
                  </a:lnTo>
                  <a:lnTo>
                    <a:pt x="10" y="175"/>
                  </a:lnTo>
                  <a:lnTo>
                    <a:pt x="10" y="171"/>
                  </a:lnTo>
                  <a:lnTo>
                    <a:pt x="10" y="166"/>
                  </a:lnTo>
                  <a:lnTo>
                    <a:pt x="11" y="162"/>
                  </a:lnTo>
                  <a:lnTo>
                    <a:pt x="12" y="157"/>
                  </a:lnTo>
                  <a:lnTo>
                    <a:pt x="107" y="4"/>
                  </a:lnTo>
                  <a:lnTo>
                    <a:pt x="100" y="0"/>
                  </a:lnTo>
                  <a:lnTo>
                    <a:pt x="4" y="155"/>
                  </a:lnTo>
                  <a:lnTo>
                    <a:pt x="4" y="155"/>
                  </a:lnTo>
                  <a:lnTo>
                    <a:pt x="2" y="160"/>
                  </a:lnTo>
                  <a:lnTo>
                    <a:pt x="0" y="167"/>
                  </a:lnTo>
                  <a:lnTo>
                    <a:pt x="0" y="172"/>
                  </a:lnTo>
                  <a:lnTo>
                    <a:pt x="2" y="179"/>
                  </a:lnTo>
                  <a:lnTo>
                    <a:pt x="3" y="185"/>
                  </a:lnTo>
                  <a:lnTo>
                    <a:pt x="7" y="190"/>
                  </a:lnTo>
                  <a:lnTo>
                    <a:pt x="11" y="195"/>
                  </a:lnTo>
                  <a:lnTo>
                    <a:pt x="16" y="199"/>
                  </a:lnTo>
                  <a:lnTo>
                    <a:pt x="16" y="199"/>
                  </a:lnTo>
                  <a:lnTo>
                    <a:pt x="23" y="202"/>
                  </a:lnTo>
                  <a:lnTo>
                    <a:pt x="30" y="203"/>
                  </a:lnTo>
                  <a:lnTo>
                    <a:pt x="35" y="205"/>
                  </a:lnTo>
                  <a:lnTo>
                    <a:pt x="42" y="205"/>
                  </a:lnTo>
                  <a:lnTo>
                    <a:pt x="48" y="202"/>
                  </a:lnTo>
                  <a:lnTo>
                    <a:pt x="53" y="199"/>
                  </a:lnTo>
                  <a:lnTo>
                    <a:pt x="58" y="195"/>
                  </a:lnTo>
                  <a:lnTo>
                    <a:pt x="62" y="191"/>
                  </a:lnTo>
                  <a:lnTo>
                    <a:pt x="159" y="36"/>
                  </a:lnTo>
                  <a:close/>
                </a:path>
              </a:pathLst>
            </a:custGeom>
            <a:solidFill>
              <a:srgbClr val="C160DE"/>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97" name="Freeform 187"/>
            <p:cNvSpPr/>
            <p:nvPr/>
          </p:nvSpPr>
          <p:spPr>
            <a:xfrm>
              <a:off x="142875" y="0"/>
              <a:ext cx="122238" cy="82550"/>
            </a:xfrm>
            <a:custGeom>
              <a:avLst/>
              <a:gdLst>
                <a:gd name="txL" fmla="*/ 0 w 77"/>
                <a:gd name="txT" fmla="*/ 0 h 52"/>
                <a:gd name="txR" fmla="*/ 77 w 77"/>
                <a:gd name="txB" fmla="*/ 52 h 52"/>
              </a:gdLst>
              <a:ahLst/>
              <a:cxnLst>
                <a:cxn ang="0">
                  <a:pos x="75" y="50"/>
                </a:cxn>
                <a:cxn ang="0">
                  <a:pos x="75" y="50"/>
                </a:cxn>
                <a:cxn ang="0">
                  <a:pos x="74" y="51"/>
                </a:cxn>
                <a:cxn ang="0">
                  <a:pos x="71" y="52"/>
                </a:cxn>
                <a:cxn ang="0">
                  <a:pos x="69" y="52"/>
                </a:cxn>
                <a:cxn ang="0">
                  <a:pos x="67" y="51"/>
                </a:cxn>
                <a:cxn ang="0">
                  <a:pos x="2" y="12"/>
                </a:cxn>
                <a:cxn ang="0">
                  <a:pos x="2" y="12"/>
                </a:cxn>
                <a:cxn ang="0">
                  <a:pos x="0" y="9"/>
                </a:cxn>
                <a:cxn ang="0">
                  <a:pos x="0" y="8"/>
                </a:cxn>
                <a:cxn ang="0">
                  <a:pos x="0" y="5"/>
                </a:cxn>
                <a:cxn ang="0">
                  <a:pos x="0" y="2"/>
                </a:cxn>
                <a:cxn ang="0">
                  <a:pos x="0" y="2"/>
                </a:cxn>
                <a:cxn ang="0">
                  <a:pos x="1" y="1"/>
                </a:cxn>
                <a:cxn ang="0">
                  <a:pos x="4" y="0"/>
                </a:cxn>
                <a:cxn ang="0">
                  <a:pos x="6" y="0"/>
                </a:cxn>
                <a:cxn ang="0">
                  <a:pos x="8" y="1"/>
                </a:cxn>
                <a:cxn ang="0">
                  <a:pos x="74" y="42"/>
                </a:cxn>
                <a:cxn ang="0">
                  <a:pos x="74" y="42"/>
                </a:cxn>
                <a:cxn ang="0">
                  <a:pos x="75" y="43"/>
                </a:cxn>
                <a:cxn ang="0">
                  <a:pos x="77" y="46"/>
                </a:cxn>
                <a:cxn ang="0">
                  <a:pos x="77" y="47"/>
                </a:cxn>
                <a:cxn ang="0">
                  <a:pos x="75" y="50"/>
                </a:cxn>
                <a:cxn ang="0">
                  <a:pos x="75" y="50"/>
                </a:cxn>
              </a:cxnLst>
              <a:rect l="txL" t="txT" r="txR" b="txB"/>
              <a:pathLst>
                <a:path w="77" h="52">
                  <a:moveTo>
                    <a:pt x="75" y="50"/>
                  </a:moveTo>
                  <a:lnTo>
                    <a:pt x="75" y="50"/>
                  </a:lnTo>
                  <a:lnTo>
                    <a:pt x="74" y="51"/>
                  </a:lnTo>
                  <a:lnTo>
                    <a:pt x="71" y="52"/>
                  </a:lnTo>
                  <a:lnTo>
                    <a:pt x="69" y="52"/>
                  </a:lnTo>
                  <a:lnTo>
                    <a:pt x="67" y="51"/>
                  </a:lnTo>
                  <a:lnTo>
                    <a:pt x="2" y="12"/>
                  </a:lnTo>
                  <a:lnTo>
                    <a:pt x="2" y="12"/>
                  </a:lnTo>
                  <a:lnTo>
                    <a:pt x="0" y="9"/>
                  </a:lnTo>
                  <a:lnTo>
                    <a:pt x="0" y="8"/>
                  </a:lnTo>
                  <a:lnTo>
                    <a:pt x="0" y="5"/>
                  </a:lnTo>
                  <a:lnTo>
                    <a:pt x="0" y="2"/>
                  </a:lnTo>
                  <a:lnTo>
                    <a:pt x="0" y="2"/>
                  </a:lnTo>
                  <a:lnTo>
                    <a:pt x="1" y="1"/>
                  </a:lnTo>
                  <a:lnTo>
                    <a:pt x="4" y="0"/>
                  </a:lnTo>
                  <a:lnTo>
                    <a:pt x="6" y="0"/>
                  </a:lnTo>
                  <a:lnTo>
                    <a:pt x="8" y="1"/>
                  </a:lnTo>
                  <a:lnTo>
                    <a:pt x="74" y="42"/>
                  </a:lnTo>
                  <a:lnTo>
                    <a:pt x="74" y="42"/>
                  </a:lnTo>
                  <a:lnTo>
                    <a:pt x="75" y="43"/>
                  </a:lnTo>
                  <a:lnTo>
                    <a:pt x="77" y="46"/>
                  </a:lnTo>
                  <a:lnTo>
                    <a:pt x="77" y="47"/>
                  </a:lnTo>
                  <a:lnTo>
                    <a:pt x="75" y="50"/>
                  </a:lnTo>
                  <a:lnTo>
                    <a:pt x="75" y="50"/>
                  </a:lnTo>
                  <a:close/>
                </a:path>
              </a:pathLst>
            </a:custGeom>
            <a:solidFill>
              <a:srgbClr val="C160DE"/>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298" name="Freeform 188"/>
            <p:cNvSpPr/>
            <p:nvPr/>
          </p:nvSpPr>
          <p:spPr>
            <a:xfrm>
              <a:off x="42863" y="68262"/>
              <a:ext cx="173038" cy="234950"/>
            </a:xfrm>
            <a:custGeom>
              <a:avLst/>
              <a:gdLst>
                <a:gd name="txL" fmla="*/ 0 w 109"/>
                <a:gd name="txT" fmla="*/ 0 h 148"/>
                <a:gd name="txR" fmla="*/ 109 w 109"/>
                <a:gd name="txB" fmla="*/ 148 h 148"/>
              </a:gdLst>
              <a:ahLst/>
              <a:cxnLst>
                <a:cxn ang="0">
                  <a:pos x="109" y="5"/>
                </a:cxn>
                <a:cxn ang="0">
                  <a:pos x="99" y="0"/>
                </a:cxn>
                <a:cxn ang="0">
                  <a:pos x="15" y="137"/>
                </a:cxn>
                <a:cxn ang="0">
                  <a:pos x="15" y="137"/>
                </a:cxn>
                <a:cxn ang="0">
                  <a:pos x="12" y="139"/>
                </a:cxn>
                <a:cxn ang="0">
                  <a:pos x="8" y="142"/>
                </a:cxn>
                <a:cxn ang="0">
                  <a:pos x="4" y="143"/>
                </a:cxn>
                <a:cxn ang="0">
                  <a:pos x="0" y="143"/>
                </a:cxn>
                <a:cxn ang="0">
                  <a:pos x="0" y="143"/>
                </a:cxn>
                <a:cxn ang="0">
                  <a:pos x="0" y="145"/>
                </a:cxn>
                <a:cxn ang="0">
                  <a:pos x="0" y="145"/>
                </a:cxn>
                <a:cxn ang="0">
                  <a:pos x="7" y="148"/>
                </a:cxn>
                <a:cxn ang="0">
                  <a:pos x="14" y="148"/>
                </a:cxn>
                <a:cxn ang="0">
                  <a:pos x="21" y="145"/>
                </a:cxn>
                <a:cxn ang="0">
                  <a:pos x="25" y="141"/>
                </a:cxn>
                <a:cxn ang="0">
                  <a:pos x="109" y="5"/>
                </a:cxn>
              </a:cxnLst>
              <a:rect l="txL" t="txT" r="txR" b="txB"/>
              <a:pathLst>
                <a:path w="109" h="148">
                  <a:moveTo>
                    <a:pt x="109" y="5"/>
                  </a:moveTo>
                  <a:lnTo>
                    <a:pt x="99" y="0"/>
                  </a:lnTo>
                  <a:lnTo>
                    <a:pt x="15" y="137"/>
                  </a:lnTo>
                  <a:lnTo>
                    <a:pt x="15" y="137"/>
                  </a:lnTo>
                  <a:lnTo>
                    <a:pt x="12" y="139"/>
                  </a:lnTo>
                  <a:lnTo>
                    <a:pt x="8" y="142"/>
                  </a:lnTo>
                  <a:lnTo>
                    <a:pt x="4" y="143"/>
                  </a:lnTo>
                  <a:lnTo>
                    <a:pt x="0" y="143"/>
                  </a:lnTo>
                  <a:lnTo>
                    <a:pt x="0" y="143"/>
                  </a:lnTo>
                  <a:lnTo>
                    <a:pt x="0" y="145"/>
                  </a:lnTo>
                  <a:lnTo>
                    <a:pt x="0" y="145"/>
                  </a:lnTo>
                  <a:lnTo>
                    <a:pt x="7" y="148"/>
                  </a:lnTo>
                  <a:lnTo>
                    <a:pt x="14" y="148"/>
                  </a:lnTo>
                  <a:lnTo>
                    <a:pt x="21" y="145"/>
                  </a:lnTo>
                  <a:lnTo>
                    <a:pt x="25" y="141"/>
                  </a:lnTo>
                  <a:lnTo>
                    <a:pt x="109" y="5"/>
                  </a:lnTo>
                  <a:close/>
                </a:path>
              </a:pathLst>
            </a:custGeom>
            <a:solidFill>
              <a:srgbClr val="C160DE"/>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grpSp>
      <p:sp>
        <p:nvSpPr>
          <p:cNvPr id="4299" name="Freeform 189"/>
          <p:cNvSpPr>
            <a:spLocks noEditPoints="1"/>
          </p:cNvSpPr>
          <p:nvPr/>
        </p:nvSpPr>
        <p:spPr>
          <a:xfrm>
            <a:off x="3460750" y="4587875"/>
            <a:ext cx="219075" cy="233363"/>
          </a:xfrm>
          <a:custGeom>
            <a:avLst/>
            <a:gdLst>
              <a:gd name="txL" fmla="*/ 0 w 137"/>
              <a:gd name="txT" fmla="*/ 0 h 147"/>
              <a:gd name="txR" fmla="*/ 137 w 137"/>
              <a:gd name="txB" fmla="*/ 147 h 147"/>
            </a:gdLst>
            <a:ahLst/>
            <a:cxnLst>
              <a:cxn ang="0">
                <a:pos x="107" y="68"/>
              </a:cxn>
              <a:cxn ang="0">
                <a:pos x="103" y="51"/>
              </a:cxn>
              <a:cxn ang="0">
                <a:pos x="103" y="99"/>
              </a:cxn>
              <a:cxn ang="0">
                <a:pos x="117" y="111"/>
              </a:cxn>
              <a:cxn ang="0">
                <a:pos x="115" y="118"/>
              </a:cxn>
              <a:cxn ang="0">
                <a:pos x="103" y="38"/>
              </a:cxn>
              <a:cxn ang="0">
                <a:pos x="115" y="19"/>
              </a:cxn>
              <a:cxn ang="0">
                <a:pos x="117" y="24"/>
              </a:cxn>
              <a:cxn ang="0">
                <a:pos x="103" y="38"/>
              </a:cxn>
              <a:cxn ang="0">
                <a:pos x="114" y="68"/>
              </a:cxn>
              <a:cxn ang="0">
                <a:pos x="134" y="65"/>
              </a:cxn>
              <a:cxn ang="0">
                <a:pos x="136" y="70"/>
              </a:cxn>
              <a:cxn ang="0">
                <a:pos x="114" y="70"/>
              </a:cxn>
              <a:cxn ang="0">
                <a:pos x="69" y="30"/>
              </a:cxn>
              <a:cxn ang="0">
                <a:pos x="103" y="51"/>
              </a:cxn>
              <a:cxn ang="0">
                <a:pos x="90" y="100"/>
              </a:cxn>
              <a:cxn ang="0">
                <a:pos x="84" y="142"/>
              </a:cxn>
              <a:cxn ang="0">
                <a:pos x="69" y="114"/>
              </a:cxn>
              <a:cxn ang="0">
                <a:pos x="83" y="96"/>
              </a:cxn>
              <a:cxn ang="0">
                <a:pos x="95" y="84"/>
              </a:cxn>
              <a:cxn ang="0">
                <a:pos x="99" y="62"/>
              </a:cxn>
              <a:cxn ang="0">
                <a:pos x="91" y="47"/>
              </a:cxn>
              <a:cxn ang="0">
                <a:pos x="69" y="38"/>
              </a:cxn>
              <a:cxn ang="0">
                <a:pos x="100" y="31"/>
              </a:cxn>
              <a:cxn ang="0">
                <a:pos x="100" y="36"/>
              </a:cxn>
              <a:cxn ang="0">
                <a:pos x="103" y="99"/>
              </a:cxn>
              <a:cxn ang="0">
                <a:pos x="99" y="101"/>
              </a:cxn>
              <a:cxn ang="0">
                <a:pos x="103" y="99"/>
              </a:cxn>
              <a:cxn ang="0">
                <a:pos x="72" y="1"/>
              </a:cxn>
              <a:cxn ang="0">
                <a:pos x="72" y="23"/>
              </a:cxn>
              <a:cxn ang="0">
                <a:pos x="67" y="147"/>
              </a:cxn>
              <a:cxn ang="0">
                <a:pos x="49" y="137"/>
              </a:cxn>
              <a:cxn ang="0">
                <a:pos x="41" y="92"/>
              </a:cxn>
              <a:cxn ang="0">
                <a:pos x="41" y="43"/>
              </a:cxn>
              <a:cxn ang="0">
                <a:pos x="69" y="30"/>
              </a:cxn>
              <a:cxn ang="0">
                <a:pos x="57" y="40"/>
              </a:cxn>
              <a:cxn ang="0">
                <a:pos x="45" y="51"/>
              </a:cxn>
              <a:cxn ang="0">
                <a:pos x="40" y="68"/>
              </a:cxn>
              <a:cxn ang="0">
                <a:pos x="54" y="93"/>
              </a:cxn>
              <a:cxn ang="0">
                <a:pos x="56" y="97"/>
              </a:cxn>
              <a:cxn ang="0">
                <a:pos x="69" y="147"/>
              </a:cxn>
              <a:cxn ang="0">
                <a:pos x="69" y="24"/>
              </a:cxn>
              <a:cxn ang="0">
                <a:pos x="65" y="4"/>
              </a:cxn>
              <a:cxn ang="0">
                <a:pos x="69" y="0"/>
              </a:cxn>
              <a:cxn ang="0">
                <a:pos x="38" y="104"/>
              </a:cxn>
              <a:cxn ang="0">
                <a:pos x="35" y="99"/>
              </a:cxn>
              <a:cxn ang="0">
                <a:pos x="35" y="38"/>
              </a:cxn>
              <a:cxn ang="0">
                <a:pos x="38" y="31"/>
              </a:cxn>
              <a:cxn ang="0">
                <a:pos x="35" y="84"/>
              </a:cxn>
              <a:cxn ang="0">
                <a:pos x="33" y="59"/>
              </a:cxn>
              <a:cxn ang="0">
                <a:pos x="35" y="30"/>
              </a:cxn>
              <a:cxn ang="0">
                <a:pos x="33" y="36"/>
              </a:cxn>
              <a:cxn ang="0">
                <a:pos x="21" y="20"/>
              </a:cxn>
              <a:cxn ang="0">
                <a:pos x="35" y="30"/>
              </a:cxn>
              <a:cxn ang="0">
                <a:pos x="26" y="116"/>
              </a:cxn>
              <a:cxn ang="0">
                <a:pos x="21" y="116"/>
              </a:cxn>
              <a:cxn ang="0">
                <a:pos x="33" y="99"/>
              </a:cxn>
              <a:cxn ang="0">
                <a:pos x="4" y="65"/>
              </a:cxn>
              <a:cxn ang="0">
                <a:pos x="23" y="65"/>
              </a:cxn>
              <a:cxn ang="0">
                <a:pos x="21" y="72"/>
              </a:cxn>
              <a:cxn ang="0">
                <a:pos x="0" y="68"/>
              </a:cxn>
              <a:cxn ang="0">
                <a:pos x="4" y="65"/>
              </a:cxn>
            </a:cxnLst>
            <a:rect l="txL" t="txT" r="txR" b="txB"/>
            <a:pathLst>
              <a:path w="137" h="147">
                <a:moveTo>
                  <a:pt x="103" y="51"/>
                </a:moveTo>
                <a:lnTo>
                  <a:pt x="103" y="51"/>
                </a:lnTo>
                <a:lnTo>
                  <a:pt x="106" y="59"/>
                </a:lnTo>
                <a:lnTo>
                  <a:pt x="107" y="68"/>
                </a:lnTo>
                <a:lnTo>
                  <a:pt x="107" y="68"/>
                </a:lnTo>
                <a:lnTo>
                  <a:pt x="106" y="77"/>
                </a:lnTo>
                <a:lnTo>
                  <a:pt x="103" y="84"/>
                </a:lnTo>
                <a:lnTo>
                  <a:pt x="103" y="51"/>
                </a:lnTo>
                <a:lnTo>
                  <a:pt x="103" y="51"/>
                </a:lnTo>
                <a:close/>
                <a:moveTo>
                  <a:pt x="103" y="107"/>
                </a:moveTo>
                <a:lnTo>
                  <a:pt x="103" y="99"/>
                </a:lnTo>
                <a:lnTo>
                  <a:pt x="103" y="99"/>
                </a:lnTo>
                <a:lnTo>
                  <a:pt x="106" y="99"/>
                </a:lnTo>
                <a:lnTo>
                  <a:pt x="106" y="99"/>
                </a:lnTo>
                <a:lnTo>
                  <a:pt x="117" y="111"/>
                </a:lnTo>
                <a:lnTo>
                  <a:pt x="117" y="111"/>
                </a:lnTo>
                <a:lnTo>
                  <a:pt x="118" y="114"/>
                </a:lnTo>
                <a:lnTo>
                  <a:pt x="117" y="116"/>
                </a:lnTo>
                <a:lnTo>
                  <a:pt x="117" y="116"/>
                </a:lnTo>
                <a:lnTo>
                  <a:pt x="115" y="118"/>
                </a:lnTo>
                <a:lnTo>
                  <a:pt x="113" y="116"/>
                </a:lnTo>
                <a:lnTo>
                  <a:pt x="103" y="107"/>
                </a:lnTo>
                <a:lnTo>
                  <a:pt x="103" y="107"/>
                </a:lnTo>
                <a:close/>
                <a:moveTo>
                  <a:pt x="103" y="38"/>
                </a:moveTo>
                <a:lnTo>
                  <a:pt x="103" y="28"/>
                </a:lnTo>
                <a:lnTo>
                  <a:pt x="113" y="20"/>
                </a:lnTo>
                <a:lnTo>
                  <a:pt x="113" y="20"/>
                </a:lnTo>
                <a:lnTo>
                  <a:pt x="115" y="19"/>
                </a:lnTo>
                <a:lnTo>
                  <a:pt x="117" y="20"/>
                </a:lnTo>
                <a:lnTo>
                  <a:pt x="117" y="20"/>
                </a:lnTo>
                <a:lnTo>
                  <a:pt x="118" y="23"/>
                </a:lnTo>
                <a:lnTo>
                  <a:pt x="117" y="24"/>
                </a:lnTo>
                <a:lnTo>
                  <a:pt x="106" y="36"/>
                </a:lnTo>
                <a:lnTo>
                  <a:pt x="106" y="36"/>
                </a:lnTo>
                <a:lnTo>
                  <a:pt x="106" y="36"/>
                </a:lnTo>
                <a:lnTo>
                  <a:pt x="103" y="38"/>
                </a:lnTo>
                <a:lnTo>
                  <a:pt x="103" y="38"/>
                </a:lnTo>
                <a:close/>
                <a:moveTo>
                  <a:pt x="114" y="68"/>
                </a:moveTo>
                <a:lnTo>
                  <a:pt x="114" y="68"/>
                </a:lnTo>
                <a:lnTo>
                  <a:pt x="114" y="68"/>
                </a:lnTo>
                <a:lnTo>
                  <a:pt x="114" y="65"/>
                </a:lnTo>
                <a:lnTo>
                  <a:pt x="117" y="65"/>
                </a:lnTo>
                <a:lnTo>
                  <a:pt x="134" y="65"/>
                </a:lnTo>
                <a:lnTo>
                  <a:pt x="134" y="65"/>
                </a:lnTo>
                <a:lnTo>
                  <a:pt x="136" y="65"/>
                </a:lnTo>
                <a:lnTo>
                  <a:pt x="137" y="68"/>
                </a:lnTo>
                <a:lnTo>
                  <a:pt x="137" y="68"/>
                </a:lnTo>
                <a:lnTo>
                  <a:pt x="136" y="70"/>
                </a:lnTo>
                <a:lnTo>
                  <a:pt x="134" y="72"/>
                </a:lnTo>
                <a:lnTo>
                  <a:pt x="117" y="72"/>
                </a:lnTo>
                <a:lnTo>
                  <a:pt x="117" y="72"/>
                </a:lnTo>
                <a:lnTo>
                  <a:pt x="114" y="70"/>
                </a:lnTo>
                <a:lnTo>
                  <a:pt x="114" y="68"/>
                </a:lnTo>
                <a:lnTo>
                  <a:pt x="114" y="68"/>
                </a:lnTo>
                <a:close/>
                <a:moveTo>
                  <a:pt x="69" y="30"/>
                </a:moveTo>
                <a:lnTo>
                  <a:pt x="69" y="30"/>
                </a:lnTo>
                <a:lnTo>
                  <a:pt x="80" y="32"/>
                </a:lnTo>
                <a:lnTo>
                  <a:pt x="90" y="36"/>
                </a:lnTo>
                <a:lnTo>
                  <a:pt x="98" y="43"/>
                </a:lnTo>
                <a:lnTo>
                  <a:pt x="103" y="51"/>
                </a:lnTo>
                <a:lnTo>
                  <a:pt x="103" y="84"/>
                </a:lnTo>
                <a:lnTo>
                  <a:pt x="103" y="84"/>
                </a:lnTo>
                <a:lnTo>
                  <a:pt x="98" y="93"/>
                </a:lnTo>
                <a:lnTo>
                  <a:pt x="90" y="100"/>
                </a:lnTo>
                <a:lnTo>
                  <a:pt x="90" y="130"/>
                </a:lnTo>
                <a:lnTo>
                  <a:pt x="90" y="130"/>
                </a:lnTo>
                <a:lnTo>
                  <a:pt x="88" y="137"/>
                </a:lnTo>
                <a:lnTo>
                  <a:pt x="84" y="142"/>
                </a:lnTo>
                <a:lnTo>
                  <a:pt x="79" y="146"/>
                </a:lnTo>
                <a:lnTo>
                  <a:pt x="71" y="147"/>
                </a:lnTo>
                <a:lnTo>
                  <a:pt x="69" y="147"/>
                </a:lnTo>
                <a:lnTo>
                  <a:pt x="69" y="114"/>
                </a:lnTo>
                <a:lnTo>
                  <a:pt x="82" y="114"/>
                </a:lnTo>
                <a:lnTo>
                  <a:pt x="82" y="97"/>
                </a:lnTo>
                <a:lnTo>
                  <a:pt x="82" y="97"/>
                </a:lnTo>
                <a:lnTo>
                  <a:pt x="83" y="96"/>
                </a:lnTo>
                <a:lnTo>
                  <a:pt x="84" y="95"/>
                </a:lnTo>
                <a:lnTo>
                  <a:pt x="84" y="95"/>
                </a:lnTo>
                <a:lnTo>
                  <a:pt x="91" y="89"/>
                </a:lnTo>
                <a:lnTo>
                  <a:pt x="95" y="84"/>
                </a:lnTo>
                <a:lnTo>
                  <a:pt x="98" y="76"/>
                </a:lnTo>
                <a:lnTo>
                  <a:pt x="99" y="68"/>
                </a:lnTo>
                <a:lnTo>
                  <a:pt x="99" y="68"/>
                </a:lnTo>
                <a:lnTo>
                  <a:pt x="99" y="62"/>
                </a:lnTo>
                <a:lnTo>
                  <a:pt x="96" y="57"/>
                </a:lnTo>
                <a:lnTo>
                  <a:pt x="94" y="51"/>
                </a:lnTo>
                <a:lnTo>
                  <a:pt x="91" y="47"/>
                </a:lnTo>
                <a:lnTo>
                  <a:pt x="91" y="47"/>
                </a:lnTo>
                <a:lnTo>
                  <a:pt x="86" y="43"/>
                </a:lnTo>
                <a:lnTo>
                  <a:pt x="82" y="40"/>
                </a:lnTo>
                <a:lnTo>
                  <a:pt x="75" y="39"/>
                </a:lnTo>
                <a:lnTo>
                  <a:pt x="69" y="38"/>
                </a:lnTo>
                <a:lnTo>
                  <a:pt x="69" y="30"/>
                </a:lnTo>
                <a:lnTo>
                  <a:pt x="69" y="30"/>
                </a:lnTo>
                <a:close/>
                <a:moveTo>
                  <a:pt x="103" y="28"/>
                </a:moveTo>
                <a:lnTo>
                  <a:pt x="100" y="31"/>
                </a:lnTo>
                <a:lnTo>
                  <a:pt x="100" y="31"/>
                </a:lnTo>
                <a:lnTo>
                  <a:pt x="99" y="34"/>
                </a:lnTo>
                <a:lnTo>
                  <a:pt x="100" y="36"/>
                </a:lnTo>
                <a:lnTo>
                  <a:pt x="100" y="36"/>
                </a:lnTo>
                <a:lnTo>
                  <a:pt x="103" y="38"/>
                </a:lnTo>
                <a:lnTo>
                  <a:pt x="103" y="28"/>
                </a:lnTo>
                <a:lnTo>
                  <a:pt x="103" y="28"/>
                </a:lnTo>
                <a:close/>
                <a:moveTo>
                  <a:pt x="103" y="99"/>
                </a:moveTo>
                <a:lnTo>
                  <a:pt x="103" y="99"/>
                </a:lnTo>
                <a:lnTo>
                  <a:pt x="100" y="99"/>
                </a:lnTo>
                <a:lnTo>
                  <a:pt x="100" y="99"/>
                </a:lnTo>
                <a:lnTo>
                  <a:pt x="99" y="101"/>
                </a:lnTo>
                <a:lnTo>
                  <a:pt x="100" y="104"/>
                </a:lnTo>
                <a:lnTo>
                  <a:pt x="103" y="107"/>
                </a:lnTo>
                <a:lnTo>
                  <a:pt x="103" y="99"/>
                </a:lnTo>
                <a:lnTo>
                  <a:pt x="103" y="99"/>
                </a:lnTo>
                <a:close/>
                <a:moveTo>
                  <a:pt x="69" y="24"/>
                </a:moveTo>
                <a:lnTo>
                  <a:pt x="69" y="0"/>
                </a:lnTo>
                <a:lnTo>
                  <a:pt x="69" y="0"/>
                </a:lnTo>
                <a:lnTo>
                  <a:pt x="72" y="1"/>
                </a:lnTo>
                <a:lnTo>
                  <a:pt x="72" y="4"/>
                </a:lnTo>
                <a:lnTo>
                  <a:pt x="72" y="20"/>
                </a:lnTo>
                <a:lnTo>
                  <a:pt x="72" y="20"/>
                </a:lnTo>
                <a:lnTo>
                  <a:pt x="72" y="23"/>
                </a:lnTo>
                <a:lnTo>
                  <a:pt x="69" y="24"/>
                </a:lnTo>
                <a:lnTo>
                  <a:pt x="69" y="24"/>
                </a:lnTo>
                <a:close/>
                <a:moveTo>
                  <a:pt x="69" y="147"/>
                </a:moveTo>
                <a:lnTo>
                  <a:pt x="67" y="147"/>
                </a:lnTo>
                <a:lnTo>
                  <a:pt x="67" y="147"/>
                </a:lnTo>
                <a:lnTo>
                  <a:pt x="60" y="146"/>
                </a:lnTo>
                <a:lnTo>
                  <a:pt x="53" y="142"/>
                </a:lnTo>
                <a:lnTo>
                  <a:pt x="49" y="137"/>
                </a:lnTo>
                <a:lnTo>
                  <a:pt x="48" y="130"/>
                </a:lnTo>
                <a:lnTo>
                  <a:pt x="48" y="99"/>
                </a:lnTo>
                <a:lnTo>
                  <a:pt x="48" y="99"/>
                </a:lnTo>
                <a:lnTo>
                  <a:pt x="41" y="92"/>
                </a:lnTo>
                <a:lnTo>
                  <a:pt x="35" y="84"/>
                </a:lnTo>
                <a:lnTo>
                  <a:pt x="35" y="51"/>
                </a:lnTo>
                <a:lnTo>
                  <a:pt x="35" y="51"/>
                </a:lnTo>
                <a:lnTo>
                  <a:pt x="41" y="43"/>
                </a:lnTo>
                <a:lnTo>
                  <a:pt x="49" y="36"/>
                </a:lnTo>
                <a:lnTo>
                  <a:pt x="59" y="32"/>
                </a:lnTo>
                <a:lnTo>
                  <a:pt x="64" y="31"/>
                </a:lnTo>
                <a:lnTo>
                  <a:pt x="69" y="30"/>
                </a:lnTo>
                <a:lnTo>
                  <a:pt x="69" y="38"/>
                </a:lnTo>
                <a:lnTo>
                  <a:pt x="69" y="38"/>
                </a:lnTo>
                <a:lnTo>
                  <a:pt x="64" y="39"/>
                </a:lnTo>
                <a:lnTo>
                  <a:pt x="57" y="40"/>
                </a:lnTo>
                <a:lnTo>
                  <a:pt x="53" y="43"/>
                </a:lnTo>
                <a:lnTo>
                  <a:pt x="48" y="47"/>
                </a:lnTo>
                <a:lnTo>
                  <a:pt x="48" y="47"/>
                </a:lnTo>
                <a:lnTo>
                  <a:pt x="45" y="51"/>
                </a:lnTo>
                <a:lnTo>
                  <a:pt x="42" y="57"/>
                </a:lnTo>
                <a:lnTo>
                  <a:pt x="40" y="62"/>
                </a:lnTo>
                <a:lnTo>
                  <a:pt x="40" y="68"/>
                </a:lnTo>
                <a:lnTo>
                  <a:pt x="40" y="68"/>
                </a:lnTo>
                <a:lnTo>
                  <a:pt x="41" y="76"/>
                </a:lnTo>
                <a:lnTo>
                  <a:pt x="44" y="82"/>
                </a:lnTo>
                <a:lnTo>
                  <a:pt x="48" y="89"/>
                </a:lnTo>
                <a:lnTo>
                  <a:pt x="54" y="93"/>
                </a:lnTo>
                <a:lnTo>
                  <a:pt x="54" y="93"/>
                </a:lnTo>
                <a:lnTo>
                  <a:pt x="54" y="93"/>
                </a:lnTo>
                <a:lnTo>
                  <a:pt x="56" y="95"/>
                </a:lnTo>
                <a:lnTo>
                  <a:pt x="56" y="97"/>
                </a:lnTo>
                <a:lnTo>
                  <a:pt x="56" y="114"/>
                </a:lnTo>
                <a:lnTo>
                  <a:pt x="69" y="114"/>
                </a:lnTo>
                <a:lnTo>
                  <a:pt x="69" y="147"/>
                </a:lnTo>
                <a:lnTo>
                  <a:pt x="69" y="147"/>
                </a:lnTo>
                <a:close/>
                <a:moveTo>
                  <a:pt x="69" y="0"/>
                </a:moveTo>
                <a:lnTo>
                  <a:pt x="69" y="24"/>
                </a:lnTo>
                <a:lnTo>
                  <a:pt x="69" y="24"/>
                </a:lnTo>
                <a:lnTo>
                  <a:pt x="69" y="24"/>
                </a:lnTo>
                <a:lnTo>
                  <a:pt x="69" y="24"/>
                </a:lnTo>
                <a:lnTo>
                  <a:pt x="67" y="23"/>
                </a:lnTo>
                <a:lnTo>
                  <a:pt x="65" y="20"/>
                </a:lnTo>
                <a:lnTo>
                  <a:pt x="65" y="4"/>
                </a:lnTo>
                <a:lnTo>
                  <a:pt x="65" y="4"/>
                </a:lnTo>
                <a:lnTo>
                  <a:pt x="67" y="1"/>
                </a:lnTo>
                <a:lnTo>
                  <a:pt x="69" y="0"/>
                </a:lnTo>
                <a:lnTo>
                  <a:pt x="69" y="0"/>
                </a:lnTo>
                <a:lnTo>
                  <a:pt x="69" y="0"/>
                </a:lnTo>
                <a:close/>
                <a:moveTo>
                  <a:pt x="35" y="107"/>
                </a:moveTo>
                <a:lnTo>
                  <a:pt x="38" y="104"/>
                </a:lnTo>
                <a:lnTo>
                  <a:pt x="38" y="104"/>
                </a:lnTo>
                <a:lnTo>
                  <a:pt x="38" y="101"/>
                </a:lnTo>
                <a:lnTo>
                  <a:pt x="38" y="99"/>
                </a:lnTo>
                <a:lnTo>
                  <a:pt x="38" y="99"/>
                </a:lnTo>
                <a:lnTo>
                  <a:pt x="35" y="99"/>
                </a:lnTo>
                <a:lnTo>
                  <a:pt x="35" y="107"/>
                </a:lnTo>
                <a:lnTo>
                  <a:pt x="35" y="107"/>
                </a:lnTo>
                <a:close/>
                <a:moveTo>
                  <a:pt x="35" y="38"/>
                </a:moveTo>
                <a:lnTo>
                  <a:pt x="35" y="38"/>
                </a:lnTo>
                <a:lnTo>
                  <a:pt x="38" y="36"/>
                </a:lnTo>
                <a:lnTo>
                  <a:pt x="38" y="36"/>
                </a:lnTo>
                <a:lnTo>
                  <a:pt x="38" y="34"/>
                </a:lnTo>
                <a:lnTo>
                  <a:pt x="38" y="31"/>
                </a:lnTo>
                <a:lnTo>
                  <a:pt x="35" y="30"/>
                </a:lnTo>
                <a:lnTo>
                  <a:pt x="35" y="38"/>
                </a:lnTo>
                <a:close/>
                <a:moveTo>
                  <a:pt x="35" y="84"/>
                </a:moveTo>
                <a:lnTo>
                  <a:pt x="35" y="84"/>
                </a:lnTo>
                <a:lnTo>
                  <a:pt x="33" y="76"/>
                </a:lnTo>
                <a:lnTo>
                  <a:pt x="31" y="68"/>
                </a:lnTo>
                <a:lnTo>
                  <a:pt x="31" y="68"/>
                </a:lnTo>
                <a:lnTo>
                  <a:pt x="33" y="59"/>
                </a:lnTo>
                <a:lnTo>
                  <a:pt x="35" y="51"/>
                </a:lnTo>
                <a:lnTo>
                  <a:pt x="35" y="84"/>
                </a:lnTo>
                <a:lnTo>
                  <a:pt x="35" y="84"/>
                </a:lnTo>
                <a:close/>
                <a:moveTo>
                  <a:pt x="35" y="30"/>
                </a:moveTo>
                <a:lnTo>
                  <a:pt x="35" y="38"/>
                </a:lnTo>
                <a:lnTo>
                  <a:pt x="35" y="38"/>
                </a:lnTo>
                <a:lnTo>
                  <a:pt x="33" y="36"/>
                </a:lnTo>
                <a:lnTo>
                  <a:pt x="33" y="36"/>
                </a:lnTo>
                <a:lnTo>
                  <a:pt x="21" y="24"/>
                </a:lnTo>
                <a:lnTo>
                  <a:pt x="21" y="24"/>
                </a:lnTo>
                <a:lnTo>
                  <a:pt x="19" y="23"/>
                </a:lnTo>
                <a:lnTo>
                  <a:pt x="21" y="20"/>
                </a:lnTo>
                <a:lnTo>
                  <a:pt x="21" y="20"/>
                </a:lnTo>
                <a:lnTo>
                  <a:pt x="23" y="19"/>
                </a:lnTo>
                <a:lnTo>
                  <a:pt x="26" y="20"/>
                </a:lnTo>
                <a:lnTo>
                  <a:pt x="35" y="30"/>
                </a:lnTo>
                <a:lnTo>
                  <a:pt x="35" y="30"/>
                </a:lnTo>
                <a:close/>
                <a:moveTo>
                  <a:pt x="35" y="99"/>
                </a:moveTo>
                <a:lnTo>
                  <a:pt x="35" y="107"/>
                </a:lnTo>
                <a:lnTo>
                  <a:pt x="26" y="116"/>
                </a:lnTo>
                <a:lnTo>
                  <a:pt x="26" y="116"/>
                </a:lnTo>
                <a:lnTo>
                  <a:pt x="23" y="118"/>
                </a:lnTo>
                <a:lnTo>
                  <a:pt x="21" y="116"/>
                </a:lnTo>
                <a:lnTo>
                  <a:pt x="21" y="116"/>
                </a:lnTo>
                <a:lnTo>
                  <a:pt x="19" y="114"/>
                </a:lnTo>
                <a:lnTo>
                  <a:pt x="21" y="111"/>
                </a:lnTo>
                <a:lnTo>
                  <a:pt x="33" y="99"/>
                </a:lnTo>
                <a:lnTo>
                  <a:pt x="33" y="99"/>
                </a:lnTo>
                <a:lnTo>
                  <a:pt x="33" y="99"/>
                </a:lnTo>
                <a:lnTo>
                  <a:pt x="35" y="99"/>
                </a:lnTo>
                <a:lnTo>
                  <a:pt x="35" y="99"/>
                </a:lnTo>
                <a:close/>
                <a:moveTo>
                  <a:pt x="4" y="65"/>
                </a:moveTo>
                <a:lnTo>
                  <a:pt x="4" y="65"/>
                </a:lnTo>
                <a:lnTo>
                  <a:pt x="21" y="65"/>
                </a:lnTo>
                <a:lnTo>
                  <a:pt x="21" y="65"/>
                </a:lnTo>
                <a:lnTo>
                  <a:pt x="23" y="65"/>
                </a:lnTo>
                <a:lnTo>
                  <a:pt x="25" y="68"/>
                </a:lnTo>
                <a:lnTo>
                  <a:pt x="25" y="68"/>
                </a:lnTo>
                <a:lnTo>
                  <a:pt x="23" y="70"/>
                </a:lnTo>
                <a:lnTo>
                  <a:pt x="21" y="72"/>
                </a:lnTo>
                <a:lnTo>
                  <a:pt x="4" y="72"/>
                </a:lnTo>
                <a:lnTo>
                  <a:pt x="4" y="72"/>
                </a:lnTo>
                <a:lnTo>
                  <a:pt x="2" y="70"/>
                </a:lnTo>
                <a:lnTo>
                  <a:pt x="0" y="68"/>
                </a:lnTo>
                <a:lnTo>
                  <a:pt x="0" y="68"/>
                </a:lnTo>
                <a:lnTo>
                  <a:pt x="2" y="65"/>
                </a:lnTo>
                <a:lnTo>
                  <a:pt x="4" y="65"/>
                </a:lnTo>
                <a:lnTo>
                  <a:pt x="4" y="65"/>
                </a:lnTo>
                <a:close/>
              </a:path>
            </a:pathLst>
          </a:custGeom>
          <a:solidFill>
            <a:srgbClr val="C160DE"/>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grpSp>
        <p:nvGrpSpPr>
          <p:cNvPr id="4300" name="组合 214"/>
          <p:cNvGrpSpPr/>
          <p:nvPr/>
        </p:nvGrpSpPr>
        <p:grpSpPr>
          <a:xfrm>
            <a:off x="3775075" y="2795588"/>
            <a:ext cx="158750" cy="255587"/>
            <a:chOff x="0" y="0"/>
            <a:chExt cx="160337" cy="255588"/>
          </a:xfrm>
        </p:grpSpPr>
        <p:sp>
          <p:nvSpPr>
            <p:cNvPr id="4301" name="Freeform 190"/>
            <p:cNvSpPr/>
            <p:nvPr/>
          </p:nvSpPr>
          <p:spPr>
            <a:xfrm>
              <a:off x="90487" y="179388"/>
              <a:ext cx="57150" cy="57150"/>
            </a:xfrm>
            <a:custGeom>
              <a:avLst/>
              <a:gdLst>
                <a:gd name="txL" fmla="*/ 0 w 36"/>
                <a:gd name="txT" fmla="*/ 0 h 36"/>
                <a:gd name="txR" fmla="*/ 36 w 36"/>
                <a:gd name="txB" fmla="*/ 36 h 36"/>
              </a:gdLst>
              <a:ahLst/>
              <a:cxnLst>
                <a:cxn ang="0">
                  <a:pos x="0" y="22"/>
                </a:cxn>
                <a:cxn ang="0">
                  <a:pos x="0" y="22"/>
                </a:cxn>
                <a:cxn ang="0">
                  <a:pos x="2" y="27"/>
                </a:cxn>
                <a:cxn ang="0">
                  <a:pos x="8" y="33"/>
                </a:cxn>
                <a:cxn ang="0">
                  <a:pos x="13" y="36"/>
                </a:cxn>
                <a:cxn ang="0">
                  <a:pos x="21" y="36"/>
                </a:cxn>
                <a:cxn ang="0">
                  <a:pos x="21" y="36"/>
                </a:cxn>
                <a:cxn ang="0">
                  <a:pos x="28" y="33"/>
                </a:cxn>
                <a:cxn ang="0">
                  <a:pos x="32" y="29"/>
                </a:cxn>
                <a:cxn ang="0">
                  <a:pos x="35" y="22"/>
                </a:cxn>
                <a:cxn ang="0">
                  <a:pos x="36" y="15"/>
                </a:cxn>
                <a:cxn ang="0">
                  <a:pos x="36" y="15"/>
                </a:cxn>
                <a:cxn ang="0">
                  <a:pos x="33" y="8"/>
                </a:cxn>
                <a:cxn ang="0">
                  <a:pos x="28" y="3"/>
                </a:cxn>
                <a:cxn ang="0">
                  <a:pos x="21" y="0"/>
                </a:cxn>
                <a:cxn ang="0">
                  <a:pos x="14" y="0"/>
                </a:cxn>
                <a:cxn ang="0">
                  <a:pos x="14" y="0"/>
                </a:cxn>
                <a:cxn ang="0">
                  <a:pos x="8" y="3"/>
                </a:cxn>
                <a:cxn ang="0">
                  <a:pos x="4" y="8"/>
                </a:cxn>
                <a:cxn ang="0">
                  <a:pos x="1" y="14"/>
                </a:cxn>
                <a:cxn ang="0">
                  <a:pos x="0" y="22"/>
                </a:cxn>
                <a:cxn ang="0">
                  <a:pos x="0" y="22"/>
                </a:cxn>
              </a:cxnLst>
              <a:rect l="txL" t="txT" r="txR" b="txB"/>
              <a:pathLst>
                <a:path w="36" h="36">
                  <a:moveTo>
                    <a:pt x="0" y="22"/>
                  </a:moveTo>
                  <a:lnTo>
                    <a:pt x="0" y="22"/>
                  </a:lnTo>
                  <a:lnTo>
                    <a:pt x="2" y="27"/>
                  </a:lnTo>
                  <a:lnTo>
                    <a:pt x="8" y="33"/>
                  </a:lnTo>
                  <a:lnTo>
                    <a:pt x="13" y="36"/>
                  </a:lnTo>
                  <a:lnTo>
                    <a:pt x="21" y="36"/>
                  </a:lnTo>
                  <a:lnTo>
                    <a:pt x="21" y="36"/>
                  </a:lnTo>
                  <a:lnTo>
                    <a:pt x="28" y="33"/>
                  </a:lnTo>
                  <a:lnTo>
                    <a:pt x="32" y="29"/>
                  </a:lnTo>
                  <a:lnTo>
                    <a:pt x="35" y="22"/>
                  </a:lnTo>
                  <a:lnTo>
                    <a:pt x="36" y="15"/>
                  </a:lnTo>
                  <a:lnTo>
                    <a:pt x="36" y="15"/>
                  </a:lnTo>
                  <a:lnTo>
                    <a:pt x="33" y="8"/>
                  </a:lnTo>
                  <a:lnTo>
                    <a:pt x="28" y="3"/>
                  </a:lnTo>
                  <a:lnTo>
                    <a:pt x="21" y="0"/>
                  </a:lnTo>
                  <a:lnTo>
                    <a:pt x="14" y="0"/>
                  </a:lnTo>
                  <a:lnTo>
                    <a:pt x="14" y="0"/>
                  </a:lnTo>
                  <a:lnTo>
                    <a:pt x="8" y="3"/>
                  </a:lnTo>
                  <a:lnTo>
                    <a:pt x="4" y="8"/>
                  </a:lnTo>
                  <a:lnTo>
                    <a:pt x="1" y="14"/>
                  </a:lnTo>
                  <a:lnTo>
                    <a:pt x="0" y="22"/>
                  </a:lnTo>
                  <a:lnTo>
                    <a:pt x="0" y="22"/>
                  </a:lnTo>
                  <a:close/>
                </a:path>
              </a:pathLst>
            </a:custGeom>
            <a:solidFill>
              <a:srgbClr val="C160DE"/>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302" name="Freeform 191"/>
            <p:cNvSpPr/>
            <p:nvPr/>
          </p:nvSpPr>
          <p:spPr>
            <a:xfrm>
              <a:off x="106362" y="0"/>
              <a:ext cx="53975" cy="192088"/>
            </a:xfrm>
            <a:custGeom>
              <a:avLst/>
              <a:gdLst>
                <a:gd name="txL" fmla="*/ 0 w 34"/>
                <a:gd name="txT" fmla="*/ 0 h 121"/>
                <a:gd name="txR" fmla="*/ 34 w 34"/>
                <a:gd name="txB" fmla="*/ 121 h 121"/>
              </a:gdLst>
              <a:ahLst/>
              <a:cxnLst>
                <a:cxn ang="0">
                  <a:pos x="0" y="121"/>
                </a:cxn>
                <a:cxn ang="0">
                  <a:pos x="0" y="121"/>
                </a:cxn>
                <a:cxn ang="0">
                  <a:pos x="21" y="17"/>
                </a:cxn>
                <a:cxn ang="0">
                  <a:pos x="21" y="17"/>
                </a:cxn>
                <a:cxn ang="0">
                  <a:pos x="27" y="9"/>
                </a:cxn>
                <a:cxn ang="0">
                  <a:pos x="31" y="2"/>
                </a:cxn>
                <a:cxn ang="0">
                  <a:pos x="34" y="0"/>
                </a:cxn>
                <a:cxn ang="0">
                  <a:pos x="34" y="0"/>
                </a:cxn>
                <a:cxn ang="0">
                  <a:pos x="31" y="19"/>
                </a:cxn>
                <a:cxn ang="0">
                  <a:pos x="25" y="61"/>
                </a:cxn>
                <a:cxn ang="0">
                  <a:pos x="14" y="121"/>
                </a:cxn>
                <a:cxn ang="0">
                  <a:pos x="0" y="121"/>
                </a:cxn>
              </a:cxnLst>
              <a:rect l="txL" t="txT" r="txR" b="txB"/>
              <a:pathLst>
                <a:path w="34" h="121">
                  <a:moveTo>
                    <a:pt x="0" y="121"/>
                  </a:moveTo>
                  <a:lnTo>
                    <a:pt x="0" y="121"/>
                  </a:lnTo>
                  <a:lnTo>
                    <a:pt x="21" y="17"/>
                  </a:lnTo>
                  <a:lnTo>
                    <a:pt x="21" y="17"/>
                  </a:lnTo>
                  <a:lnTo>
                    <a:pt x="27" y="9"/>
                  </a:lnTo>
                  <a:lnTo>
                    <a:pt x="31" y="2"/>
                  </a:lnTo>
                  <a:lnTo>
                    <a:pt x="34" y="0"/>
                  </a:lnTo>
                  <a:lnTo>
                    <a:pt x="34" y="0"/>
                  </a:lnTo>
                  <a:lnTo>
                    <a:pt x="31" y="19"/>
                  </a:lnTo>
                  <a:lnTo>
                    <a:pt x="25" y="61"/>
                  </a:lnTo>
                  <a:lnTo>
                    <a:pt x="14" y="121"/>
                  </a:lnTo>
                  <a:lnTo>
                    <a:pt x="0" y="121"/>
                  </a:lnTo>
                  <a:close/>
                </a:path>
              </a:pathLst>
            </a:custGeom>
            <a:solidFill>
              <a:srgbClr val="C160DE"/>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303" name="Freeform 192"/>
            <p:cNvSpPr/>
            <p:nvPr/>
          </p:nvSpPr>
          <p:spPr>
            <a:xfrm>
              <a:off x="0" y="30163"/>
              <a:ext cx="123825" cy="166688"/>
            </a:xfrm>
            <a:custGeom>
              <a:avLst/>
              <a:gdLst>
                <a:gd name="txL" fmla="*/ 0 w 78"/>
                <a:gd name="txT" fmla="*/ 0 h 105"/>
                <a:gd name="txR" fmla="*/ 78 w 78"/>
                <a:gd name="txB" fmla="*/ 105 h 105"/>
              </a:gdLst>
              <a:ahLst/>
              <a:cxnLst>
                <a:cxn ang="0">
                  <a:pos x="77" y="98"/>
                </a:cxn>
                <a:cxn ang="0">
                  <a:pos x="19" y="13"/>
                </a:cxn>
                <a:cxn ang="0">
                  <a:pos x="0" y="0"/>
                </a:cxn>
                <a:cxn ang="0">
                  <a:pos x="8" y="20"/>
                </a:cxn>
                <a:cxn ang="0">
                  <a:pos x="66" y="105"/>
                </a:cxn>
                <a:cxn ang="0">
                  <a:pos x="78" y="98"/>
                </a:cxn>
                <a:cxn ang="0">
                  <a:pos x="77" y="98"/>
                </a:cxn>
              </a:cxnLst>
              <a:rect l="txL" t="txT" r="txR" b="txB"/>
              <a:pathLst>
                <a:path w="78" h="105">
                  <a:moveTo>
                    <a:pt x="77" y="98"/>
                  </a:moveTo>
                  <a:lnTo>
                    <a:pt x="19" y="13"/>
                  </a:lnTo>
                  <a:lnTo>
                    <a:pt x="0" y="0"/>
                  </a:lnTo>
                  <a:lnTo>
                    <a:pt x="8" y="20"/>
                  </a:lnTo>
                  <a:lnTo>
                    <a:pt x="66" y="105"/>
                  </a:lnTo>
                  <a:lnTo>
                    <a:pt x="78" y="98"/>
                  </a:lnTo>
                  <a:lnTo>
                    <a:pt x="77" y="98"/>
                  </a:lnTo>
                  <a:close/>
                </a:path>
              </a:pathLst>
            </a:custGeom>
            <a:solidFill>
              <a:srgbClr val="C160DE"/>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304" name="Freeform 193"/>
            <p:cNvSpPr/>
            <p:nvPr/>
          </p:nvSpPr>
          <p:spPr>
            <a:xfrm>
              <a:off x="119062" y="225425"/>
              <a:ext cx="14288" cy="30163"/>
            </a:xfrm>
            <a:custGeom>
              <a:avLst/>
              <a:gdLst>
                <a:gd name="txL" fmla="*/ 0 w 9"/>
                <a:gd name="txT" fmla="*/ 0 h 19"/>
                <a:gd name="txR" fmla="*/ 9 w 9"/>
                <a:gd name="txB" fmla="*/ 19 h 19"/>
              </a:gdLst>
              <a:ahLst/>
              <a:cxnLst>
                <a:cxn ang="0">
                  <a:pos x="7" y="2"/>
                </a:cxn>
                <a:cxn ang="0">
                  <a:pos x="7" y="2"/>
                </a:cxn>
                <a:cxn ang="0">
                  <a:pos x="6" y="0"/>
                </a:cxn>
                <a:cxn ang="0">
                  <a:pos x="3" y="0"/>
                </a:cxn>
                <a:cxn ang="0">
                  <a:pos x="3" y="0"/>
                </a:cxn>
                <a:cxn ang="0">
                  <a:pos x="0" y="1"/>
                </a:cxn>
                <a:cxn ang="0">
                  <a:pos x="0" y="4"/>
                </a:cxn>
                <a:cxn ang="0">
                  <a:pos x="3" y="16"/>
                </a:cxn>
                <a:cxn ang="0">
                  <a:pos x="3" y="16"/>
                </a:cxn>
                <a:cxn ang="0">
                  <a:pos x="3" y="19"/>
                </a:cxn>
                <a:cxn ang="0">
                  <a:pos x="6" y="19"/>
                </a:cxn>
                <a:cxn ang="0">
                  <a:pos x="6" y="19"/>
                </a:cxn>
                <a:cxn ang="0">
                  <a:pos x="9" y="17"/>
                </a:cxn>
                <a:cxn ang="0">
                  <a:pos x="9" y="15"/>
                </a:cxn>
                <a:cxn ang="0">
                  <a:pos x="7" y="2"/>
                </a:cxn>
              </a:cxnLst>
              <a:rect l="txL" t="txT" r="txR" b="txB"/>
              <a:pathLst>
                <a:path w="9" h="19">
                  <a:moveTo>
                    <a:pt x="7" y="2"/>
                  </a:moveTo>
                  <a:lnTo>
                    <a:pt x="7" y="2"/>
                  </a:lnTo>
                  <a:lnTo>
                    <a:pt x="6" y="0"/>
                  </a:lnTo>
                  <a:lnTo>
                    <a:pt x="3" y="0"/>
                  </a:lnTo>
                  <a:lnTo>
                    <a:pt x="3" y="0"/>
                  </a:lnTo>
                  <a:lnTo>
                    <a:pt x="0" y="1"/>
                  </a:lnTo>
                  <a:lnTo>
                    <a:pt x="0" y="4"/>
                  </a:lnTo>
                  <a:lnTo>
                    <a:pt x="3" y="16"/>
                  </a:lnTo>
                  <a:lnTo>
                    <a:pt x="3" y="16"/>
                  </a:lnTo>
                  <a:lnTo>
                    <a:pt x="3" y="19"/>
                  </a:lnTo>
                  <a:lnTo>
                    <a:pt x="6" y="19"/>
                  </a:lnTo>
                  <a:lnTo>
                    <a:pt x="6" y="19"/>
                  </a:lnTo>
                  <a:lnTo>
                    <a:pt x="9" y="17"/>
                  </a:lnTo>
                  <a:lnTo>
                    <a:pt x="9" y="15"/>
                  </a:lnTo>
                  <a:lnTo>
                    <a:pt x="7" y="2"/>
                  </a:lnTo>
                  <a:close/>
                </a:path>
              </a:pathLst>
            </a:custGeom>
            <a:solidFill>
              <a:srgbClr val="C160DE"/>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grpSp>
      <p:sp>
        <p:nvSpPr>
          <p:cNvPr id="4305" name="Freeform 194"/>
          <p:cNvSpPr>
            <a:spLocks noEditPoints="1"/>
          </p:cNvSpPr>
          <p:nvPr/>
        </p:nvSpPr>
        <p:spPr>
          <a:xfrm>
            <a:off x="3756025" y="1485900"/>
            <a:ext cx="219075" cy="236538"/>
          </a:xfrm>
          <a:custGeom>
            <a:avLst/>
            <a:gdLst>
              <a:gd name="txL" fmla="*/ 0 w 137"/>
              <a:gd name="txT" fmla="*/ 0 h 149"/>
              <a:gd name="txR" fmla="*/ 137 w 137"/>
              <a:gd name="txB" fmla="*/ 149 h 149"/>
            </a:gdLst>
            <a:ahLst/>
            <a:cxnLst>
              <a:cxn ang="0">
                <a:pos x="105" y="69"/>
              </a:cxn>
              <a:cxn ang="0">
                <a:pos x="103" y="51"/>
              </a:cxn>
              <a:cxn ang="0">
                <a:pos x="103" y="99"/>
              </a:cxn>
              <a:cxn ang="0">
                <a:pos x="116" y="112"/>
              </a:cxn>
              <a:cxn ang="0">
                <a:pos x="114" y="118"/>
              </a:cxn>
              <a:cxn ang="0">
                <a:pos x="103" y="38"/>
              </a:cxn>
              <a:cxn ang="0">
                <a:pos x="114" y="19"/>
              </a:cxn>
              <a:cxn ang="0">
                <a:pos x="116" y="26"/>
              </a:cxn>
              <a:cxn ang="0">
                <a:pos x="103" y="38"/>
              </a:cxn>
              <a:cxn ang="0">
                <a:pos x="112" y="69"/>
              </a:cxn>
              <a:cxn ang="0">
                <a:pos x="133" y="65"/>
              </a:cxn>
              <a:cxn ang="0">
                <a:pos x="135" y="72"/>
              </a:cxn>
              <a:cxn ang="0">
                <a:pos x="114" y="72"/>
              </a:cxn>
              <a:cxn ang="0">
                <a:pos x="69" y="31"/>
              </a:cxn>
              <a:cxn ang="0">
                <a:pos x="103" y="51"/>
              </a:cxn>
              <a:cxn ang="0">
                <a:pos x="89" y="100"/>
              </a:cxn>
              <a:cxn ang="0">
                <a:pos x="84" y="144"/>
              </a:cxn>
              <a:cxn ang="0">
                <a:pos x="69" y="115"/>
              </a:cxn>
              <a:cxn ang="0">
                <a:pos x="81" y="96"/>
              </a:cxn>
              <a:cxn ang="0">
                <a:pos x="95" y="84"/>
              </a:cxn>
              <a:cxn ang="0">
                <a:pos x="97" y="62"/>
              </a:cxn>
              <a:cxn ang="0">
                <a:pos x="89" y="47"/>
              </a:cxn>
              <a:cxn ang="0">
                <a:pos x="69" y="39"/>
              </a:cxn>
              <a:cxn ang="0">
                <a:pos x="100" y="33"/>
              </a:cxn>
              <a:cxn ang="0">
                <a:pos x="100" y="38"/>
              </a:cxn>
              <a:cxn ang="0">
                <a:pos x="103" y="99"/>
              </a:cxn>
              <a:cxn ang="0">
                <a:pos x="99" y="103"/>
              </a:cxn>
              <a:cxn ang="0">
                <a:pos x="103" y="99"/>
              </a:cxn>
              <a:cxn ang="0">
                <a:pos x="70" y="1"/>
              </a:cxn>
              <a:cxn ang="0">
                <a:pos x="70" y="23"/>
              </a:cxn>
              <a:cxn ang="0">
                <a:pos x="66" y="149"/>
              </a:cxn>
              <a:cxn ang="0">
                <a:pos x="49" y="137"/>
              </a:cxn>
              <a:cxn ang="0">
                <a:pos x="39" y="93"/>
              </a:cxn>
              <a:cxn ang="0">
                <a:pos x="40" y="43"/>
              </a:cxn>
              <a:cxn ang="0">
                <a:pos x="69" y="31"/>
              </a:cxn>
              <a:cxn ang="0">
                <a:pos x="57" y="41"/>
              </a:cxn>
              <a:cxn ang="0">
                <a:pos x="43" y="51"/>
              </a:cxn>
              <a:cxn ang="0">
                <a:pos x="38" y="69"/>
              </a:cxn>
              <a:cxn ang="0">
                <a:pos x="53" y="95"/>
              </a:cxn>
              <a:cxn ang="0">
                <a:pos x="55" y="98"/>
              </a:cxn>
              <a:cxn ang="0">
                <a:pos x="69" y="149"/>
              </a:cxn>
              <a:cxn ang="0">
                <a:pos x="68" y="24"/>
              </a:cxn>
              <a:cxn ang="0">
                <a:pos x="65" y="4"/>
              </a:cxn>
              <a:cxn ang="0">
                <a:pos x="69" y="0"/>
              </a:cxn>
              <a:cxn ang="0">
                <a:pos x="36" y="106"/>
              </a:cxn>
              <a:cxn ang="0">
                <a:pos x="34" y="99"/>
              </a:cxn>
              <a:cxn ang="0">
                <a:pos x="34" y="38"/>
              </a:cxn>
              <a:cxn ang="0">
                <a:pos x="36" y="33"/>
              </a:cxn>
              <a:cxn ang="0">
                <a:pos x="34" y="85"/>
              </a:cxn>
              <a:cxn ang="0">
                <a:pos x="31" y="61"/>
              </a:cxn>
              <a:cxn ang="0">
                <a:pos x="34" y="30"/>
              </a:cxn>
              <a:cxn ang="0">
                <a:pos x="31" y="38"/>
              </a:cxn>
              <a:cxn ang="0">
                <a:pos x="20" y="20"/>
              </a:cxn>
              <a:cxn ang="0">
                <a:pos x="34" y="30"/>
              </a:cxn>
              <a:cxn ang="0">
                <a:pos x="24" y="116"/>
              </a:cxn>
              <a:cxn ang="0">
                <a:pos x="20" y="116"/>
              </a:cxn>
              <a:cxn ang="0">
                <a:pos x="31" y="100"/>
              </a:cxn>
              <a:cxn ang="0">
                <a:pos x="4" y="65"/>
              </a:cxn>
              <a:cxn ang="0">
                <a:pos x="23" y="66"/>
              </a:cxn>
              <a:cxn ang="0">
                <a:pos x="20" y="72"/>
              </a:cxn>
              <a:cxn ang="0">
                <a:pos x="0" y="69"/>
              </a:cxn>
              <a:cxn ang="0">
                <a:pos x="4" y="65"/>
              </a:cxn>
            </a:cxnLst>
            <a:rect l="txL" t="txT" r="txR" b="txB"/>
            <a:pathLst>
              <a:path w="137" h="149">
                <a:moveTo>
                  <a:pt x="103" y="51"/>
                </a:moveTo>
                <a:lnTo>
                  <a:pt x="103" y="51"/>
                </a:lnTo>
                <a:lnTo>
                  <a:pt x="105" y="60"/>
                </a:lnTo>
                <a:lnTo>
                  <a:pt x="105" y="69"/>
                </a:lnTo>
                <a:lnTo>
                  <a:pt x="105" y="69"/>
                </a:lnTo>
                <a:lnTo>
                  <a:pt x="105" y="77"/>
                </a:lnTo>
                <a:lnTo>
                  <a:pt x="103" y="85"/>
                </a:lnTo>
                <a:lnTo>
                  <a:pt x="103" y="51"/>
                </a:lnTo>
                <a:lnTo>
                  <a:pt x="103" y="51"/>
                </a:lnTo>
                <a:close/>
                <a:moveTo>
                  <a:pt x="103" y="108"/>
                </a:moveTo>
                <a:lnTo>
                  <a:pt x="103" y="99"/>
                </a:lnTo>
                <a:lnTo>
                  <a:pt x="103" y="99"/>
                </a:lnTo>
                <a:lnTo>
                  <a:pt x="104" y="100"/>
                </a:lnTo>
                <a:lnTo>
                  <a:pt x="104" y="100"/>
                </a:lnTo>
                <a:lnTo>
                  <a:pt x="116" y="112"/>
                </a:lnTo>
                <a:lnTo>
                  <a:pt x="116" y="112"/>
                </a:lnTo>
                <a:lnTo>
                  <a:pt x="118" y="115"/>
                </a:lnTo>
                <a:lnTo>
                  <a:pt x="116" y="116"/>
                </a:lnTo>
                <a:lnTo>
                  <a:pt x="116" y="116"/>
                </a:lnTo>
                <a:lnTo>
                  <a:pt x="114" y="118"/>
                </a:lnTo>
                <a:lnTo>
                  <a:pt x="111" y="116"/>
                </a:lnTo>
                <a:lnTo>
                  <a:pt x="103" y="108"/>
                </a:lnTo>
                <a:lnTo>
                  <a:pt x="103" y="108"/>
                </a:lnTo>
                <a:close/>
                <a:moveTo>
                  <a:pt x="103" y="38"/>
                </a:moveTo>
                <a:lnTo>
                  <a:pt x="103" y="30"/>
                </a:lnTo>
                <a:lnTo>
                  <a:pt x="111" y="20"/>
                </a:lnTo>
                <a:lnTo>
                  <a:pt x="111" y="20"/>
                </a:lnTo>
                <a:lnTo>
                  <a:pt x="114" y="19"/>
                </a:lnTo>
                <a:lnTo>
                  <a:pt x="116" y="20"/>
                </a:lnTo>
                <a:lnTo>
                  <a:pt x="116" y="20"/>
                </a:lnTo>
                <a:lnTo>
                  <a:pt x="118" y="23"/>
                </a:lnTo>
                <a:lnTo>
                  <a:pt x="116" y="26"/>
                </a:lnTo>
                <a:lnTo>
                  <a:pt x="104" y="38"/>
                </a:lnTo>
                <a:lnTo>
                  <a:pt x="104" y="38"/>
                </a:lnTo>
                <a:lnTo>
                  <a:pt x="104" y="38"/>
                </a:lnTo>
                <a:lnTo>
                  <a:pt x="103" y="38"/>
                </a:lnTo>
                <a:lnTo>
                  <a:pt x="103" y="38"/>
                </a:lnTo>
                <a:close/>
                <a:moveTo>
                  <a:pt x="112" y="69"/>
                </a:moveTo>
                <a:lnTo>
                  <a:pt x="112" y="69"/>
                </a:lnTo>
                <a:lnTo>
                  <a:pt x="112" y="69"/>
                </a:lnTo>
                <a:lnTo>
                  <a:pt x="114" y="66"/>
                </a:lnTo>
                <a:lnTo>
                  <a:pt x="116" y="65"/>
                </a:lnTo>
                <a:lnTo>
                  <a:pt x="133" y="65"/>
                </a:lnTo>
                <a:lnTo>
                  <a:pt x="133" y="65"/>
                </a:lnTo>
                <a:lnTo>
                  <a:pt x="135" y="66"/>
                </a:lnTo>
                <a:lnTo>
                  <a:pt x="137" y="69"/>
                </a:lnTo>
                <a:lnTo>
                  <a:pt x="137" y="69"/>
                </a:lnTo>
                <a:lnTo>
                  <a:pt x="135" y="72"/>
                </a:lnTo>
                <a:lnTo>
                  <a:pt x="133" y="72"/>
                </a:lnTo>
                <a:lnTo>
                  <a:pt x="116" y="72"/>
                </a:lnTo>
                <a:lnTo>
                  <a:pt x="116" y="72"/>
                </a:lnTo>
                <a:lnTo>
                  <a:pt x="114" y="72"/>
                </a:lnTo>
                <a:lnTo>
                  <a:pt x="112" y="69"/>
                </a:lnTo>
                <a:lnTo>
                  <a:pt x="112" y="69"/>
                </a:lnTo>
                <a:close/>
                <a:moveTo>
                  <a:pt x="69" y="31"/>
                </a:moveTo>
                <a:lnTo>
                  <a:pt x="69" y="31"/>
                </a:lnTo>
                <a:lnTo>
                  <a:pt x="78" y="33"/>
                </a:lnTo>
                <a:lnTo>
                  <a:pt x="88" y="37"/>
                </a:lnTo>
                <a:lnTo>
                  <a:pt x="96" y="43"/>
                </a:lnTo>
                <a:lnTo>
                  <a:pt x="103" y="51"/>
                </a:lnTo>
                <a:lnTo>
                  <a:pt x="103" y="85"/>
                </a:lnTo>
                <a:lnTo>
                  <a:pt x="103" y="85"/>
                </a:lnTo>
                <a:lnTo>
                  <a:pt x="96" y="93"/>
                </a:lnTo>
                <a:lnTo>
                  <a:pt x="89" y="100"/>
                </a:lnTo>
                <a:lnTo>
                  <a:pt x="89" y="130"/>
                </a:lnTo>
                <a:lnTo>
                  <a:pt x="89" y="130"/>
                </a:lnTo>
                <a:lnTo>
                  <a:pt x="88" y="137"/>
                </a:lnTo>
                <a:lnTo>
                  <a:pt x="84" y="144"/>
                </a:lnTo>
                <a:lnTo>
                  <a:pt x="77" y="148"/>
                </a:lnTo>
                <a:lnTo>
                  <a:pt x="70" y="149"/>
                </a:lnTo>
                <a:lnTo>
                  <a:pt x="69" y="149"/>
                </a:lnTo>
                <a:lnTo>
                  <a:pt x="69" y="115"/>
                </a:lnTo>
                <a:lnTo>
                  <a:pt x="81" y="115"/>
                </a:lnTo>
                <a:lnTo>
                  <a:pt x="81" y="98"/>
                </a:lnTo>
                <a:lnTo>
                  <a:pt x="81" y="98"/>
                </a:lnTo>
                <a:lnTo>
                  <a:pt x="81" y="96"/>
                </a:lnTo>
                <a:lnTo>
                  <a:pt x="82" y="95"/>
                </a:lnTo>
                <a:lnTo>
                  <a:pt x="82" y="95"/>
                </a:lnTo>
                <a:lnTo>
                  <a:pt x="89" y="89"/>
                </a:lnTo>
                <a:lnTo>
                  <a:pt x="95" y="84"/>
                </a:lnTo>
                <a:lnTo>
                  <a:pt x="97" y="77"/>
                </a:lnTo>
                <a:lnTo>
                  <a:pt x="99" y="69"/>
                </a:lnTo>
                <a:lnTo>
                  <a:pt x="99" y="69"/>
                </a:lnTo>
                <a:lnTo>
                  <a:pt x="97" y="62"/>
                </a:lnTo>
                <a:lnTo>
                  <a:pt x="96" y="57"/>
                </a:lnTo>
                <a:lnTo>
                  <a:pt x="93" y="51"/>
                </a:lnTo>
                <a:lnTo>
                  <a:pt x="89" y="47"/>
                </a:lnTo>
                <a:lnTo>
                  <a:pt x="89" y="47"/>
                </a:lnTo>
                <a:lnTo>
                  <a:pt x="85" y="43"/>
                </a:lnTo>
                <a:lnTo>
                  <a:pt x="80" y="41"/>
                </a:lnTo>
                <a:lnTo>
                  <a:pt x="74" y="39"/>
                </a:lnTo>
                <a:lnTo>
                  <a:pt x="69" y="39"/>
                </a:lnTo>
                <a:lnTo>
                  <a:pt x="69" y="31"/>
                </a:lnTo>
                <a:lnTo>
                  <a:pt x="69" y="31"/>
                </a:lnTo>
                <a:close/>
                <a:moveTo>
                  <a:pt x="103" y="30"/>
                </a:moveTo>
                <a:lnTo>
                  <a:pt x="100" y="33"/>
                </a:lnTo>
                <a:lnTo>
                  <a:pt x="100" y="33"/>
                </a:lnTo>
                <a:lnTo>
                  <a:pt x="99" y="35"/>
                </a:lnTo>
                <a:lnTo>
                  <a:pt x="100" y="38"/>
                </a:lnTo>
                <a:lnTo>
                  <a:pt x="100" y="38"/>
                </a:lnTo>
                <a:lnTo>
                  <a:pt x="103" y="38"/>
                </a:lnTo>
                <a:lnTo>
                  <a:pt x="103" y="30"/>
                </a:lnTo>
                <a:lnTo>
                  <a:pt x="103" y="30"/>
                </a:lnTo>
                <a:close/>
                <a:moveTo>
                  <a:pt x="103" y="99"/>
                </a:moveTo>
                <a:lnTo>
                  <a:pt x="103" y="99"/>
                </a:lnTo>
                <a:lnTo>
                  <a:pt x="100" y="100"/>
                </a:lnTo>
                <a:lnTo>
                  <a:pt x="100" y="100"/>
                </a:lnTo>
                <a:lnTo>
                  <a:pt x="99" y="103"/>
                </a:lnTo>
                <a:lnTo>
                  <a:pt x="100" y="106"/>
                </a:lnTo>
                <a:lnTo>
                  <a:pt x="103" y="108"/>
                </a:lnTo>
                <a:lnTo>
                  <a:pt x="103" y="99"/>
                </a:lnTo>
                <a:lnTo>
                  <a:pt x="103" y="99"/>
                </a:lnTo>
                <a:close/>
                <a:moveTo>
                  <a:pt x="69" y="24"/>
                </a:moveTo>
                <a:lnTo>
                  <a:pt x="69" y="0"/>
                </a:lnTo>
                <a:lnTo>
                  <a:pt x="69" y="0"/>
                </a:lnTo>
                <a:lnTo>
                  <a:pt x="70" y="1"/>
                </a:lnTo>
                <a:lnTo>
                  <a:pt x="72" y="4"/>
                </a:lnTo>
                <a:lnTo>
                  <a:pt x="72" y="20"/>
                </a:lnTo>
                <a:lnTo>
                  <a:pt x="72" y="20"/>
                </a:lnTo>
                <a:lnTo>
                  <a:pt x="70" y="23"/>
                </a:lnTo>
                <a:lnTo>
                  <a:pt x="69" y="24"/>
                </a:lnTo>
                <a:lnTo>
                  <a:pt x="69" y="24"/>
                </a:lnTo>
                <a:close/>
                <a:moveTo>
                  <a:pt x="69" y="149"/>
                </a:moveTo>
                <a:lnTo>
                  <a:pt x="66" y="149"/>
                </a:lnTo>
                <a:lnTo>
                  <a:pt x="66" y="149"/>
                </a:lnTo>
                <a:lnTo>
                  <a:pt x="58" y="148"/>
                </a:lnTo>
                <a:lnTo>
                  <a:pt x="53" y="144"/>
                </a:lnTo>
                <a:lnTo>
                  <a:pt x="49" y="137"/>
                </a:lnTo>
                <a:lnTo>
                  <a:pt x="47" y="130"/>
                </a:lnTo>
                <a:lnTo>
                  <a:pt x="47" y="100"/>
                </a:lnTo>
                <a:lnTo>
                  <a:pt x="47" y="100"/>
                </a:lnTo>
                <a:lnTo>
                  <a:pt x="39" y="93"/>
                </a:lnTo>
                <a:lnTo>
                  <a:pt x="34" y="85"/>
                </a:lnTo>
                <a:lnTo>
                  <a:pt x="34" y="53"/>
                </a:lnTo>
                <a:lnTo>
                  <a:pt x="34" y="53"/>
                </a:lnTo>
                <a:lnTo>
                  <a:pt x="40" y="43"/>
                </a:lnTo>
                <a:lnTo>
                  <a:pt x="47" y="37"/>
                </a:lnTo>
                <a:lnTo>
                  <a:pt x="58" y="33"/>
                </a:lnTo>
                <a:lnTo>
                  <a:pt x="62" y="31"/>
                </a:lnTo>
                <a:lnTo>
                  <a:pt x="69" y="31"/>
                </a:lnTo>
                <a:lnTo>
                  <a:pt x="69" y="39"/>
                </a:lnTo>
                <a:lnTo>
                  <a:pt x="69" y="39"/>
                </a:lnTo>
                <a:lnTo>
                  <a:pt x="62" y="39"/>
                </a:lnTo>
                <a:lnTo>
                  <a:pt x="57" y="41"/>
                </a:lnTo>
                <a:lnTo>
                  <a:pt x="51" y="43"/>
                </a:lnTo>
                <a:lnTo>
                  <a:pt x="47" y="47"/>
                </a:lnTo>
                <a:lnTo>
                  <a:pt x="47" y="47"/>
                </a:lnTo>
                <a:lnTo>
                  <a:pt x="43" y="51"/>
                </a:lnTo>
                <a:lnTo>
                  <a:pt x="40" y="57"/>
                </a:lnTo>
                <a:lnTo>
                  <a:pt x="39" y="62"/>
                </a:lnTo>
                <a:lnTo>
                  <a:pt x="38" y="69"/>
                </a:lnTo>
                <a:lnTo>
                  <a:pt x="38" y="69"/>
                </a:lnTo>
                <a:lnTo>
                  <a:pt x="39" y="77"/>
                </a:lnTo>
                <a:lnTo>
                  <a:pt x="42" y="84"/>
                </a:lnTo>
                <a:lnTo>
                  <a:pt x="47" y="89"/>
                </a:lnTo>
                <a:lnTo>
                  <a:pt x="53" y="95"/>
                </a:lnTo>
                <a:lnTo>
                  <a:pt x="53" y="95"/>
                </a:lnTo>
                <a:lnTo>
                  <a:pt x="53" y="95"/>
                </a:lnTo>
                <a:lnTo>
                  <a:pt x="54" y="96"/>
                </a:lnTo>
                <a:lnTo>
                  <a:pt x="55" y="98"/>
                </a:lnTo>
                <a:lnTo>
                  <a:pt x="55" y="115"/>
                </a:lnTo>
                <a:lnTo>
                  <a:pt x="69" y="115"/>
                </a:lnTo>
                <a:lnTo>
                  <a:pt x="69" y="149"/>
                </a:lnTo>
                <a:lnTo>
                  <a:pt x="69" y="149"/>
                </a:lnTo>
                <a:close/>
                <a:moveTo>
                  <a:pt x="69" y="0"/>
                </a:moveTo>
                <a:lnTo>
                  <a:pt x="69" y="24"/>
                </a:lnTo>
                <a:lnTo>
                  <a:pt x="68" y="24"/>
                </a:lnTo>
                <a:lnTo>
                  <a:pt x="68" y="24"/>
                </a:lnTo>
                <a:lnTo>
                  <a:pt x="68" y="24"/>
                </a:lnTo>
                <a:lnTo>
                  <a:pt x="66" y="23"/>
                </a:lnTo>
                <a:lnTo>
                  <a:pt x="65" y="20"/>
                </a:lnTo>
                <a:lnTo>
                  <a:pt x="65" y="4"/>
                </a:lnTo>
                <a:lnTo>
                  <a:pt x="65" y="4"/>
                </a:lnTo>
                <a:lnTo>
                  <a:pt x="66" y="1"/>
                </a:lnTo>
                <a:lnTo>
                  <a:pt x="68" y="0"/>
                </a:lnTo>
                <a:lnTo>
                  <a:pt x="69" y="0"/>
                </a:lnTo>
                <a:lnTo>
                  <a:pt x="69" y="0"/>
                </a:lnTo>
                <a:close/>
                <a:moveTo>
                  <a:pt x="34" y="107"/>
                </a:moveTo>
                <a:lnTo>
                  <a:pt x="36" y="106"/>
                </a:lnTo>
                <a:lnTo>
                  <a:pt x="36" y="106"/>
                </a:lnTo>
                <a:lnTo>
                  <a:pt x="38" y="103"/>
                </a:lnTo>
                <a:lnTo>
                  <a:pt x="36" y="100"/>
                </a:lnTo>
                <a:lnTo>
                  <a:pt x="36" y="100"/>
                </a:lnTo>
                <a:lnTo>
                  <a:pt x="34" y="99"/>
                </a:lnTo>
                <a:lnTo>
                  <a:pt x="34" y="107"/>
                </a:lnTo>
                <a:lnTo>
                  <a:pt x="34" y="107"/>
                </a:lnTo>
                <a:close/>
                <a:moveTo>
                  <a:pt x="34" y="38"/>
                </a:moveTo>
                <a:lnTo>
                  <a:pt x="34" y="38"/>
                </a:lnTo>
                <a:lnTo>
                  <a:pt x="36" y="38"/>
                </a:lnTo>
                <a:lnTo>
                  <a:pt x="36" y="38"/>
                </a:lnTo>
                <a:lnTo>
                  <a:pt x="38" y="35"/>
                </a:lnTo>
                <a:lnTo>
                  <a:pt x="36" y="33"/>
                </a:lnTo>
                <a:lnTo>
                  <a:pt x="34" y="30"/>
                </a:lnTo>
                <a:lnTo>
                  <a:pt x="34" y="38"/>
                </a:lnTo>
                <a:close/>
                <a:moveTo>
                  <a:pt x="34" y="85"/>
                </a:moveTo>
                <a:lnTo>
                  <a:pt x="34" y="85"/>
                </a:lnTo>
                <a:lnTo>
                  <a:pt x="31" y="77"/>
                </a:lnTo>
                <a:lnTo>
                  <a:pt x="31" y="69"/>
                </a:lnTo>
                <a:lnTo>
                  <a:pt x="31" y="69"/>
                </a:lnTo>
                <a:lnTo>
                  <a:pt x="31" y="61"/>
                </a:lnTo>
                <a:lnTo>
                  <a:pt x="34" y="53"/>
                </a:lnTo>
                <a:lnTo>
                  <a:pt x="34" y="85"/>
                </a:lnTo>
                <a:lnTo>
                  <a:pt x="34" y="85"/>
                </a:lnTo>
                <a:close/>
                <a:moveTo>
                  <a:pt x="34" y="30"/>
                </a:moveTo>
                <a:lnTo>
                  <a:pt x="34" y="38"/>
                </a:lnTo>
                <a:lnTo>
                  <a:pt x="34" y="38"/>
                </a:lnTo>
                <a:lnTo>
                  <a:pt x="31" y="38"/>
                </a:lnTo>
                <a:lnTo>
                  <a:pt x="31" y="38"/>
                </a:lnTo>
                <a:lnTo>
                  <a:pt x="20" y="26"/>
                </a:lnTo>
                <a:lnTo>
                  <a:pt x="20" y="26"/>
                </a:lnTo>
                <a:lnTo>
                  <a:pt x="19" y="23"/>
                </a:lnTo>
                <a:lnTo>
                  <a:pt x="20" y="20"/>
                </a:lnTo>
                <a:lnTo>
                  <a:pt x="20" y="20"/>
                </a:lnTo>
                <a:lnTo>
                  <a:pt x="23" y="19"/>
                </a:lnTo>
                <a:lnTo>
                  <a:pt x="24" y="20"/>
                </a:lnTo>
                <a:lnTo>
                  <a:pt x="34" y="30"/>
                </a:lnTo>
                <a:lnTo>
                  <a:pt x="34" y="30"/>
                </a:lnTo>
                <a:close/>
                <a:moveTo>
                  <a:pt x="34" y="99"/>
                </a:moveTo>
                <a:lnTo>
                  <a:pt x="34" y="107"/>
                </a:lnTo>
                <a:lnTo>
                  <a:pt x="24" y="116"/>
                </a:lnTo>
                <a:lnTo>
                  <a:pt x="24" y="116"/>
                </a:lnTo>
                <a:lnTo>
                  <a:pt x="23" y="118"/>
                </a:lnTo>
                <a:lnTo>
                  <a:pt x="20" y="116"/>
                </a:lnTo>
                <a:lnTo>
                  <a:pt x="20" y="116"/>
                </a:lnTo>
                <a:lnTo>
                  <a:pt x="19" y="115"/>
                </a:lnTo>
                <a:lnTo>
                  <a:pt x="20" y="112"/>
                </a:lnTo>
                <a:lnTo>
                  <a:pt x="31" y="100"/>
                </a:lnTo>
                <a:lnTo>
                  <a:pt x="31" y="100"/>
                </a:lnTo>
                <a:lnTo>
                  <a:pt x="31" y="100"/>
                </a:lnTo>
                <a:lnTo>
                  <a:pt x="34" y="99"/>
                </a:lnTo>
                <a:lnTo>
                  <a:pt x="34" y="99"/>
                </a:lnTo>
                <a:close/>
                <a:moveTo>
                  <a:pt x="4" y="65"/>
                </a:moveTo>
                <a:lnTo>
                  <a:pt x="4" y="65"/>
                </a:lnTo>
                <a:lnTo>
                  <a:pt x="20" y="65"/>
                </a:lnTo>
                <a:lnTo>
                  <a:pt x="20" y="65"/>
                </a:lnTo>
                <a:lnTo>
                  <a:pt x="23" y="66"/>
                </a:lnTo>
                <a:lnTo>
                  <a:pt x="24" y="69"/>
                </a:lnTo>
                <a:lnTo>
                  <a:pt x="24" y="69"/>
                </a:lnTo>
                <a:lnTo>
                  <a:pt x="23" y="72"/>
                </a:lnTo>
                <a:lnTo>
                  <a:pt x="20" y="72"/>
                </a:lnTo>
                <a:lnTo>
                  <a:pt x="4" y="72"/>
                </a:lnTo>
                <a:lnTo>
                  <a:pt x="4" y="72"/>
                </a:lnTo>
                <a:lnTo>
                  <a:pt x="1" y="72"/>
                </a:lnTo>
                <a:lnTo>
                  <a:pt x="0" y="69"/>
                </a:lnTo>
                <a:lnTo>
                  <a:pt x="0" y="69"/>
                </a:lnTo>
                <a:lnTo>
                  <a:pt x="1" y="66"/>
                </a:lnTo>
                <a:lnTo>
                  <a:pt x="4" y="65"/>
                </a:lnTo>
                <a:lnTo>
                  <a:pt x="4" y="65"/>
                </a:lnTo>
                <a:close/>
              </a:path>
            </a:pathLst>
          </a:custGeom>
          <a:solidFill>
            <a:srgbClr val="C160DE"/>
          </a:solidFill>
          <a:ln w="9525">
            <a:noFill/>
          </a:ln>
        </p:spPr>
        <p:txBody>
          <a:bodyPr vert="horz" wrap="square" anchor="t"/>
          <a:p>
            <a:endParaRPr>
              <a:solidFill>
                <a:srgbClr val="000000"/>
              </a:solidFill>
              <a:latin typeface="Impact" panose="020B0806030902050204" charset="0"/>
              <a:ea typeface="微软雅黑" panose="020B0503020204020204" charset="-122"/>
              <a:sym typeface="Impact" panose="020B0806030902050204" charset="0"/>
            </a:endParaRPr>
          </a:p>
        </p:txBody>
      </p:sp>
      <p:sp>
        <p:nvSpPr>
          <p:cNvPr id="4306" name="文本框 216"/>
          <p:cNvSpPr/>
          <p:nvPr/>
        </p:nvSpPr>
        <p:spPr>
          <a:xfrm>
            <a:off x="5962650" y="4657725"/>
            <a:ext cx="6047105" cy="1568450"/>
          </a:xfrm>
          <a:prstGeom prst="rect">
            <a:avLst/>
          </a:prstGeom>
          <a:noFill/>
          <a:ln w="9525">
            <a:noFill/>
          </a:ln>
        </p:spPr>
        <p:txBody>
          <a:bodyPr wrap="square">
            <a:spAutoFit/>
          </a:bodyPr>
          <a:p>
            <a:r>
              <a:rPr lang="en-US" altLang="zh-CN" sz="9600" b="1" dirty="0">
                <a:solidFill>
                  <a:schemeClr val="bg1"/>
                </a:solidFill>
                <a:latin typeface="Impact" panose="020B0806030902050204" charset="0"/>
                <a:ea typeface="微软雅黑" panose="020B0503020204020204" charset="-122"/>
                <a:sym typeface="Impact" panose="020B0806030902050204" charset="0"/>
              </a:rPr>
              <a:t>select </a:t>
            </a:r>
            <a:r>
              <a:rPr lang="zh-CN" altLang="en-US" sz="9600" b="1" dirty="0">
                <a:solidFill>
                  <a:schemeClr val="bg1"/>
                </a:solidFill>
                <a:latin typeface="Impact" panose="020B0806030902050204" charset="0"/>
                <a:ea typeface="微软雅黑" panose="020B0503020204020204" charset="-122"/>
                <a:sym typeface="Impact" panose="020B0806030902050204" charset="0"/>
              </a:rPr>
              <a:t>扩展</a:t>
            </a:r>
            <a:endParaRPr lang="zh-CN" altLang="en-US" sz="9600" b="1" dirty="0">
              <a:solidFill>
                <a:schemeClr val="bg1"/>
              </a:solidFill>
              <a:latin typeface="Impact" panose="020B0806030902050204" charset="0"/>
              <a:ea typeface="微软雅黑" panose="020B0503020204020204" charset="-122"/>
              <a:sym typeface="Impact" panose="020B0806030902050204" charset="0"/>
            </a:endParaRPr>
          </a:p>
        </p:txBody>
      </p:sp>
      <p:sp>
        <p:nvSpPr>
          <p:cNvPr id="4307" name="文本框 217"/>
          <p:cNvSpPr/>
          <p:nvPr/>
        </p:nvSpPr>
        <p:spPr>
          <a:xfrm>
            <a:off x="5962650" y="4116388"/>
            <a:ext cx="2705100" cy="460375"/>
          </a:xfrm>
          <a:prstGeom prst="rect">
            <a:avLst/>
          </a:prstGeom>
          <a:noFill/>
          <a:ln w="9525">
            <a:noFill/>
          </a:ln>
        </p:spPr>
        <p:txBody>
          <a:bodyPr wrap="square">
            <a:spAutoFit/>
          </a:bodyPr>
          <a:p>
            <a:r>
              <a:rPr lang="zh-CN" altLang="en-US" sz="2400" dirty="0">
                <a:solidFill>
                  <a:srgbClr val="F2F2F2"/>
                </a:solidFill>
                <a:latin typeface="Impact" panose="020B0806030902050204" charset="0"/>
                <a:ea typeface="微软雅黑" panose="020B0503020204020204" charset="-122"/>
                <a:sym typeface="Impact" panose="020B0806030902050204" charset="0"/>
              </a:rPr>
              <a:t>关联查询</a:t>
            </a:r>
            <a:endParaRPr lang="zh-CN" altLang="en-US" dirty="0">
              <a:ea typeface="宋体" panose="02010600030101010101" pitchFamily="2"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path" presetSubtype="0" accel="50000" decel="50000" fill="hold" nodeType="afterEffect">
                                  <p:stCondLst>
                                    <p:cond delay="0"/>
                                  </p:stCondLst>
                                  <p:childTnLst>
                                    <p:animMotion origin="layout" path="M 0 0 C 0.03 -0.038 0.075 -0.062 0.125 -0.062 C 0.175 -0.062 0.22 -0.038 0.25 0 C 0.22 0.038 0.175 0.062 0.125 0.062 C 0.075 0.062 0.03 0.038 0 0 Z" pathEditMode="relative" ptsTypes="">
                                      <p:cBhvr>
                                        <p:cTn id="6" dur="2000" fill="hold"/>
                                        <p:tgtEl>
                                          <p:spTgt spid="4307">
                                            <p:txEl>
                                              <p:pRg st="0" end="0"/>
                                            </p:txEl>
                                          </p:spTgt>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488854 0.218796 L 0.000000 0.000000 " pathEditMode="relative" ptsTypes="">
                                      <p:cBhvr>
                                        <p:cTn id="8" dur="2000" fill="hold"/>
                                        <p:tgtEl>
                                          <p:spTgt spid="430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3"/>
          <p:cNvSpPr/>
          <p:nvPr/>
        </p:nvSpPr>
        <p:spPr>
          <a:xfrm>
            <a:off x="795338" y="219075"/>
            <a:ext cx="12211050" cy="706755"/>
          </a:xfrm>
          <a:prstGeom prst="rect">
            <a:avLst/>
          </a:prstGeom>
          <a:noFill/>
          <a:ln w="9525">
            <a:noFill/>
          </a:ln>
        </p:spPr>
        <p:txBody>
          <a:bodyPr wrap="square">
            <a:spAutoFit/>
          </a:bodyPr>
          <a:p>
            <a:r>
              <a:rPr lang="zh-CN" altLang="en-US" sz="4000" dirty="0">
                <a:solidFill>
                  <a:srgbClr val="000000"/>
                </a:solidFill>
                <a:latin typeface="微软雅黑" panose="020B0503020204020204" charset="-122"/>
                <a:ea typeface="微软雅黑" panose="020B0503020204020204" charset="-122"/>
                <a:sym typeface="微软雅黑" panose="020B0503020204020204" charset="-122"/>
              </a:rPr>
              <a:t>外连接</a:t>
            </a:r>
            <a:endParaRPr lang="zh-CN" altLang="en-US" sz="4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任意多边形 4"/>
          <p:cNvSpPr/>
          <p:nvPr/>
        </p:nvSpPr>
        <p:spPr>
          <a:xfrm>
            <a:off x="-322262" y="279400"/>
            <a:ext cx="1185862" cy="587375"/>
          </a:xfrm>
          <a:custGeom>
            <a:avLst/>
            <a:gdLst>
              <a:gd name="txL" fmla="*/ 0 w 1187356"/>
              <a:gd name="txT" fmla="*/ 0 h 586855"/>
              <a:gd name="txR" fmla="*/ 1187356 w 1187356"/>
              <a:gd name="txB" fmla="*/ 586855 h 586855"/>
            </a:gdLst>
            <a:ahLst/>
            <a:cxnLst>
              <a:cxn ang="0">
                <a:pos x="0" y="0"/>
              </a:cxn>
              <a:cxn ang="0">
                <a:pos x="976408" y="0"/>
              </a:cxn>
              <a:cxn ang="0">
                <a:pos x="976408" y="8297"/>
              </a:cxn>
              <a:cxn ang="0">
                <a:pos x="1020648" y="23060"/>
              </a:cxn>
              <a:cxn ang="0">
                <a:pos x="1187356" y="293428"/>
              </a:cxn>
              <a:cxn ang="0">
                <a:pos x="1020648" y="563796"/>
              </a:cxn>
              <a:cxn ang="0">
                <a:pos x="976408" y="578559"/>
              </a:cxn>
              <a:cxn ang="0">
                <a:pos x="976408" y="586854"/>
              </a:cxn>
              <a:cxn ang="0">
                <a:pos x="914410" y="586854"/>
              </a:cxn>
              <a:cxn ang="0">
                <a:pos x="914401" y="586855"/>
              </a:cxn>
              <a:cxn ang="0">
                <a:pos x="914392" y="586854"/>
              </a:cxn>
              <a:cxn ang="0">
                <a:pos x="0" y="586854"/>
              </a:cxn>
            </a:cxnLst>
            <a:rect l="txL" t="txT" r="txR" b="txB"/>
            <a:pathLst>
              <a:path w="1187356" h="586855">
                <a:moveTo>
                  <a:pt x="0" y="0"/>
                </a:moveTo>
                <a:lnTo>
                  <a:pt x="976408" y="0"/>
                </a:lnTo>
                <a:lnTo>
                  <a:pt x="976408" y="8297"/>
                </a:lnTo>
                <a:lnTo>
                  <a:pt x="1020648" y="23060"/>
                </a:lnTo>
                <a:cubicBezTo>
                  <a:pt x="1118615" y="67605"/>
                  <a:pt x="1187356" y="171887"/>
                  <a:pt x="1187356" y="293428"/>
                </a:cubicBezTo>
                <a:cubicBezTo>
                  <a:pt x="1187356" y="414969"/>
                  <a:pt x="1118615" y="519251"/>
                  <a:pt x="1020648" y="563796"/>
                </a:cubicBezTo>
                <a:lnTo>
                  <a:pt x="976408" y="578559"/>
                </a:lnTo>
                <a:lnTo>
                  <a:pt x="976408" y="586854"/>
                </a:lnTo>
                <a:lnTo>
                  <a:pt x="914410" y="586854"/>
                </a:lnTo>
                <a:lnTo>
                  <a:pt x="914401" y="586855"/>
                </a:lnTo>
                <a:lnTo>
                  <a:pt x="914392" y="586854"/>
                </a:lnTo>
                <a:lnTo>
                  <a:pt x="0" y="586854"/>
                </a:lnTo>
                <a:close/>
              </a:path>
            </a:pathLst>
          </a:custGeom>
          <a:solidFill>
            <a:srgbClr val="0089F0"/>
          </a:solidFill>
          <a:ln w="9525">
            <a:noFill/>
          </a:ln>
        </p:spPr>
        <p:txBody>
          <a:bodyPr anchor="ctr"/>
          <a:p>
            <a:pPr algn="ctr"/>
            <a:endParaRPr>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直接连接符 15"/>
          <p:cNvSpPr/>
          <p:nvPr/>
        </p:nvSpPr>
        <p:spPr>
          <a:xfrm>
            <a:off x="8637588" y="3524250"/>
            <a:ext cx="3276600" cy="0"/>
          </a:xfrm>
          <a:prstGeom prst="line">
            <a:avLst/>
          </a:prstGeom>
          <a:ln w="6350" cap="flat" cmpd="sng">
            <a:solidFill>
              <a:schemeClr val="bg1"/>
            </a:solidFill>
            <a:prstDash val="solid"/>
            <a:headEnd type="none" w="med" len="med"/>
            <a:tailEnd type="none" w="med" len="med"/>
          </a:ln>
        </p:spPr>
      </p:sp>
      <p:sp>
        <p:nvSpPr>
          <p:cNvPr id="11" name="矩形 3"/>
          <p:cNvSpPr/>
          <p:nvPr/>
        </p:nvSpPr>
        <p:spPr>
          <a:xfrm>
            <a:off x="12700" y="1336040"/>
            <a:ext cx="12166600" cy="5523865"/>
          </a:xfrm>
          <a:prstGeom prst="rect">
            <a:avLst/>
          </a:prstGeom>
          <a:solidFill>
            <a:schemeClr val="tx2">
              <a:lumMod val="75000"/>
            </a:schemeClr>
          </a:solidFill>
          <a:ln w="9525">
            <a:noFill/>
          </a:ln>
        </p:spPr>
        <p:txBody>
          <a:bodyPr anchor="ctr"/>
          <a:p>
            <a:pPr algn="ctr"/>
            <a:endParaRPr>
              <a:solidFill>
                <a:srgbClr val="FFFFFF"/>
              </a:solidFill>
              <a:latin typeface="微软雅黑" panose="020B0503020204020204" charset="-122"/>
              <a:ea typeface="微软雅黑" panose="020B0503020204020204" charset="-122"/>
              <a:sym typeface="微软雅黑" panose="020B0503020204020204" charset="-122"/>
            </a:endParaRPr>
          </a:p>
        </p:txBody>
      </p:sp>
      <p:pic>
        <p:nvPicPr>
          <p:cNvPr id="3" name="图片 2"/>
          <p:cNvPicPr preferRelativeResize="0"/>
          <p:nvPr/>
        </p:nvPicPr>
        <p:blipFill>
          <a:blip r:embed="rId1"/>
          <a:stretch>
            <a:fillRect/>
          </a:stretch>
        </p:blipFill>
        <p:spPr>
          <a:xfrm>
            <a:off x="8277860" y="2319655"/>
            <a:ext cx="3427095" cy="2248535"/>
          </a:xfrm>
          <a:prstGeom prst="rect">
            <a:avLst/>
          </a:prstGeom>
        </p:spPr>
      </p:pic>
      <p:cxnSp>
        <p:nvCxnSpPr>
          <p:cNvPr id="4" name="直接连接符 3"/>
          <p:cNvCxnSpPr/>
          <p:nvPr/>
        </p:nvCxnSpPr>
        <p:spPr>
          <a:xfrm flipV="1">
            <a:off x="6175375" y="3034665"/>
            <a:ext cx="2122170" cy="13970"/>
          </a:xfrm>
          <a:prstGeom prst="line">
            <a:avLst/>
          </a:prstGeom>
          <a:ln w="2540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125845" y="3347720"/>
            <a:ext cx="2181225" cy="363220"/>
          </a:xfrm>
          <a:prstGeom prst="line">
            <a:avLst/>
          </a:prstGeom>
          <a:ln w="2540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a:stretch>
            <a:fillRect/>
          </a:stretch>
        </p:blipFill>
        <p:spPr>
          <a:xfrm>
            <a:off x="647700" y="2391410"/>
            <a:ext cx="5514340" cy="2105025"/>
          </a:xfrm>
          <a:prstGeom prst="rect">
            <a:avLst/>
          </a:prstGeom>
        </p:spPr>
      </p:pic>
      <p:cxnSp>
        <p:nvCxnSpPr>
          <p:cNvPr id="6" name="直接连接符 5"/>
          <p:cNvCxnSpPr/>
          <p:nvPr/>
        </p:nvCxnSpPr>
        <p:spPr>
          <a:xfrm flipV="1">
            <a:off x="6135370" y="3034665"/>
            <a:ext cx="2202180" cy="952500"/>
          </a:xfrm>
          <a:prstGeom prst="line">
            <a:avLst/>
          </a:prstGeom>
          <a:ln w="2540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6116320" y="3720465"/>
            <a:ext cx="2193925" cy="609600"/>
          </a:xfrm>
          <a:prstGeom prst="line">
            <a:avLst/>
          </a:prstGeom>
          <a:ln w="2540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6134100" y="3672840"/>
            <a:ext cx="2181225" cy="609600"/>
          </a:xfrm>
          <a:prstGeom prst="line">
            <a:avLst/>
          </a:prstGeom>
          <a:ln w="22225" cmpd="sng">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3"/>
          <p:cNvSpPr/>
          <p:nvPr/>
        </p:nvSpPr>
        <p:spPr>
          <a:xfrm>
            <a:off x="795338" y="219075"/>
            <a:ext cx="12211050" cy="706755"/>
          </a:xfrm>
          <a:prstGeom prst="rect">
            <a:avLst/>
          </a:prstGeom>
          <a:noFill/>
          <a:ln w="9525">
            <a:noFill/>
          </a:ln>
        </p:spPr>
        <p:txBody>
          <a:bodyPr wrap="square">
            <a:spAutoFit/>
          </a:bodyPr>
          <a:p>
            <a:r>
              <a:rPr lang="zh-CN" altLang="en-US" sz="4000" dirty="0">
                <a:solidFill>
                  <a:srgbClr val="000000"/>
                </a:solidFill>
                <a:latin typeface="微软雅黑" panose="020B0503020204020204" charset="-122"/>
                <a:ea typeface="微软雅黑" panose="020B0503020204020204" charset="-122"/>
                <a:sym typeface="微软雅黑" panose="020B0503020204020204" charset="-122"/>
              </a:rPr>
              <a:t>外连接</a:t>
            </a:r>
            <a:endParaRPr lang="zh-CN" altLang="en-US" sz="4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任意多边形 4"/>
          <p:cNvSpPr/>
          <p:nvPr/>
        </p:nvSpPr>
        <p:spPr>
          <a:xfrm>
            <a:off x="-322262" y="279400"/>
            <a:ext cx="1185862" cy="587375"/>
          </a:xfrm>
          <a:custGeom>
            <a:avLst/>
            <a:gdLst>
              <a:gd name="txL" fmla="*/ 0 w 1187356"/>
              <a:gd name="txT" fmla="*/ 0 h 586855"/>
              <a:gd name="txR" fmla="*/ 1187356 w 1187356"/>
              <a:gd name="txB" fmla="*/ 586855 h 586855"/>
            </a:gdLst>
            <a:ahLst/>
            <a:cxnLst>
              <a:cxn ang="0">
                <a:pos x="0" y="0"/>
              </a:cxn>
              <a:cxn ang="0">
                <a:pos x="976408" y="0"/>
              </a:cxn>
              <a:cxn ang="0">
                <a:pos x="976408" y="8297"/>
              </a:cxn>
              <a:cxn ang="0">
                <a:pos x="1020648" y="23060"/>
              </a:cxn>
              <a:cxn ang="0">
                <a:pos x="1187356" y="293428"/>
              </a:cxn>
              <a:cxn ang="0">
                <a:pos x="1020648" y="563796"/>
              </a:cxn>
              <a:cxn ang="0">
                <a:pos x="976408" y="578559"/>
              </a:cxn>
              <a:cxn ang="0">
                <a:pos x="976408" y="586854"/>
              </a:cxn>
              <a:cxn ang="0">
                <a:pos x="914410" y="586854"/>
              </a:cxn>
              <a:cxn ang="0">
                <a:pos x="914401" y="586855"/>
              </a:cxn>
              <a:cxn ang="0">
                <a:pos x="914392" y="586854"/>
              </a:cxn>
              <a:cxn ang="0">
                <a:pos x="0" y="586854"/>
              </a:cxn>
            </a:cxnLst>
            <a:rect l="txL" t="txT" r="txR" b="txB"/>
            <a:pathLst>
              <a:path w="1187356" h="586855">
                <a:moveTo>
                  <a:pt x="0" y="0"/>
                </a:moveTo>
                <a:lnTo>
                  <a:pt x="976408" y="0"/>
                </a:lnTo>
                <a:lnTo>
                  <a:pt x="976408" y="8297"/>
                </a:lnTo>
                <a:lnTo>
                  <a:pt x="1020648" y="23060"/>
                </a:lnTo>
                <a:cubicBezTo>
                  <a:pt x="1118615" y="67605"/>
                  <a:pt x="1187356" y="171887"/>
                  <a:pt x="1187356" y="293428"/>
                </a:cubicBezTo>
                <a:cubicBezTo>
                  <a:pt x="1187356" y="414969"/>
                  <a:pt x="1118615" y="519251"/>
                  <a:pt x="1020648" y="563796"/>
                </a:cubicBezTo>
                <a:lnTo>
                  <a:pt x="976408" y="578559"/>
                </a:lnTo>
                <a:lnTo>
                  <a:pt x="976408" y="586854"/>
                </a:lnTo>
                <a:lnTo>
                  <a:pt x="914410" y="586854"/>
                </a:lnTo>
                <a:lnTo>
                  <a:pt x="914401" y="586855"/>
                </a:lnTo>
                <a:lnTo>
                  <a:pt x="914392" y="586854"/>
                </a:lnTo>
                <a:lnTo>
                  <a:pt x="0" y="586854"/>
                </a:lnTo>
                <a:close/>
              </a:path>
            </a:pathLst>
          </a:custGeom>
          <a:solidFill>
            <a:srgbClr val="0089F0"/>
          </a:solidFill>
          <a:ln w="9525">
            <a:noFill/>
          </a:ln>
        </p:spPr>
        <p:txBody>
          <a:bodyPr anchor="ctr"/>
          <a:p>
            <a:pPr algn="ctr"/>
            <a:endParaRPr>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直接连接符 15"/>
          <p:cNvSpPr/>
          <p:nvPr/>
        </p:nvSpPr>
        <p:spPr>
          <a:xfrm>
            <a:off x="8637588" y="3524250"/>
            <a:ext cx="3276600" cy="0"/>
          </a:xfrm>
          <a:prstGeom prst="line">
            <a:avLst/>
          </a:prstGeom>
          <a:ln w="6350" cap="flat" cmpd="sng">
            <a:solidFill>
              <a:schemeClr val="bg1"/>
            </a:solidFill>
            <a:prstDash val="solid"/>
            <a:headEnd type="none" w="med" len="med"/>
            <a:tailEnd type="none" w="med" len="med"/>
          </a:ln>
        </p:spPr>
      </p:sp>
      <p:sp>
        <p:nvSpPr>
          <p:cNvPr id="11" name="矩形 3"/>
          <p:cNvSpPr/>
          <p:nvPr/>
        </p:nvSpPr>
        <p:spPr>
          <a:xfrm>
            <a:off x="12700" y="1364615"/>
            <a:ext cx="12166600" cy="55238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a:noFill/>
          </a:ln>
        </p:spPr>
        <p:txBody>
          <a:bodyPr anchor="ctr"/>
          <a:p>
            <a:pPr algn="ctr"/>
            <a:endParaRPr>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矩形 6"/>
          <p:cNvSpPr/>
          <p:nvPr/>
        </p:nvSpPr>
        <p:spPr>
          <a:xfrm>
            <a:off x="742950" y="1981835"/>
            <a:ext cx="10706100" cy="3415030"/>
          </a:xfrm>
          <a:prstGeom prst="rect">
            <a:avLst/>
          </a:prstGeom>
          <a:noFill/>
          <a:ln w="9525">
            <a:noFill/>
          </a:ln>
        </p:spPr>
        <p:txBody>
          <a:bodyPr wrap="square">
            <a:spAutoFit/>
          </a:bodyPr>
          <a:p>
            <a:pPr algn="l"/>
            <a:r>
              <a:rPr lang="zh-CN" altLang="en-US" sz="2400">
                <a:sym typeface="+mn-ea"/>
              </a:rPr>
              <a:t>外连接三种方式</a:t>
            </a:r>
            <a:r>
              <a:rPr lang="en-US" altLang="zh-CN" sz="2400">
                <a:sym typeface="+mn-ea"/>
              </a:rPr>
              <a:t>(</a:t>
            </a:r>
            <a:r>
              <a:rPr lang="zh-CN" altLang="en-US" sz="2400">
                <a:sym typeface="+mn-ea"/>
              </a:rPr>
              <a:t>左，右，全连接</a:t>
            </a:r>
            <a:r>
              <a:rPr lang="en-US" altLang="zh-CN" sz="2400">
                <a:sym typeface="+mn-ea"/>
              </a:rPr>
              <a:t>)(</a:t>
            </a:r>
            <a:r>
              <a:rPr lang="zh-CN" altLang="en-US" sz="2400">
                <a:sym typeface="+mn-ea"/>
              </a:rPr>
              <a:t>下面例左连接）</a:t>
            </a:r>
            <a:endParaRPr lang="en-US" altLang="zh-CN" sz="2400">
              <a:sym typeface="+mn-ea"/>
            </a:endParaRPr>
          </a:p>
          <a:p>
            <a:pPr algn="l"/>
            <a:r>
              <a:rPr lang="en-US" altLang="zh-CN" sz="2400">
                <a:sym typeface="+mn-ea"/>
              </a:rPr>
              <a:t>1.(left join...on...)</a:t>
            </a:r>
            <a:endParaRPr lang="en-US" altLang="zh-CN" sz="2400">
              <a:sym typeface="+mn-ea"/>
            </a:endParaRPr>
          </a:p>
          <a:p>
            <a:pPr algn="l"/>
            <a:r>
              <a:rPr lang="en-US" altLang="zh-CN" sz="2400">
                <a:sym typeface="+mn-ea"/>
              </a:rPr>
              <a:t>select* </a:t>
            </a:r>
            <a:r>
              <a:rPr lang="zh-CN" altLang="en-US" sz="2400">
                <a:sym typeface="+mn-ea"/>
              </a:rPr>
              <a:t> from 表</a:t>
            </a:r>
            <a:r>
              <a:rPr lang="en-US" altLang="zh-CN" sz="2400">
                <a:sym typeface="+mn-ea"/>
              </a:rPr>
              <a:t>1 (inner) join </a:t>
            </a:r>
            <a:r>
              <a:rPr lang="zh-CN" altLang="en-US" sz="2400">
                <a:sym typeface="+mn-ea"/>
              </a:rPr>
              <a:t>表</a:t>
            </a:r>
            <a:r>
              <a:rPr lang="en-US" altLang="zh-CN" sz="2400">
                <a:sym typeface="+mn-ea"/>
              </a:rPr>
              <a:t>2 on join_definition</a:t>
            </a:r>
            <a:endParaRPr lang="en-US" altLang="zh-CN" sz="2400">
              <a:sym typeface="+mn-ea"/>
            </a:endParaRPr>
          </a:p>
          <a:p>
            <a:pPr algn="l"/>
            <a:r>
              <a:rPr lang="en-US" altLang="zh-CN" sz="2400">
                <a:sym typeface="+mn-ea"/>
              </a:rPr>
              <a:t>2.(left join...on...)</a:t>
            </a:r>
            <a:endParaRPr lang="en-US" altLang="zh-CN" sz="2400">
              <a:sym typeface="+mn-ea"/>
            </a:endParaRPr>
          </a:p>
          <a:p>
            <a:pPr algn="l"/>
            <a:r>
              <a:rPr lang="en-US" altLang="zh-CN" sz="2400">
                <a:sym typeface="+mn-ea"/>
              </a:rPr>
              <a:t>select* </a:t>
            </a:r>
            <a:r>
              <a:rPr lang="zh-CN" altLang="en-US" sz="2400">
                <a:sym typeface="+mn-ea"/>
              </a:rPr>
              <a:t> from 表</a:t>
            </a:r>
            <a:r>
              <a:rPr lang="en-US" altLang="zh-CN" sz="2400">
                <a:sym typeface="+mn-ea"/>
              </a:rPr>
              <a:t>1 (inner) join </a:t>
            </a:r>
            <a:r>
              <a:rPr lang="zh-CN" altLang="en-US" sz="2400">
                <a:sym typeface="+mn-ea"/>
              </a:rPr>
              <a:t>表</a:t>
            </a:r>
            <a:r>
              <a:rPr lang="en-US" altLang="zh-CN" sz="2400">
                <a:sym typeface="+mn-ea"/>
              </a:rPr>
              <a:t>2 on join_definition</a:t>
            </a:r>
            <a:endParaRPr lang="en-US" altLang="zh-CN" sz="2400">
              <a:sym typeface="+mn-ea"/>
            </a:endParaRPr>
          </a:p>
          <a:p>
            <a:pPr algn="l"/>
            <a:endParaRPr lang="en-US" altLang="zh-CN" sz="2400">
              <a:sym typeface="+mn-ea"/>
            </a:endParaRPr>
          </a:p>
          <a:p>
            <a:pPr algn="l"/>
            <a:endParaRPr lang="en-US" altLang="zh-CN" sz="2400" dirty="0">
              <a:solidFill>
                <a:schemeClr val="bg1"/>
              </a:solidFill>
              <a:latin typeface="微软雅黑" panose="020B0503020204020204" charset="-122"/>
              <a:ea typeface="微软雅黑" panose="020B0503020204020204" charset="-122"/>
              <a:sym typeface="+mn-ea"/>
            </a:endParaRPr>
          </a:p>
          <a:p>
            <a:pPr algn="l"/>
            <a:r>
              <a:rPr lang="zh-CN" altLang="en-US" sz="2400" dirty="0">
                <a:solidFill>
                  <a:schemeClr val="bg1"/>
                </a:solidFill>
                <a:latin typeface="微软雅黑" panose="020B0503020204020204" charset="-122"/>
                <a:ea typeface="微软雅黑" panose="020B0503020204020204" charset="-122"/>
                <a:sym typeface="+mn-ea"/>
              </a:rPr>
              <a:t>全连接为</a:t>
            </a:r>
            <a:r>
              <a:rPr lang="en-US" altLang="zh-CN" sz="2400" dirty="0">
                <a:solidFill>
                  <a:schemeClr val="bg1"/>
                </a:solidFill>
                <a:latin typeface="微软雅黑" panose="020B0503020204020204" charset="-122"/>
                <a:ea typeface="微软雅黑" panose="020B0503020204020204" charset="-122"/>
                <a:sym typeface="+mn-ea"/>
              </a:rPr>
              <a:t>union </a:t>
            </a:r>
            <a:r>
              <a:rPr lang="zh-CN" altLang="en-US" sz="2400" dirty="0">
                <a:solidFill>
                  <a:schemeClr val="bg1"/>
                </a:solidFill>
                <a:latin typeface="微软雅黑" panose="020B0503020204020204" charset="-122"/>
                <a:ea typeface="微软雅黑" panose="020B0503020204020204" charset="-122"/>
                <a:sym typeface="+mn-ea"/>
              </a:rPr>
              <a:t>连接左右连接</a:t>
            </a:r>
            <a:endParaRPr lang="zh-CN" altLang="en-US" sz="2400" dirty="0">
              <a:solidFill>
                <a:schemeClr val="bg1"/>
              </a:solidFill>
              <a:latin typeface="微软雅黑" panose="020B0503020204020204" charset="-122"/>
              <a:ea typeface="微软雅黑" panose="020B0503020204020204" charset="-122"/>
              <a:sym typeface="+mn-ea"/>
            </a:endParaRPr>
          </a:p>
          <a:p>
            <a:pPr algn="l"/>
            <a:endParaRPr lang="zh-CN" altLang="en-US" sz="2400" dirty="0">
              <a:solidFill>
                <a:schemeClr val="bg1"/>
              </a:solidFill>
              <a:latin typeface="微软雅黑" panose="020B0503020204020204" charset="-122"/>
              <a:ea typeface="微软雅黑" panose="020B0503020204020204" charset="-122"/>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linds(horizontal)">
                                      <p:cBhvr>
                                        <p:cTn id="7" dur="500"/>
                                        <p:tgtEl>
                                          <p:spTgt spid="1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blinds(horizontal)">
                                      <p:cBhvr>
                                        <p:cTn id="10" dur="500"/>
                                        <p:tgtEl>
                                          <p:spTgt spid="12">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blinds(horizontal)">
                                      <p:cBhvr>
                                        <p:cTn id="13" dur="500"/>
                                        <p:tgtEl>
                                          <p:spTgt spid="12">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blinds(horizontal)">
                                      <p:cBhvr>
                                        <p:cTn id="16" dur="500"/>
                                        <p:tgtEl>
                                          <p:spTgt spid="12">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blinds(horizontal)">
                                      <p:cBhvr>
                                        <p:cTn id="19" dur="500"/>
                                        <p:tgtEl>
                                          <p:spTgt spid="12">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2">
                                            <p:txEl>
                                              <p:pRg st="7" end="7"/>
                                            </p:txEl>
                                          </p:spTgt>
                                        </p:tgtEl>
                                        <p:attrNameLst>
                                          <p:attrName>style.visibility</p:attrName>
                                        </p:attrNameLst>
                                      </p:cBhvr>
                                      <p:to>
                                        <p:strVal val="visible"/>
                                      </p:to>
                                    </p:set>
                                    <p:animEffect transition="in" filter="blinds(horizontal)">
                                      <p:cBhvr>
                                        <p:cTn id="22"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3"/>
          <p:cNvSpPr/>
          <p:nvPr/>
        </p:nvSpPr>
        <p:spPr>
          <a:xfrm>
            <a:off x="795338" y="219075"/>
            <a:ext cx="12211050" cy="706755"/>
          </a:xfrm>
          <a:prstGeom prst="rect">
            <a:avLst/>
          </a:prstGeom>
          <a:noFill/>
          <a:ln w="9525">
            <a:noFill/>
          </a:ln>
        </p:spPr>
        <p:txBody>
          <a:bodyPr wrap="square">
            <a:spAutoFit/>
          </a:bodyPr>
          <a:p>
            <a:r>
              <a:rPr lang="zh-CN" altLang="en-US" sz="4000" dirty="0">
                <a:solidFill>
                  <a:srgbClr val="000000"/>
                </a:solidFill>
                <a:latin typeface="微软雅黑" panose="020B0503020204020204" charset="-122"/>
                <a:ea typeface="微软雅黑" panose="020B0503020204020204" charset="-122"/>
                <a:sym typeface="微软雅黑" panose="020B0503020204020204" charset="-122"/>
              </a:rPr>
              <a:t>交叉链接（笛卡尔积）</a:t>
            </a:r>
            <a:endParaRPr lang="zh-CN" altLang="en-US" sz="4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任意多边形 4"/>
          <p:cNvSpPr/>
          <p:nvPr/>
        </p:nvSpPr>
        <p:spPr>
          <a:xfrm>
            <a:off x="-322262" y="279400"/>
            <a:ext cx="1185862" cy="587375"/>
          </a:xfrm>
          <a:custGeom>
            <a:avLst/>
            <a:gdLst>
              <a:gd name="txL" fmla="*/ 0 w 1187356"/>
              <a:gd name="txT" fmla="*/ 0 h 586855"/>
              <a:gd name="txR" fmla="*/ 1187356 w 1187356"/>
              <a:gd name="txB" fmla="*/ 586855 h 586855"/>
            </a:gdLst>
            <a:ahLst/>
            <a:cxnLst>
              <a:cxn ang="0">
                <a:pos x="0" y="0"/>
              </a:cxn>
              <a:cxn ang="0">
                <a:pos x="976408" y="0"/>
              </a:cxn>
              <a:cxn ang="0">
                <a:pos x="976408" y="8297"/>
              </a:cxn>
              <a:cxn ang="0">
                <a:pos x="1020648" y="23060"/>
              </a:cxn>
              <a:cxn ang="0">
                <a:pos x="1187356" y="293428"/>
              </a:cxn>
              <a:cxn ang="0">
                <a:pos x="1020648" y="563796"/>
              </a:cxn>
              <a:cxn ang="0">
                <a:pos x="976408" y="578559"/>
              </a:cxn>
              <a:cxn ang="0">
                <a:pos x="976408" y="586854"/>
              </a:cxn>
              <a:cxn ang="0">
                <a:pos x="914410" y="586854"/>
              </a:cxn>
              <a:cxn ang="0">
                <a:pos x="914401" y="586855"/>
              </a:cxn>
              <a:cxn ang="0">
                <a:pos x="914392" y="586854"/>
              </a:cxn>
              <a:cxn ang="0">
                <a:pos x="0" y="586854"/>
              </a:cxn>
            </a:cxnLst>
            <a:rect l="txL" t="txT" r="txR" b="txB"/>
            <a:pathLst>
              <a:path w="1187356" h="586855">
                <a:moveTo>
                  <a:pt x="0" y="0"/>
                </a:moveTo>
                <a:lnTo>
                  <a:pt x="976408" y="0"/>
                </a:lnTo>
                <a:lnTo>
                  <a:pt x="976408" y="8297"/>
                </a:lnTo>
                <a:lnTo>
                  <a:pt x="1020648" y="23060"/>
                </a:lnTo>
                <a:cubicBezTo>
                  <a:pt x="1118615" y="67605"/>
                  <a:pt x="1187356" y="171887"/>
                  <a:pt x="1187356" y="293428"/>
                </a:cubicBezTo>
                <a:cubicBezTo>
                  <a:pt x="1187356" y="414969"/>
                  <a:pt x="1118615" y="519251"/>
                  <a:pt x="1020648" y="563796"/>
                </a:cubicBezTo>
                <a:lnTo>
                  <a:pt x="976408" y="578559"/>
                </a:lnTo>
                <a:lnTo>
                  <a:pt x="976408" y="586854"/>
                </a:lnTo>
                <a:lnTo>
                  <a:pt x="914410" y="586854"/>
                </a:lnTo>
                <a:lnTo>
                  <a:pt x="914401" y="586855"/>
                </a:lnTo>
                <a:lnTo>
                  <a:pt x="914392" y="586854"/>
                </a:lnTo>
                <a:lnTo>
                  <a:pt x="0" y="586854"/>
                </a:lnTo>
                <a:close/>
              </a:path>
            </a:pathLst>
          </a:custGeom>
          <a:solidFill>
            <a:srgbClr val="0089F0"/>
          </a:solidFill>
          <a:ln w="9525">
            <a:noFill/>
          </a:ln>
        </p:spPr>
        <p:txBody>
          <a:bodyPr anchor="ctr"/>
          <a:p>
            <a:pPr algn="ctr"/>
            <a:endParaRPr>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直接连接符 15"/>
          <p:cNvSpPr/>
          <p:nvPr/>
        </p:nvSpPr>
        <p:spPr>
          <a:xfrm>
            <a:off x="8637588" y="3524250"/>
            <a:ext cx="3276600" cy="0"/>
          </a:xfrm>
          <a:prstGeom prst="line">
            <a:avLst/>
          </a:prstGeom>
          <a:ln w="6350" cap="flat" cmpd="sng">
            <a:solidFill>
              <a:schemeClr val="bg1"/>
            </a:solidFill>
            <a:prstDash val="solid"/>
            <a:headEnd type="none" w="med" len="med"/>
            <a:tailEnd type="none" w="med" len="med"/>
          </a:ln>
        </p:spPr>
      </p:sp>
      <p:sp>
        <p:nvSpPr>
          <p:cNvPr id="11" name="矩形 3"/>
          <p:cNvSpPr/>
          <p:nvPr/>
        </p:nvSpPr>
        <p:spPr>
          <a:xfrm>
            <a:off x="12700" y="1336040"/>
            <a:ext cx="12166600" cy="5523865"/>
          </a:xfrm>
          <a:prstGeom prst="rect">
            <a:avLst/>
          </a:prstGeom>
          <a:solidFill>
            <a:schemeClr val="tx2">
              <a:lumMod val="75000"/>
            </a:schemeClr>
          </a:solidFill>
          <a:ln w="9525">
            <a:noFill/>
          </a:ln>
        </p:spPr>
        <p:txBody>
          <a:bodyPr anchor="ctr"/>
          <a:p>
            <a:pPr algn="ctr"/>
            <a:endParaRPr>
              <a:solidFill>
                <a:srgbClr val="FFFFFF"/>
              </a:solidFill>
              <a:latin typeface="微软雅黑" panose="020B0503020204020204" charset="-122"/>
              <a:ea typeface="微软雅黑" panose="020B0503020204020204" charset="-122"/>
              <a:sym typeface="微软雅黑" panose="020B0503020204020204" charset="-122"/>
            </a:endParaRPr>
          </a:p>
        </p:txBody>
      </p:sp>
      <p:pic>
        <p:nvPicPr>
          <p:cNvPr id="2" name="图片 1"/>
          <p:cNvPicPr preferRelativeResize="0"/>
          <p:nvPr/>
        </p:nvPicPr>
        <p:blipFill>
          <a:blip r:embed="rId1"/>
          <a:stretch>
            <a:fillRect/>
          </a:stretch>
        </p:blipFill>
        <p:spPr>
          <a:xfrm>
            <a:off x="366395" y="2289175"/>
            <a:ext cx="5795645" cy="2279015"/>
          </a:xfrm>
          <a:prstGeom prst="rect">
            <a:avLst/>
          </a:prstGeom>
        </p:spPr>
      </p:pic>
      <p:pic>
        <p:nvPicPr>
          <p:cNvPr id="3" name="图片 2"/>
          <p:cNvPicPr preferRelativeResize="0"/>
          <p:nvPr/>
        </p:nvPicPr>
        <p:blipFill>
          <a:blip r:embed="rId2"/>
          <a:stretch>
            <a:fillRect/>
          </a:stretch>
        </p:blipFill>
        <p:spPr>
          <a:xfrm>
            <a:off x="8277860" y="2319655"/>
            <a:ext cx="3427095" cy="2248535"/>
          </a:xfrm>
          <a:prstGeom prst="rect">
            <a:avLst/>
          </a:prstGeom>
        </p:spPr>
      </p:pic>
      <p:grpSp>
        <p:nvGrpSpPr>
          <p:cNvPr id="15" name="组合 14"/>
          <p:cNvGrpSpPr/>
          <p:nvPr/>
        </p:nvGrpSpPr>
        <p:grpSpPr>
          <a:xfrm>
            <a:off x="6162040" y="3086735"/>
            <a:ext cx="2145030" cy="1256030"/>
            <a:chOff x="9704" y="4861"/>
            <a:chExt cx="3378" cy="1978"/>
          </a:xfrm>
        </p:grpSpPr>
        <p:cxnSp>
          <p:nvCxnSpPr>
            <p:cNvPr id="4" name="直接连接符 3"/>
            <p:cNvCxnSpPr/>
            <p:nvPr/>
          </p:nvCxnSpPr>
          <p:spPr>
            <a:xfrm flipV="1">
              <a:off x="9704" y="4861"/>
              <a:ext cx="3378" cy="225"/>
            </a:xfrm>
            <a:prstGeom prst="line">
              <a:avLst/>
            </a:prstGeom>
            <a:ln w="2540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9704" y="4884"/>
              <a:ext cx="3321" cy="988"/>
            </a:xfrm>
            <a:prstGeom prst="line">
              <a:avLst/>
            </a:prstGeom>
            <a:ln w="2540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9704" y="4869"/>
              <a:ext cx="3366" cy="1971"/>
            </a:xfrm>
            <a:prstGeom prst="line">
              <a:avLst/>
            </a:prstGeom>
            <a:ln w="2540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6129655" y="3229610"/>
            <a:ext cx="2204085" cy="1113790"/>
            <a:chOff x="9452" y="7171"/>
            <a:chExt cx="3471" cy="1754"/>
          </a:xfrm>
        </p:grpSpPr>
        <p:cxnSp>
          <p:nvCxnSpPr>
            <p:cNvPr id="7" name="直接连接符 6"/>
            <p:cNvCxnSpPr/>
            <p:nvPr/>
          </p:nvCxnSpPr>
          <p:spPr>
            <a:xfrm>
              <a:off x="9452" y="7171"/>
              <a:ext cx="3414" cy="773"/>
            </a:xfrm>
            <a:prstGeom prst="line">
              <a:avLst/>
            </a:prstGeom>
            <a:ln w="2540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9503" y="7974"/>
              <a:ext cx="3375" cy="951"/>
            </a:xfrm>
            <a:prstGeom prst="line">
              <a:avLst/>
            </a:prstGeom>
            <a:ln w="2540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9503" y="7957"/>
              <a:ext cx="3420" cy="2"/>
            </a:xfrm>
            <a:prstGeom prst="line">
              <a:avLst/>
            </a:prstGeom>
            <a:ln w="2540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6162040" y="3295650"/>
            <a:ext cx="2152650" cy="1080135"/>
            <a:chOff x="9433" y="7704"/>
            <a:chExt cx="3390" cy="1701"/>
          </a:xfrm>
        </p:grpSpPr>
        <p:cxnSp>
          <p:nvCxnSpPr>
            <p:cNvPr id="22" name="直接连接符 21"/>
            <p:cNvCxnSpPr/>
            <p:nvPr/>
          </p:nvCxnSpPr>
          <p:spPr>
            <a:xfrm flipV="1">
              <a:off x="9449" y="9369"/>
              <a:ext cx="3314" cy="36"/>
            </a:xfrm>
            <a:prstGeom prst="line">
              <a:avLst/>
            </a:prstGeom>
            <a:ln w="2540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9433" y="8439"/>
              <a:ext cx="3390" cy="945"/>
            </a:xfrm>
            <a:prstGeom prst="line">
              <a:avLst/>
            </a:prstGeom>
            <a:ln w="2540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9433" y="7704"/>
              <a:ext cx="3375" cy="1650"/>
            </a:xfrm>
            <a:prstGeom prst="line">
              <a:avLst/>
            </a:prstGeom>
            <a:ln w="2540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3"/>
          <p:cNvSpPr/>
          <p:nvPr/>
        </p:nvSpPr>
        <p:spPr>
          <a:xfrm>
            <a:off x="795338" y="219075"/>
            <a:ext cx="12211050" cy="706755"/>
          </a:xfrm>
          <a:prstGeom prst="rect">
            <a:avLst/>
          </a:prstGeom>
          <a:noFill/>
          <a:ln w="9525">
            <a:noFill/>
          </a:ln>
        </p:spPr>
        <p:txBody>
          <a:bodyPr wrap="square">
            <a:spAutoFit/>
          </a:bodyPr>
          <a:p>
            <a:r>
              <a:rPr lang="zh-CN" altLang="en-US" sz="4000" dirty="0">
                <a:solidFill>
                  <a:srgbClr val="000000"/>
                </a:solidFill>
                <a:latin typeface="微软雅黑" panose="020B0503020204020204" charset="-122"/>
                <a:ea typeface="微软雅黑" panose="020B0503020204020204" charset="-122"/>
                <a:sym typeface="微软雅黑" panose="020B0503020204020204" charset="-122"/>
              </a:rPr>
              <a:t>交叉链接（笛卡尔积）</a:t>
            </a:r>
            <a:endParaRPr lang="zh-CN" altLang="en-US" sz="4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任意多边形 4"/>
          <p:cNvSpPr/>
          <p:nvPr/>
        </p:nvSpPr>
        <p:spPr>
          <a:xfrm>
            <a:off x="-322262" y="279400"/>
            <a:ext cx="1185862" cy="587375"/>
          </a:xfrm>
          <a:custGeom>
            <a:avLst/>
            <a:gdLst>
              <a:gd name="txL" fmla="*/ 0 w 1187356"/>
              <a:gd name="txT" fmla="*/ 0 h 586855"/>
              <a:gd name="txR" fmla="*/ 1187356 w 1187356"/>
              <a:gd name="txB" fmla="*/ 586855 h 586855"/>
            </a:gdLst>
            <a:ahLst/>
            <a:cxnLst>
              <a:cxn ang="0">
                <a:pos x="0" y="0"/>
              </a:cxn>
              <a:cxn ang="0">
                <a:pos x="976408" y="0"/>
              </a:cxn>
              <a:cxn ang="0">
                <a:pos x="976408" y="8297"/>
              </a:cxn>
              <a:cxn ang="0">
                <a:pos x="1020648" y="23060"/>
              </a:cxn>
              <a:cxn ang="0">
                <a:pos x="1187356" y="293428"/>
              </a:cxn>
              <a:cxn ang="0">
                <a:pos x="1020648" y="563796"/>
              </a:cxn>
              <a:cxn ang="0">
                <a:pos x="976408" y="578559"/>
              </a:cxn>
              <a:cxn ang="0">
                <a:pos x="976408" y="586854"/>
              </a:cxn>
              <a:cxn ang="0">
                <a:pos x="914410" y="586854"/>
              </a:cxn>
              <a:cxn ang="0">
                <a:pos x="914401" y="586855"/>
              </a:cxn>
              <a:cxn ang="0">
                <a:pos x="914392" y="586854"/>
              </a:cxn>
              <a:cxn ang="0">
                <a:pos x="0" y="586854"/>
              </a:cxn>
            </a:cxnLst>
            <a:rect l="txL" t="txT" r="txR" b="txB"/>
            <a:pathLst>
              <a:path w="1187356" h="586855">
                <a:moveTo>
                  <a:pt x="0" y="0"/>
                </a:moveTo>
                <a:lnTo>
                  <a:pt x="976408" y="0"/>
                </a:lnTo>
                <a:lnTo>
                  <a:pt x="976408" y="8297"/>
                </a:lnTo>
                <a:lnTo>
                  <a:pt x="1020648" y="23060"/>
                </a:lnTo>
                <a:cubicBezTo>
                  <a:pt x="1118615" y="67605"/>
                  <a:pt x="1187356" y="171887"/>
                  <a:pt x="1187356" y="293428"/>
                </a:cubicBezTo>
                <a:cubicBezTo>
                  <a:pt x="1187356" y="414969"/>
                  <a:pt x="1118615" y="519251"/>
                  <a:pt x="1020648" y="563796"/>
                </a:cubicBezTo>
                <a:lnTo>
                  <a:pt x="976408" y="578559"/>
                </a:lnTo>
                <a:lnTo>
                  <a:pt x="976408" y="586854"/>
                </a:lnTo>
                <a:lnTo>
                  <a:pt x="914410" y="586854"/>
                </a:lnTo>
                <a:lnTo>
                  <a:pt x="914401" y="586855"/>
                </a:lnTo>
                <a:lnTo>
                  <a:pt x="914392" y="586854"/>
                </a:lnTo>
                <a:lnTo>
                  <a:pt x="0" y="586854"/>
                </a:lnTo>
                <a:close/>
              </a:path>
            </a:pathLst>
          </a:custGeom>
          <a:solidFill>
            <a:srgbClr val="0089F0"/>
          </a:solidFill>
          <a:ln w="9525">
            <a:noFill/>
          </a:ln>
        </p:spPr>
        <p:txBody>
          <a:bodyPr anchor="ctr"/>
          <a:p>
            <a:pPr algn="ctr"/>
            <a:endParaRPr>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直接连接符 15"/>
          <p:cNvSpPr/>
          <p:nvPr/>
        </p:nvSpPr>
        <p:spPr>
          <a:xfrm>
            <a:off x="8637588" y="3524250"/>
            <a:ext cx="3276600" cy="0"/>
          </a:xfrm>
          <a:prstGeom prst="line">
            <a:avLst/>
          </a:prstGeom>
          <a:ln w="6350" cap="flat" cmpd="sng">
            <a:solidFill>
              <a:schemeClr val="bg1"/>
            </a:solidFill>
            <a:prstDash val="solid"/>
            <a:headEnd type="none" w="med" len="med"/>
            <a:tailEnd type="none" w="med" len="med"/>
          </a:ln>
        </p:spPr>
      </p:sp>
      <p:sp>
        <p:nvSpPr>
          <p:cNvPr id="11" name="矩形 3"/>
          <p:cNvSpPr/>
          <p:nvPr/>
        </p:nvSpPr>
        <p:spPr>
          <a:xfrm>
            <a:off x="12700" y="1364615"/>
            <a:ext cx="12166600" cy="55238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a:noFill/>
          </a:ln>
        </p:spPr>
        <p:txBody>
          <a:bodyPr anchor="ctr"/>
          <a:p>
            <a:pPr algn="ctr"/>
            <a:endParaRPr>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矩形 6"/>
          <p:cNvSpPr/>
          <p:nvPr/>
        </p:nvSpPr>
        <p:spPr>
          <a:xfrm>
            <a:off x="742950" y="2927985"/>
            <a:ext cx="12145010" cy="1322070"/>
          </a:xfrm>
          <a:prstGeom prst="rect">
            <a:avLst/>
          </a:prstGeom>
          <a:noFill/>
          <a:ln w="9525">
            <a:noFill/>
          </a:ln>
        </p:spPr>
        <p:txBody>
          <a:bodyPr wrap="square">
            <a:spAutoFit/>
          </a:bodyPr>
          <a:p>
            <a:pPr algn="l"/>
            <a:r>
              <a:rPr lang="en-US" altLang="zh-CN" sz="4000">
                <a:sym typeface="+mn-ea"/>
              </a:rPr>
              <a:t>select * from </a:t>
            </a:r>
            <a:r>
              <a:rPr lang="zh-CN" altLang="en-US" sz="4000">
                <a:sym typeface="+mn-ea"/>
              </a:rPr>
              <a:t>表</a:t>
            </a:r>
            <a:r>
              <a:rPr lang="en-US" altLang="zh-CN" sz="4000">
                <a:sym typeface="+mn-ea"/>
              </a:rPr>
              <a:t>1 cross join </a:t>
            </a:r>
            <a:r>
              <a:rPr lang="zh-CN" altLang="en-US" sz="4000">
                <a:sym typeface="+mn-ea"/>
              </a:rPr>
              <a:t>表</a:t>
            </a:r>
            <a:r>
              <a:rPr lang="en-US" altLang="zh-CN" sz="4000">
                <a:sym typeface="+mn-ea"/>
              </a:rPr>
              <a:t>2 ;</a:t>
            </a:r>
            <a:endParaRPr lang="en-US" altLang="zh-CN" sz="4000">
              <a:sym typeface="+mn-ea"/>
            </a:endParaRPr>
          </a:p>
          <a:p>
            <a:pPr algn="l"/>
            <a:r>
              <a:rPr lang="en-US" altLang="zh-CN" sz="4000">
                <a:sym typeface="+mn-ea"/>
              </a:rPr>
              <a:t>select… from table1, table2; </a:t>
            </a:r>
            <a:endParaRPr lang="en-US" altLang="zh-CN" sz="4000">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blinds(horizontal)">
                                      <p:cBhvr>
                                        <p:cTn id="10"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3"/>
          <p:cNvSpPr/>
          <p:nvPr/>
        </p:nvSpPr>
        <p:spPr>
          <a:xfrm>
            <a:off x="795338" y="219075"/>
            <a:ext cx="12211050" cy="706755"/>
          </a:xfrm>
          <a:prstGeom prst="rect">
            <a:avLst/>
          </a:prstGeom>
          <a:noFill/>
          <a:ln w="9525">
            <a:noFill/>
          </a:ln>
        </p:spPr>
        <p:txBody>
          <a:bodyPr wrap="square">
            <a:spAutoFit/>
          </a:bodyPr>
          <a:p>
            <a:r>
              <a:rPr lang="zh-CN" altLang="en-US" sz="4000" dirty="0">
                <a:solidFill>
                  <a:srgbClr val="000000"/>
                </a:solidFill>
                <a:latin typeface="微软雅黑" panose="020B0503020204020204" charset="-122"/>
                <a:ea typeface="微软雅黑" panose="020B0503020204020204" charset="-122"/>
                <a:sym typeface="微软雅黑" panose="020B0503020204020204" charset="-122"/>
              </a:rPr>
              <a:t>自连接</a:t>
            </a:r>
            <a:endParaRPr lang="zh-CN" altLang="en-US" sz="4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任意多边形 4"/>
          <p:cNvSpPr/>
          <p:nvPr/>
        </p:nvSpPr>
        <p:spPr>
          <a:xfrm>
            <a:off x="-322262" y="279400"/>
            <a:ext cx="1185862" cy="587375"/>
          </a:xfrm>
          <a:custGeom>
            <a:avLst/>
            <a:gdLst>
              <a:gd name="txL" fmla="*/ 0 w 1187356"/>
              <a:gd name="txT" fmla="*/ 0 h 586855"/>
              <a:gd name="txR" fmla="*/ 1187356 w 1187356"/>
              <a:gd name="txB" fmla="*/ 586855 h 586855"/>
            </a:gdLst>
            <a:ahLst/>
            <a:cxnLst>
              <a:cxn ang="0">
                <a:pos x="0" y="0"/>
              </a:cxn>
              <a:cxn ang="0">
                <a:pos x="976408" y="0"/>
              </a:cxn>
              <a:cxn ang="0">
                <a:pos x="976408" y="8297"/>
              </a:cxn>
              <a:cxn ang="0">
                <a:pos x="1020648" y="23060"/>
              </a:cxn>
              <a:cxn ang="0">
                <a:pos x="1187356" y="293428"/>
              </a:cxn>
              <a:cxn ang="0">
                <a:pos x="1020648" y="563796"/>
              </a:cxn>
              <a:cxn ang="0">
                <a:pos x="976408" y="578559"/>
              </a:cxn>
              <a:cxn ang="0">
                <a:pos x="976408" y="586854"/>
              </a:cxn>
              <a:cxn ang="0">
                <a:pos x="914410" y="586854"/>
              </a:cxn>
              <a:cxn ang="0">
                <a:pos x="914401" y="586855"/>
              </a:cxn>
              <a:cxn ang="0">
                <a:pos x="914392" y="586854"/>
              </a:cxn>
              <a:cxn ang="0">
                <a:pos x="0" y="586854"/>
              </a:cxn>
            </a:cxnLst>
            <a:rect l="txL" t="txT" r="txR" b="txB"/>
            <a:pathLst>
              <a:path w="1187356" h="586855">
                <a:moveTo>
                  <a:pt x="0" y="0"/>
                </a:moveTo>
                <a:lnTo>
                  <a:pt x="976408" y="0"/>
                </a:lnTo>
                <a:lnTo>
                  <a:pt x="976408" y="8297"/>
                </a:lnTo>
                <a:lnTo>
                  <a:pt x="1020648" y="23060"/>
                </a:lnTo>
                <a:cubicBezTo>
                  <a:pt x="1118615" y="67605"/>
                  <a:pt x="1187356" y="171887"/>
                  <a:pt x="1187356" y="293428"/>
                </a:cubicBezTo>
                <a:cubicBezTo>
                  <a:pt x="1187356" y="414969"/>
                  <a:pt x="1118615" y="519251"/>
                  <a:pt x="1020648" y="563796"/>
                </a:cubicBezTo>
                <a:lnTo>
                  <a:pt x="976408" y="578559"/>
                </a:lnTo>
                <a:lnTo>
                  <a:pt x="976408" y="586854"/>
                </a:lnTo>
                <a:lnTo>
                  <a:pt x="914410" y="586854"/>
                </a:lnTo>
                <a:lnTo>
                  <a:pt x="914401" y="586855"/>
                </a:lnTo>
                <a:lnTo>
                  <a:pt x="914392" y="586854"/>
                </a:lnTo>
                <a:lnTo>
                  <a:pt x="0" y="586854"/>
                </a:lnTo>
                <a:close/>
              </a:path>
            </a:pathLst>
          </a:custGeom>
          <a:solidFill>
            <a:srgbClr val="0089F0"/>
          </a:solidFill>
          <a:ln w="9525">
            <a:noFill/>
          </a:ln>
        </p:spPr>
        <p:txBody>
          <a:bodyPr anchor="ctr"/>
          <a:p>
            <a:pPr algn="ctr"/>
            <a:endParaRPr>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直接连接符 15"/>
          <p:cNvSpPr/>
          <p:nvPr/>
        </p:nvSpPr>
        <p:spPr>
          <a:xfrm>
            <a:off x="8637588" y="3524250"/>
            <a:ext cx="3276600" cy="0"/>
          </a:xfrm>
          <a:prstGeom prst="line">
            <a:avLst/>
          </a:prstGeom>
          <a:ln w="6350" cap="flat" cmpd="sng">
            <a:solidFill>
              <a:schemeClr val="bg1"/>
            </a:solidFill>
            <a:prstDash val="solid"/>
            <a:headEnd type="none" w="med" len="med"/>
            <a:tailEnd type="none" w="med" len="med"/>
          </a:ln>
        </p:spPr>
      </p:sp>
      <p:sp>
        <p:nvSpPr>
          <p:cNvPr id="11" name="矩形 3"/>
          <p:cNvSpPr/>
          <p:nvPr/>
        </p:nvSpPr>
        <p:spPr>
          <a:xfrm>
            <a:off x="12700" y="1336040"/>
            <a:ext cx="12166600" cy="5523865"/>
          </a:xfrm>
          <a:prstGeom prst="rect">
            <a:avLst/>
          </a:prstGeom>
          <a:solidFill>
            <a:schemeClr val="tx2">
              <a:lumMod val="75000"/>
            </a:schemeClr>
          </a:solidFill>
          <a:ln w="9525">
            <a:noFill/>
          </a:ln>
        </p:spPr>
        <p:txBody>
          <a:bodyPr anchor="ctr"/>
          <a:p>
            <a:pPr algn="ctr"/>
            <a:endParaRPr>
              <a:solidFill>
                <a:srgbClr val="FFFFFF"/>
              </a:solidFill>
              <a:latin typeface="微软雅黑" panose="020B0503020204020204" charset="-122"/>
              <a:ea typeface="微软雅黑" panose="020B0503020204020204" charset="-122"/>
              <a:sym typeface="微软雅黑" panose="020B0503020204020204" charset="-122"/>
            </a:endParaRPr>
          </a:p>
        </p:txBody>
      </p:sp>
      <p:pic>
        <p:nvPicPr>
          <p:cNvPr id="5" name="图片 4"/>
          <p:cNvPicPr>
            <a:picLocks noChangeAspect="1"/>
          </p:cNvPicPr>
          <p:nvPr/>
        </p:nvPicPr>
        <p:blipFill>
          <a:blip r:embed="rId1"/>
          <a:stretch>
            <a:fillRect/>
          </a:stretch>
        </p:blipFill>
        <p:spPr>
          <a:xfrm>
            <a:off x="12700" y="2376170"/>
            <a:ext cx="5514340" cy="2105025"/>
          </a:xfrm>
          <a:prstGeom prst="rect">
            <a:avLst/>
          </a:prstGeom>
        </p:spPr>
      </p:pic>
      <p:pic>
        <p:nvPicPr>
          <p:cNvPr id="2" name="图片 1"/>
          <p:cNvPicPr>
            <a:picLocks noChangeAspect="1"/>
          </p:cNvPicPr>
          <p:nvPr/>
        </p:nvPicPr>
        <p:blipFill>
          <a:blip r:embed="rId1"/>
          <a:stretch>
            <a:fillRect/>
          </a:stretch>
        </p:blipFill>
        <p:spPr>
          <a:xfrm>
            <a:off x="6664960" y="2376805"/>
            <a:ext cx="5514340" cy="2105025"/>
          </a:xfrm>
          <a:prstGeom prst="rect">
            <a:avLst/>
          </a:prstGeom>
        </p:spPr>
      </p:pic>
      <p:cxnSp>
        <p:nvCxnSpPr>
          <p:cNvPr id="7" name="直接连接符 6"/>
          <p:cNvCxnSpPr/>
          <p:nvPr/>
        </p:nvCxnSpPr>
        <p:spPr>
          <a:xfrm flipV="1">
            <a:off x="5527040" y="2976880"/>
            <a:ext cx="1177925" cy="24130"/>
          </a:xfrm>
          <a:prstGeom prst="line">
            <a:avLst/>
          </a:prstGeom>
          <a:ln w="2540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527040" y="3250565"/>
            <a:ext cx="1201420" cy="12065"/>
          </a:xfrm>
          <a:prstGeom prst="line">
            <a:avLst/>
          </a:prstGeom>
          <a:ln w="2540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5509260" y="2952750"/>
            <a:ext cx="1183640" cy="1053465"/>
          </a:xfrm>
          <a:prstGeom prst="line">
            <a:avLst/>
          </a:prstGeom>
          <a:ln w="2540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5509260" y="3250565"/>
            <a:ext cx="1266825" cy="1143000"/>
          </a:xfrm>
          <a:prstGeom prst="line">
            <a:avLst/>
          </a:prstGeom>
          <a:ln w="2540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3"/>
          <p:cNvSpPr/>
          <p:nvPr/>
        </p:nvSpPr>
        <p:spPr>
          <a:xfrm>
            <a:off x="795338" y="219075"/>
            <a:ext cx="12211050" cy="706755"/>
          </a:xfrm>
          <a:prstGeom prst="rect">
            <a:avLst/>
          </a:prstGeom>
          <a:noFill/>
          <a:ln w="9525">
            <a:noFill/>
          </a:ln>
        </p:spPr>
        <p:txBody>
          <a:bodyPr wrap="square">
            <a:spAutoFit/>
          </a:bodyPr>
          <a:p>
            <a:r>
              <a:rPr lang="zh-CN" altLang="en-US" sz="4000" dirty="0">
                <a:solidFill>
                  <a:srgbClr val="000000"/>
                </a:solidFill>
                <a:latin typeface="微软雅黑" panose="020B0503020204020204" charset="-122"/>
                <a:ea typeface="微软雅黑" panose="020B0503020204020204" charset="-122"/>
                <a:sym typeface="微软雅黑" panose="020B0503020204020204" charset="-122"/>
              </a:rPr>
              <a:t>自连接</a:t>
            </a:r>
            <a:endParaRPr lang="zh-CN" altLang="en-US" sz="4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任意多边形 4"/>
          <p:cNvSpPr/>
          <p:nvPr/>
        </p:nvSpPr>
        <p:spPr>
          <a:xfrm>
            <a:off x="-322262" y="279400"/>
            <a:ext cx="1185862" cy="587375"/>
          </a:xfrm>
          <a:custGeom>
            <a:avLst/>
            <a:gdLst>
              <a:gd name="txL" fmla="*/ 0 w 1187356"/>
              <a:gd name="txT" fmla="*/ 0 h 586855"/>
              <a:gd name="txR" fmla="*/ 1187356 w 1187356"/>
              <a:gd name="txB" fmla="*/ 586855 h 586855"/>
            </a:gdLst>
            <a:ahLst/>
            <a:cxnLst>
              <a:cxn ang="0">
                <a:pos x="0" y="0"/>
              </a:cxn>
              <a:cxn ang="0">
                <a:pos x="976408" y="0"/>
              </a:cxn>
              <a:cxn ang="0">
                <a:pos x="976408" y="8297"/>
              </a:cxn>
              <a:cxn ang="0">
                <a:pos x="1020648" y="23060"/>
              </a:cxn>
              <a:cxn ang="0">
                <a:pos x="1187356" y="293428"/>
              </a:cxn>
              <a:cxn ang="0">
                <a:pos x="1020648" y="563796"/>
              </a:cxn>
              <a:cxn ang="0">
                <a:pos x="976408" y="578559"/>
              </a:cxn>
              <a:cxn ang="0">
                <a:pos x="976408" y="586854"/>
              </a:cxn>
              <a:cxn ang="0">
                <a:pos x="914410" y="586854"/>
              </a:cxn>
              <a:cxn ang="0">
                <a:pos x="914401" y="586855"/>
              </a:cxn>
              <a:cxn ang="0">
                <a:pos x="914392" y="586854"/>
              </a:cxn>
              <a:cxn ang="0">
                <a:pos x="0" y="586854"/>
              </a:cxn>
            </a:cxnLst>
            <a:rect l="txL" t="txT" r="txR" b="txB"/>
            <a:pathLst>
              <a:path w="1187356" h="586855">
                <a:moveTo>
                  <a:pt x="0" y="0"/>
                </a:moveTo>
                <a:lnTo>
                  <a:pt x="976408" y="0"/>
                </a:lnTo>
                <a:lnTo>
                  <a:pt x="976408" y="8297"/>
                </a:lnTo>
                <a:lnTo>
                  <a:pt x="1020648" y="23060"/>
                </a:lnTo>
                <a:cubicBezTo>
                  <a:pt x="1118615" y="67605"/>
                  <a:pt x="1187356" y="171887"/>
                  <a:pt x="1187356" y="293428"/>
                </a:cubicBezTo>
                <a:cubicBezTo>
                  <a:pt x="1187356" y="414969"/>
                  <a:pt x="1118615" y="519251"/>
                  <a:pt x="1020648" y="563796"/>
                </a:cubicBezTo>
                <a:lnTo>
                  <a:pt x="976408" y="578559"/>
                </a:lnTo>
                <a:lnTo>
                  <a:pt x="976408" y="586854"/>
                </a:lnTo>
                <a:lnTo>
                  <a:pt x="914410" y="586854"/>
                </a:lnTo>
                <a:lnTo>
                  <a:pt x="914401" y="586855"/>
                </a:lnTo>
                <a:lnTo>
                  <a:pt x="914392" y="586854"/>
                </a:lnTo>
                <a:lnTo>
                  <a:pt x="0" y="586854"/>
                </a:lnTo>
                <a:close/>
              </a:path>
            </a:pathLst>
          </a:custGeom>
          <a:solidFill>
            <a:srgbClr val="0089F0"/>
          </a:solidFill>
          <a:ln w="9525">
            <a:noFill/>
          </a:ln>
        </p:spPr>
        <p:txBody>
          <a:bodyPr anchor="ctr"/>
          <a:p>
            <a:pPr algn="ctr"/>
            <a:endParaRPr>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直接连接符 15"/>
          <p:cNvSpPr/>
          <p:nvPr/>
        </p:nvSpPr>
        <p:spPr>
          <a:xfrm>
            <a:off x="8637588" y="3524250"/>
            <a:ext cx="3276600" cy="0"/>
          </a:xfrm>
          <a:prstGeom prst="line">
            <a:avLst/>
          </a:prstGeom>
          <a:ln w="6350" cap="flat" cmpd="sng">
            <a:solidFill>
              <a:schemeClr val="bg1"/>
            </a:solidFill>
            <a:prstDash val="solid"/>
            <a:headEnd type="none" w="med" len="med"/>
            <a:tailEnd type="none" w="med" len="med"/>
          </a:ln>
        </p:spPr>
      </p:sp>
      <p:sp>
        <p:nvSpPr>
          <p:cNvPr id="11" name="矩形 3"/>
          <p:cNvSpPr/>
          <p:nvPr/>
        </p:nvSpPr>
        <p:spPr>
          <a:xfrm>
            <a:off x="12700" y="1364615"/>
            <a:ext cx="12166600" cy="55238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a:noFill/>
          </a:ln>
        </p:spPr>
        <p:txBody>
          <a:bodyPr anchor="ctr"/>
          <a:p>
            <a:pPr algn="ctr"/>
            <a:endParaRPr>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矩形 6"/>
          <p:cNvSpPr/>
          <p:nvPr/>
        </p:nvSpPr>
        <p:spPr>
          <a:xfrm>
            <a:off x="591820" y="1850390"/>
            <a:ext cx="10706100" cy="1938020"/>
          </a:xfrm>
          <a:prstGeom prst="rect">
            <a:avLst/>
          </a:prstGeom>
          <a:noFill/>
          <a:ln w="9525">
            <a:noFill/>
          </a:ln>
        </p:spPr>
        <p:txBody>
          <a:bodyPr wrap="square">
            <a:spAutoFit/>
          </a:bodyPr>
          <a:p>
            <a:pPr algn="l"/>
            <a:r>
              <a:rPr lang="zh-CN" altLang="en-US" sz="4000">
                <a:sym typeface="+mn-ea"/>
              </a:rPr>
              <a:t>对同一张表而言</a:t>
            </a:r>
            <a:endParaRPr lang="zh-CN" altLang="en-US" sz="4000">
              <a:sym typeface="+mn-ea"/>
            </a:endParaRPr>
          </a:p>
          <a:p>
            <a:pPr algn="l"/>
            <a:r>
              <a:rPr lang="en-US" altLang="zh-CN" sz="4000">
                <a:sym typeface="+mn-ea"/>
              </a:rPr>
              <a:t>select * from </a:t>
            </a:r>
            <a:r>
              <a:rPr lang="zh-CN" altLang="en-US" sz="4000">
                <a:sym typeface="+mn-ea"/>
              </a:rPr>
              <a:t>表</a:t>
            </a:r>
            <a:r>
              <a:rPr lang="en-US" altLang="zh-CN" sz="4000">
                <a:sym typeface="+mn-ea"/>
              </a:rPr>
              <a:t> as rename</a:t>
            </a:r>
            <a:r>
              <a:rPr lang="zh-CN" altLang="en-US" sz="4000">
                <a:sym typeface="+mn-ea"/>
              </a:rPr>
              <a:t>表</a:t>
            </a:r>
            <a:r>
              <a:rPr lang="en-US" altLang="zh-CN" sz="4000">
                <a:sym typeface="+mn-ea"/>
              </a:rPr>
              <a:t>1 left join </a:t>
            </a:r>
            <a:r>
              <a:rPr lang="zh-CN" altLang="en-US" sz="4000">
                <a:sym typeface="+mn-ea"/>
              </a:rPr>
              <a:t>表</a:t>
            </a:r>
            <a:r>
              <a:rPr lang="en-US" altLang="zh-CN" sz="4000">
                <a:sym typeface="+mn-ea"/>
              </a:rPr>
              <a:t>1 as rename</a:t>
            </a:r>
            <a:r>
              <a:rPr lang="zh-CN" altLang="en-US" sz="4000">
                <a:sym typeface="+mn-ea"/>
              </a:rPr>
              <a:t>表</a:t>
            </a:r>
            <a:r>
              <a:rPr lang="en-US" altLang="zh-CN" sz="4000">
                <a:sym typeface="+mn-ea"/>
              </a:rPr>
              <a:t>2 on join_condition;</a:t>
            </a:r>
            <a:endParaRPr lang="zh-CN" altLang="en-US" sz="4000">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blinds(horizontal)">
                                      <p:cBhvr>
                                        <p:cTn id="10"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3"/>
          <p:cNvSpPr/>
          <p:nvPr/>
        </p:nvSpPr>
        <p:spPr>
          <a:xfrm>
            <a:off x="795338" y="219075"/>
            <a:ext cx="12211050" cy="706755"/>
          </a:xfrm>
          <a:prstGeom prst="rect">
            <a:avLst/>
          </a:prstGeom>
          <a:noFill/>
          <a:ln w="9525">
            <a:noFill/>
          </a:ln>
        </p:spPr>
        <p:txBody>
          <a:bodyPr wrap="square">
            <a:spAutoFit/>
          </a:bodyPr>
          <a:p>
            <a:r>
              <a:rPr lang="en-US" altLang="zh-CN" sz="4000" dirty="0">
                <a:solidFill>
                  <a:srgbClr val="000000"/>
                </a:solidFill>
                <a:latin typeface="微软雅黑" panose="020B0503020204020204" charset="-122"/>
                <a:ea typeface="微软雅黑" panose="020B0503020204020204" charset="-122"/>
                <a:sym typeface="微软雅黑" panose="020B0503020204020204" charset="-122"/>
              </a:rPr>
              <a:t>Having</a:t>
            </a:r>
            <a:endParaRPr lang="en-US" altLang="zh-CN" sz="4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任意多边形 4"/>
          <p:cNvSpPr/>
          <p:nvPr/>
        </p:nvSpPr>
        <p:spPr>
          <a:xfrm>
            <a:off x="-322262" y="279400"/>
            <a:ext cx="1185862" cy="587375"/>
          </a:xfrm>
          <a:custGeom>
            <a:avLst/>
            <a:gdLst>
              <a:gd name="txL" fmla="*/ 0 w 1187356"/>
              <a:gd name="txT" fmla="*/ 0 h 586855"/>
              <a:gd name="txR" fmla="*/ 1187356 w 1187356"/>
              <a:gd name="txB" fmla="*/ 586855 h 586855"/>
            </a:gdLst>
            <a:ahLst/>
            <a:cxnLst>
              <a:cxn ang="0">
                <a:pos x="0" y="0"/>
              </a:cxn>
              <a:cxn ang="0">
                <a:pos x="976408" y="0"/>
              </a:cxn>
              <a:cxn ang="0">
                <a:pos x="976408" y="8297"/>
              </a:cxn>
              <a:cxn ang="0">
                <a:pos x="1020648" y="23060"/>
              </a:cxn>
              <a:cxn ang="0">
                <a:pos x="1187356" y="293428"/>
              </a:cxn>
              <a:cxn ang="0">
                <a:pos x="1020648" y="563796"/>
              </a:cxn>
              <a:cxn ang="0">
                <a:pos x="976408" y="578559"/>
              </a:cxn>
              <a:cxn ang="0">
                <a:pos x="976408" y="586854"/>
              </a:cxn>
              <a:cxn ang="0">
                <a:pos x="914410" y="586854"/>
              </a:cxn>
              <a:cxn ang="0">
                <a:pos x="914401" y="586855"/>
              </a:cxn>
              <a:cxn ang="0">
                <a:pos x="914392" y="586854"/>
              </a:cxn>
              <a:cxn ang="0">
                <a:pos x="0" y="586854"/>
              </a:cxn>
            </a:cxnLst>
            <a:rect l="txL" t="txT" r="txR" b="txB"/>
            <a:pathLst>
              <a:path w="1187356" h="586855">
                <a:moveTo>
                  <a:pt x="0" y="0"/>
                </a:moveTo>
                <a:lnTo>
                  <a:pt x="976408" y="0"/>
                </a:lnTo>
                <a:lnTo>
                  <a:pt x="976408" y="8297"/>
                </a:lnTo>
                <a:lnTo>
                  <a:pt x="1020648" y="23060"/>
                </a:lnTo>
                <a:cubicBezTo>
                  <a:pt x="1118615" y="67605"/>
                  <a:pt x="1187356" y="171887"/>
                  <a:pt x="1187356" y="293428"/>
                </a:cubicBezTo>
                <a:cubicBezTo>
                  <a:pt x="1187356" y="414969"/>
                  <a:pt x="1118615" y="519251"/>
                  <a:pt x="1020648" y="563796"/>
                </a:cubicBezTo>
                <a:lnTo>
                  <a:pt x="976408" y="578559"/>
                </a:lnTo>
                <a:lnTo>
                  <a:pt x="976408" y="586854"/>
                </a:lnTo>
                <a:lnTo>
                  <a:pt x="914410" y="586854"/>
                </a:lnTo>
                <a:lnTo>
                  <a:pt x="914401" y="586855"/>
                </a:lnTo>
                <a:lnTo>
                  <a:pt x="914392" y="586854"/>
                </a:lnTo>
                <a:lnTo>
                  <a:pt x="0" y="586854"/>
                </a:lnTo>
                <a:close/>
              </a:path>
            </a:pathLst>
          </a:custGeom>
          <a:solidFill>
            <a:srgbClr val="0089F0"/>
          </a:solidFill>
          <a:ln w="9525">
            <a:noFill/>
          </a:ln>
        </p:spPr>
        <p:txBody>
          <a:bodyPr anchor="ctr"/>
          <a:p>
            <a:pPr algn="ctr"/>
            <a:endParaRPr>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直接连接符 15"/>
          <p:cNvSpPr/>
          <p:nvPr/>
        </p:nvSpPr>
        <p:spPr>
          <a:xfrm>
            <a:off x="8637588" y="3524250"/>
            <a:ext cx="3276600" cy="0"/>
          </a:xfrm>
          <a:prstGeom prst="line">
            <a:avLst/>
          </a:prstGeom>
          <a:ln w="6350" cap="flat" cmpd="sng">
            <a:solidFill>
              <a:schemeClr val="bg1"/>
            </a:solidFill>
            <a:prstDash val="solid"/>
            <a:headEnd type="none" w="med" len="med"/>
            <a:tailEnd type="none" w="med" len="med"/>
          </a:ln>
        </p:spPr>
      </p:sp>
      <p:sp>
        <p:nvSpPr>
          <p:cNvPr id="11" name="矩形 3"/>
          <p:cNvSpPr/>
          <p:nvPr/>
        </p:nvSpPr>
        <p:spPr>
          <a:xfrm>
            <a:off x="12700" y="1364615"/>
            <a:ext cx="12166600" cy="55238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a:noFill/>
          </a:ln>
        </p:spPr>
        <p:txBody>
          <a:bodyPr anchor="ctr"/>
          <a:p>
            <a:pPr algn="ctr"/>
            <a:endParaRPr>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矩形 6"/>
          <p:cNvSpPr/>
          <p:nvPr/>
        </p:nvSpPr>
        <p:spPr>
          <a:xfrm>
            <a:off x="591820" y="1850390"/>
            <a:ext cx="10706100" cy="1938020"/>
          </a:xfrm>
          <a:prstGeom prst="rect">
            <a:avLst/>
          </a:prstGeom>
          <a:noFill/>
          <a:ln w="9525">
            <a:noFill/>
          </a:ln>
        </p:spPr>
        <p:txBody>
          <a:bodyPr wrap="square">
            <a:spAutoFit/>
          </a:bodyPr>
          <a:p>
            <a:pPr algn="l"/>
            <a:r>
              <a:rPr lang="en-US" altLang="zh-CN" sz="4000">
                <a:sym typeface="+mn-ea"/>
              </a:rPr>
              <a:t>select name,sum(salary) from employee where age = 25 and sum(salary) &gt;2000 group by sex;</a:t>
            </a:r>
            <a:endParaRPr lang="zh-CN" altLang="en-US" sz="4000">
              <a:sym typeface="+mn-ea"/>
            </a:endParaRPr>
          </a:p>
        </p:txBody>
      </p:sp>
      <p:sp>
        <p:nvSpPr>
          <p:cNvPr id="2" name="矩形 6"/>
          <p:cNvSpPr/>
          <p:nvPr/>
        </p:nvSpPr>
        <p:spPr>
          <a:xfrm>
            <a:off x="641985" y="4004310"/>
            <a:ext cx="10706100" cy="1938020"/>
          </a:xfrm>
          <a:prstGeom prst="rect">
            <a:avLst/>
          </a:prstGeom>
          <a:noFill/>
          <a:ln w="9525">
            <a:noFill/>
          </a:ln>
        </p:spPr>
        <p:txBody>
          <a:bodyPr wrap="square">
            <a:spAutoFit/>
          </a:bodyPr>
          <a:p>
            <a:pPr algn="l"/>
            <a:r>
              <a:rPr lang="en-US" altLang="zh-CN" sz="4000">
                <a:sym typeface="+mn-ea"/>
              </a:rPr>
              <a:t>select name,sum(salary) from employee where age = 25 group by sex having sum(salary) &gt;2000;</a:t>
            </a:r>
            <a:endParaRPr lang="zh-CN" altLang="en-US" sz="4000">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3"/>
          <p:cNvSpPr/>
          <p:nvPr/>
        </p:nvSpPr>
        <p:spPr>
          <a:xfrm>
            <a:off x="795338" y="219075"/>
            <a:ext cx="12211050" cy="706755"/>
          </a:xfrm>
          <a:prstGeom prst="rect">
            <a:avLst/>
          </a:prstGeom>
          <a:noFill/>
          <a:ln w="9525">
            <a:noFill/>
          </a:ln>
        </p:spPr>
        <p:txBody>
          <a:bodyPr wrap="square">
            <a:spAutoFit/>
          </a:bodyPr>
          <a:p>
            <a:r>
              <a:rPr lang="en-US" altLang="zh-CN" sz="4000" dirty="0">
                <a:solidFill>
                  <a:srgbClr val="000000"/>
                </a:solidFill>
                <a:latin typeface="微软雅黑" panose="020B0503020204020204" charset="-122"/>
                <a:ea typeface="微软雅黑" panose="020B0503020204020204" charset="-122"/>
                <a:sym typeface="微软雅黑" panose="020B0503020204020204" charset="-122"/>
              </a:rPr>
              <a:t>select </a:t>
            </a:r>
            <a:r>
              <a:rPr lang="zh-CN" altLang="en-US" sz="4000" dirty="0">
                <a:solidFill>
                  <a:srgbClr val="000000"/>
                </a:solidFill>
                <a:latin typeface="微软雅黑" panose="020B0503020204020204" charset="-122"/>
                <a:ea typeface="微软雅黑" panose="020B0503020204020204" charset="-122"/>
                <a:sym typeface="微软雅黑" panose="020B0503020204020204" charset="-122"/>
              </a:rPr>
              <a:t>提升</a:t>
            </a:r>
            <a:endParaRPr lang="zh-CN" altLang="en-US" sz="4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任意多边形 4"/>
          <p:cNvSpPr/>
          <p:nvPr/>
        </p:nvSpPr>
        <p:spPr>
          <a:xfrm>
            <a:off x="-322262" y="279400"/>
            <a:ext cx="1185862" cy="587375"/>
          </a:xfrm>
          <a:custGeom>
            <a:avLst/>
            <a:gdLst>
              <a:gd name="txL" fmla="*/ 0 w 1187356"/>
              <a:gd name="txT" fmla="*/ 0 h 586855"/>
              <a:gd name="txR" fmla="*/ 1187356 w 1187356"/>
              <a:gd name="txB" fmla="*/ 586855 h 586855"/>
            </a:gdLst>
            <a:ahLst/>
            <a:cxnLst>
              <a:cxn ang="0">
                <a:pos x="0" y="0"/>
              </a:cxn>
              <a:cxn ang="0">
                <a:pos x="976408" y="0"/>
              </a:cxn>
              <a:cxn ang="0">
                <a:pos x="976408" y="8297"/>
              </a:cxn>
              <a:cxn ang="0">
                <a:pos x="1020648" y="23060"/>
              </a:cxn>
              <a:cxn ang="0">
                <a:pos x="1187356" y="293428"/>
              </a:cxn>
              <a:cxn ang="0">
                <a:pos x="1020648" y="563796"/>
              </a:cxn>
              <a:cxn ang="0">
                <a:pos x="976408" y="578559"/>
              </a:cxn>
              <a:cxn ang="0">
                <a:pos x="976408" y="586854"/>
              </a:cxn>
              <a:cxn ang="0">
                <a:pos x="914410" y="586854"/>
              </a:cxn>
              <a:cxn ang="0">
                <a:pos x="914401" y="586855"/>
              </a:cxn>
              <a:cxn ang="0">
                <a:pos x="914392" y="586854"/>
              </a:cxn>
              <a:cxn ang="0">
                <a:pos x="0" y="586854"/>
              </a:cxn>
            </a:cxnLst>
            <a:rect l="txL" t="txT" r="txR" b="txB"/>
            <a:pathLst>
              <a:path w="1187356" h="586855">
                <a:moveTo>
                  <a:pt x="0" y="0"/>
                </a:moveTo>
                <a:lnTo>
                  <a:pt x="976408" y="0"/>
                </a:lnTo>
                <a:lnTo>
                  <a:pt x="976408" y="8297"/>
                </a:lnTo>
                <a:lnTo>
                  <a:pt x="1020648" y="23060"/>
                </a:lnTo>
                <a:cubicBezTo>
                  <a:pt x="1118615" y="67605"/>
                  <a:pt x="1187356" y="171887"/>
                  <a:pt x="1187356" y="293428"/>
                </a:cubicBezTo>
                <a:cubicBezTo>
                  <a:pt x="1187356" y="414969"/>
                  <a:pt x="1118615" y="519251"/>
                  <a:pt x="1020648" y="563796"/>
                </a:cubicBezTo>
                <a:lnTo>
                  <a:pt x="976408" y="578559"/>
                </a:lnTo>
                <a:lnTo>
                  <a:pt x="976408" y="586854"/>
                </a:lnTo>
                <a:lnTo>
                  <a:pt x="914410" y="586854"/>
                </a:lnTo>
                <a:lnTo>
                  <a:pt x="914401" y="586855"/>
                </a:lnTo>
                <a:lnTo>
                  <a:pt x="914392" y="586854"/>
                </a:lnTo>
                <a:lnTo>
                  <a:pt x="0" y="586854"/>
                </a:lnTo>
                <a:close/>
              </a:path>
            </a:pathLst>
          </a:custGeom>
          <a:solidFill>
            <a:srgbClr val="0089F0"/>
          </a:solidFill>
          <a:ln w="9525">
            <a:noFill/>
          </a:ln>
        </p:spPr>
        <p:txBody>
          <a:bodyPr anchor="ctr"/>
          <a:p>
            <a:pPr algn="ctr"/>
            <a:endParaRPr>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直接连接符 15"/>
          <p:cNvSpPr/>
          <p:nvPr/>
        </p:nvSpPr>
        <p:spPr>
          <a:xfrm>
            <a:off x="8637588" y="3524250"/>
            <a:ext cx="3276600" cy="0"/>
          </a:xfrm>
          <a:prstGeom prst="line">
            <a:avLst/>
          </a:prstGeom>
          <a:ln w="6350" cap="flat" cmpd="sng">
            <a:solidFill>
              <a:schemeClr val="bg1"/>
            </a:solidFill>
            <a:prstDash val="solid"/>
            <a:headEnd type="none" w="med" len="med"/>
            <a:tailEnd type="none" w="med" len="med"/>
          </a:ln>
        </p:spPr>
      </p:sp>
      <p:sp>
        <p:nvSpPr>
          <p:cNvPr id="11" name="矩形 3"/>
          <p:cNvSpPr/>
          <p:nvPr/>
        </p:nvSpPr>
        <p:spPr>
          <a:xfrm>
            <a:off x="12700" y="1344930"/>
            <a:ext cx="12166600" cy="55238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a:noFill/>
          </a:ln>
        </p:spPr>
        <p:txBody>
          <a:bodyPr anchor="ctr"/>
          <a:p>
            <a:pPr algn="ctr"/>
            <a:endParaRPr>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矩形 6"/>
          <p:cNvSpPr/>
          <p:nvPr/>
        </p:nvSpPr>
        <p:spPr>
          <a:xfrm>
            <a:off x="863600" y="1609090"/>
            <a:ext cx="10706100" cy="5015865"/>
          </a:xfrm>
          <a:prstGeom prst="rect">
            <a:avLst/>
          </a:prstGeom>
          <a:noFill/>
          <a:ln w="9525">
            <a:noFill/>
          </a:ln>
        </p:spPr>
        <p:txBody>
          <a:bodyPr wrap="square">
            <a:spAutoFit/>
          </a:bodyPr>
          <a:p>
            <a:pPr algn="l"/>
            <a:r>
              <a:rPr lang="en-US" altLang="zh-CN" sz="2000">
                <a:sym typeface="+mn-ea"/>
              </a:rPr>
              <a:t>查询中用到的关键词主要包含六个，并且他们的顺序依次为 </a:t>
            </a:r>
            <a:endParaRPr lang="en-US" altLang="zh-CN" sz="2000">
              <a:sym typeface="+mn-ea"/>
            </a:endParaRPr>
          </a:p>
          <a:p>
            <a:pPr algn="l"/>
            <a:r>
              <a:rPr lang="en-US" altLang="zh-CN" sz="2000">
                <a:sym typeface="+mn-ea"/>
              </a:rPr>
              <a:t>select--from--where--group by--having--order by </a:t>
            </a:r>
            <a:endParaRPr lang="en-US" altLang="zh-CN" sz="2000">
              <a:sym typeface="+mn-ea"/>
            </a:endParaRPr>
          </a:p>
          <a:p>
            <a:pPr algn="l"/>
            <a:endParaRPr lang="en-US" altLang="zh-CN" sz="2000">
              <a:sym typeface="+mn-ea"/>
            </a:endParaRPr>
          </a:p>
          <a:p>
            <a:pPr algn="l"/>
            <a:r>
              <a:rPr lang="en-US" altLang="zh-CN" sz="2000">
                <a:sym typeface="+mn-ea"/>
              </a:rPr>
              <a:t>having </a:t>
            </a:r>
            <a:r>
              <a:rPr lang="zh-CN" altLang="en-US" sz="2000">
                <a:sym typeface="+mn-ea"/>
              </a:rPr>
              <a:t>与</a:t>
            </a:r>
            <a:r>
              <a:rPr lang="en-US" altLang="zh-CN" sz="2000">
                <a:sym typeface="+mn-ea"/>
              </a:rPr>
              <a:t>where</a:t>
            </a:r>
            <a:endParaRPr lang="en-US" altLang="zh-CN" sz="2000">
              <a:sym typeface="+mn-ea"/>
            </a:endParaRPr>
          </a:p>
          <a:p>
            <a:pPr algn="l"/>
            <a:r>
              <a:rPr lang="en-US" altLang="zh-CN" sz="2000">
                <a:sym typeface="+mn-ea"/>
              </a:rPr>
              <a:t>GROUP BY子句必须放到WHERE语句的之后 ,Group By与Order By都是对筛选后的数据进行处理，而Where是用来筛选数据的。</a:t>
            </a:r>
            <a:r>
              <a:rPr lang="zh-CN" sz="2000">
                <a:sym typeface="+mn-ea"/>
              </a:rPr>
              <a:t>    </a:t>
            </a:r>
            <a:endParaRPr lang="zh-CN" sz="2000">
              <a:sym typeface="+mn-ea"/>
            </a:endParaRPr>
          </a:p>
          <a:p>
            <a:pPr algn="l"/>
            <a:endParaRPr lang="en-US" altLang="zh-CN" sz="2000" dirty="0">
              <a:solidFill>
                <a:schemeClr val="bg1"/>
              </a:solidFill>
              <a:latin typeface="微软雅黑" panose="020B0503020204020204" charset="-122"/>
              <a:ea typeface="微软雅黑" panose="020B0503020204020204" charset="-122"/>
              <a:sym typeface="+mn-ea"/>
            </a:endParaRPr>
          </a:p>
          <a:p>
            <a:pPr algn="l"/>
            <a:r>
              <a:rPr lang="en-US" altLang="zh-CN" sz="2000" dirty="0">
                <a:solidFill>
                  <a:schemeClr val="tx1"/>
                </a:solidFill>
                <a:latin typeface="微软雅黑" panose="020B0503020204020204" charset="-122"/>
                <a:ea typeface="微软雅黑" panose="020B0503020204020204" charset="-122"/>
                <a:sym typeface="+mn-ea"/>
              </a:rPr>
              <a:t>selsect</a:t>
            </a:r>
            <a:r>
              <a:rPr lang="zh-CN" altLang="en-US" sz="2000" dirty="0">
                <a:solidFill>
                  <a:schemeClr val="tx1"/>
                </a:solidFill>
                <a:latin typeface="微软雅黑" panose="020B0503020204020204" charset="-122"/>
                <a:ea typeface="微软雅黑" panose="020B0503020204020204" charset="-122"/>
                <a:sym typeface="+mn-ea"/>
              </a:rPr>
              <a:t>执行顺序</a:t>
            </a:r>
            <a:endParaRPr lang="zh-CN" altLang="en-US" sz="2000" dirty="0">
              <a:solidFill>
                <a:schemeClr val="tx1"/>
              </a:solidFill>
              <a:latin typeface="微软雅黑" panose="020B0503020204020204" charset="-122"/>
              <a:ea typeface="微软雅黑" panose="020B0503020204020204" charset="-122"/>
              <a:sym typeface="+mn-ea"/>
            </a:endParaRPr>
          </a:p>
          <a:p>
            <a:pPr algn="l"/>
            <a:r>
              <a:rPr lang="en-US" altLang="zh-CN" sz="2000" dirty="0">
                <a:solidFill>
                  <a:schemeClr val="tx1"/>
                </a:solidFill>
                <a:latin typeface="微软雅黑" panose="020B0503020204020204" charset="-122"/>
                <a:ea typeface="微软雅黑" panose="020B0503020204020204" charset="-122"/>
                <a:sym typeface="+mn-ea"/>
              </a:rPr>
              <a:t>1</a:t>
            </a:r>
            <a:r>
              <a:rPr lang="zh-CN" altLang="en-US" sz="2000" dirty="0">
                <a:solidFill>
                  <a:schemeClr val="tx1"/>
                </a:solidFill>
                <a:latin typeface="微软雅黑" panose="020B0503020204020204" charset="-122"/>
                <a:ea typeface="微软雅黑" panose="020B0503020204020204" charset="-122"/>
                <a:sym typeface="+mn-ea"/>
              </a:rPr>
              <a:t>、</a:t>
            </a:r>
            <a:r>
              <a:rPr lang="en-US" altLang="zh-CN" sz="2000" dirty="0">
                <a:solidFill>
                  <a:schemeClr val="tx1"/>
                </a:solidFill>
                <a:latin typeface="微软雅黑" panose="020B0503020204020204" charset="-122"/>
                <a:ea typeface="微软雅黑" panose="020B0503020204020204" charset="-122"/>
                <a:sym typeface="+mn-ea"/>
              </a:rPr>
              <a:t>from</a:t>
            </a:r>
            <a:endParaRPr lang="en-US" altLang="zh-CN" sz="2000" dirty="0">
              <a:solidFill>
                <a:schemeClr val="tx1"/>
              </a:solidFill>
              <a:latin typeface="微软雅黑" panose="020B0503020204020204" charset="-122"/>
              <a:ea typeface="微软雅黑" panose="020B0503020204020204" charset="-122"/>
              <a:sym typeface="+mn-ea"/>
            </a:endParaRPr>
          </a:p>
          <a:p>
            <a:pPr algn="l"/>
            <a:r>
              <a:rPr lang="en-US" altLang="zh-CN" sz="2000" dirty="0">
                <a:solidFill>
                  <a:schemeClr val="tx1"/>
                </a:solidFill>
                <a:latin typeface="微软雅黑" panose="020B0503020204020204" charset="-122"/>
                <a:ea typeface="微软雅黑" panose="020B0503020204020204" charset="-122"/>
                <a:sym typeface="+mn-ea"/>
              </a:rPr>
              <a:t>2</a:t>
            </a:r>
            <a:r>
              <a:rPr lang="zh-CN" altLang="en-US" sz="2000" dirty="0">
                <a:solidFill>
                  <a:schemeClr val="tx1"/>
                </a:solidFill>
                <a:latin typeface="微软雅黑" panose="020B0503020204020204" charset="-122"/>
                <a:ea typeface="微软雅黑" panose="020B0503020204020204" charset="-122"/>
                <a:sym typeface="+mn-ea"/>
              </a:rPr>
              <a:t>、</a:t>
            </a:r>
            <a:r>
              <a:rPr lang="en-US" altLang="zh-CN" sz="2000" dirty="0">
                <a:solidFill>
                  <a:schemeClr val="tx1"/>
                </a:solidFill>
                <a:latin typeface="微软雅黑" panose="020B0503020204020204" charset="-122"/>
                <a:ea typeface="微软雅黑" panose="020B0503020204020204" charset="-122"/>
                <a:sym typeface="+mn-ea"/>
              </a:rPr>
              <a:t>on</a:t>
            </a:r>
            <a:endParaRPr lang="en-US" altLang="zh-CN" sz="2000" dirty="0">
              <a:solidFill>
                <a:schemeClr val="tx1"/>
              </a:solidFill>
              <a:latin typeface="微软雅黑" panose="020B0503020204020204" charset="-122"/>
              <a:ea typeface="微软雅黑" panose="020B0503020204020204" charset="-122"/>
              <a:sym typeface="+mn-ea"/>
            </a:endParaRPr>
          </a:p>
          <a:p>
            <a:pPr algn="l"/>
            <a:r>
              <a:rPr lang="en-US" altLang="zh-CN" sz="2000" dirty="0">
                <a:solidFill>
                  <a:schemeClr val="tx1"/>
                </a:solidFill>
                <a:latin typeface="微软雅黑" panose="020B0503020204020204" charset="-122"/>
                <a:ea typeface="微软雅黑" panose="020B0503020204020204" charset="-122"/>
                <a:sym typeface="+mn-ea"/>
              </a:rPr>
              <a:t>3</a:t>
            </a:r>
            <a:r>
              <a:rPr lang="zh-CN" altLang="en-US" sz="2000" dirty="0">
                <a:solidFill>
                  <a:schemeClr val="tx1"/>
                </a:solidFill>
                <a:latin typeface="微软雅黑" panose="020B0503020204020204" charset="-122"/>
                <a:ea typeface="微软雅黑" panose="020B0503020204020204" charset="-122"/>
                <a:sym typeface="+mn-ea"/>
              </a:rPr>
              <a:t>、</a:t>
            </a:r>
            <a:r>
              <a:rPr lang="en-US" altLang="zh-CN" sz="2000" dirty="0">
                <a:solidFill>
                  <a:schemeClr val="tx1"/>
                </a:solidFill>
                <a:latin typeface="微软雅黑" panose="020B0503020204020204" charset="-122"/>
                <a:ea typeface="微软雅黑" panose="020B0503020204020204" charset="-122"/>
                <a:sym typeface="+mn-ea"/>
              </a:rPr>
              <a:t>join </a:t>
            </a:r>
            <a:endParaRPr lang="en-US" altLang="zh-CN" sz="2000" dirty="0">
              <a:solidFill>
                <a:schemeClr val="tx1"/>
              </a:solidFill>
              <a:latin typeface="微软雅黑" panose="020B0503020204020204" charset="-122"/>
              <a:ea typeface="微软雅黑" panose="020B0503020204020204" charset="-122"/>
              <a:sym typeface="+mn-ea"/>
            </a:endParaRPr>
          </a:p>
          <a:p>
            <a:pPr algn="l"/>
            <a:r>
              <a:rPr lang="en-US" altLang="zh-CN" sz="2000" dirty="0">
                <a:solidFill>
                  <a:schemeClr val="tx1"/>
                </a:solidFill>
                <a:latin typeface="微软雅黑" panose="020B0503020204020204" charset="-122"/>
                <a:ea typeface="微软雅黑" panose="020B0503020204020204" charset="-122"/>
                <a:sym typeface="+mn-ea"/>
              </a:rPr>
              <a:t>4</a:t>
            </a:r>
            <a:r>
              <a:rPr lang="zh-CN" altLang="en-US" sz="2000" dirty="0">
                <a:solidFill>
                  <a:schemeClr val="tx1"/>
                </a:solidFill>
                <a:latin typeface="微软雅黑" panose="020B0503020204020204" charset="-122"/>
                <a:ea typeface="微软雅黑" panose="020B0503020204020204" charset="-122"/>
                <a:sym typeface="+mn-ea"/>
              </a:rPr>
              <a:t>、</a:t>
            </a:r>
            <a:r>
              <a:rPr lang="en-US" altLang="zh-CN" sz="2000" dirty="0">
                <a:solidFill>
                  <a:schemeClr val="tx1"/>
                </a:solidFill>
                <a:latin typeface="微软雅黑" panose="020B0503020204020204" charset="-122"/>
                <a:ea typeface="微软雅黑" panose="020B0503020204020204" charset="-122"/>
                <a:sym typeface="+mn-ea"/>
              </a:rPr>
              <a:t>where</a:t>
            </a:r>
            <a:endParaRPr lang="en-US" altLang="zh-CN" sz="2000" dirty="0">
              <a:solidFill>
                <a:schemeClr val="tx1"/>
              </a:solidFill>
              <a:latin typeface="微软雅黑" panose="020B0503020204020204" charset="-122"/>
              <a:ea typeface="微软雅黑" panose="020B0503020204020204" charset="-122"/>
              <a:sym typeface="+mn-ea"/>
            </a:endParaRPr>
          </a:p>
          <a:p>
            <a:pPr algn="l"/>
            <a:r>
              <a:rPr lang="en-US" altLang="zh-CN" sz="2000" dirty="0">
                <a:solidFill>
                  <a:schemeClr val="tx1"/>
                </a:solidFill>
                <a:latin typeface="微软雅黑" panose="020B0503020204020204" charset="-122"/>
                <a:ea typeface="微软雅黑" panose="020B0503020204020204" charset="-122"/>
                <a:sym typeface="+mn-ea"/>
              </a:rPr>
              <a:t>5</a:t>
            </a:r>
            <a:r>
              <a:rPr lang="zh-CN" altLang="en-US" sz="2000" dirty="0">
                <a:solidFill>
                  <a:schemeClr val="tx1"/>
                </a:solidFill>
                <a:latin typeface="微软雅黑" panose="020B0503020204020204" charset="-122"/>
                <a:ea typeface="微软雅黑" panose="020B0503020204020204" charset="-122"/>
                <a:sym typeface="+mn-ea"/>
              </a:rPr>
              <a:t>、</a:t>
            </a:r>
            <a:r>
              <a:rPr lang="en-US" altLang="zh-CN" sz="2000" dirty="0">
                <a:solidFill>
                  <a:schemeClr val="tx1"/>
                </a:solidFill>
                <a:latin typeface="微软雅黑" panose="020B0503020204020204" charset="-122"/>
                <a:ea typeface="微软雅黑" panose="020B0503020204020204" charset="-122"/>
                <a:sym typeface="+mn-ea"/>
              </a:rPr>
              <a:t>group by </a:t>
            </a:r>
            <a:endParaRPr lang="en-US" altLang="zh-CN" sz="2000" dirty="0">
              <a:solidFill>
                <a:schemeClr val="tx1"/>
              </a:solidFill>
              <a:latin typeface="微软雅黑" panose="020B0503020204020204" charset="-122"/>
              <a:ea typeface="微软雅黑" panose="020B0503020204020204" charset="-122"/>
              <a:sym typeface="+mn-ea"/>
            </a:endParaRPr>
          </a:p>
          <a:p>
            <a:pPr algn="l"/>
            <a:r>
              <a:rPr lang="en-US" altLang="zh-CN" sz="2000" dirty="0">
                <a:solidFill>
                  <a:schemeClr val="tx1"/>
                </a:solidFill>
                <a:latin typeface="微软雅黑" panose="020B0503020204020204" charset="-122"/>
                <a:ea typeface="微软雅黑" panose="020B0503020204020204" charset="-122"/>
                <a:sym typeface="+mn-ea"/>
              </a:rPr>
              <a:t>6</a:t>
            </a:r>
            <a:r>
              <a:rPr lang="zh-CN" altLang="en-US" sz="2000" dirty="0">
                <a:solidFill>
                  <a:schemeClr val="tx1"/>
                </a:solidFill>
                <a:latin typeface="微软雅黑" panose="020B0503020204020204" charset="-122"/>
                <a:ea typeface="微软雅黑" panose="020B0503020204020204" charset="-122"/>
                <a:sym typeface="+mn-ea"/>
              </a:rPr>
              <a:t>、</a:t>
            </a:r>
            <a:r>
              <a:rPr lang="en-US" altLang="zh-CN" sz="2000" dirty="0">
                <a:solidFill>
                  <a:schemeClr val="tx1"/>
                </a:solidFill>
                <a:latin typeface="微软雅黑" panose="020B0503020204020204" charset="-122"/>
                <a:ea typeface="微软雅黑" panose="020B0503020204020204" charset="-122"/>
                <a:sym typeface="+mn-ea"/>
              </a:rPr>
              <a:t>having</a:t>
            </a:r>
            <a:endParaRPr lang="en-US" altLang="zh-CN" sz="2000" dirty="0">
              <a:solidFill>
                <a:schemeClr val="tx1"/>
              </a:solidFill>
              <a:latin typeface="微软雅黑" panose="020B0503020204020204" charset="-122"/>
              <a:ea typeface="微软雅黑" panose="020B0503020204020204" charset="-122"/>
              <a:sym typeface="+mn-ea"/>
            </a:endParaRPr>
          </a:p>
          <a:p>
            <a:pPr algn="l"/>
            <a:r>
              <a:rPr lang="en-US" altLang="zh-CN" sz="2000" dirty="0">
                <a:solidFill>
                  <a:schemeClr val="tx1"/>
                </a:solidFill>
                <a:latin typeface="微软雅黑" panose="020B0503020204020204" charset="-122"/>
                <a:ea typeface="微软雅黑" panose="020B0503020204020204" charset="-122"/>
                <a:sym typeface="+mn-ea"/>
              </a:rPr>
              <a:t>7</a:t>
            </a:r>
            <a:r>
              <a:rPr lang="zh-CN" altLang="en-US" sz="2000" dirty="0">
                <a:solidFill>
                  <a:schemeClr val="tx1"/>
                </a:solidFill>
                <a:latin typeface="微软雅黑" panose="020B0503020204020204" charset="-122"/>
                <a:ea typeface="微软雅黑" panose="020B0503020204020204" charset="-122"/>
                <a:sym typeface="+mn-ea"/>
              </a:rPr>
              <a:t>、</a:t>
            </a:r>
            <a:r>
              <a:rPr lang="en-US" altLang="zh-CN" sz="2000" dirty="0">
                <a:solidFill>
                  <a:schemeClr val="tx1"/>
                </a:solidFill>
                <a:latin typeface="微软雅黑" panose="020B0503020204020204" charset="-122"/>
                <a:ea typeface="微软雅黑" panose="020B0503020204020204" charset="-122"/>
                <a:sym typeface="+mn-ea"/>
              </a:rPr>
              <a:t>select</a:t>
            </a:r>
            <a:endParaRPr lang="en-US" altLang="zh-CN" sz="2000" dirty="0">
              <a:solidFill>
                <a:schemeClr val="tx1"/>
              </a:solidFill>
              <a:latin typeface="微软雅黑" panose="020B0503020204020204" charset="-122"/>
              <a:ea typeface="微软雅黑" panose="020B0503020204020204" charset="-122"/>
              <a:sym typeface="+mn-ea"/>
            </a:endParaRPr>
          </a:p>
          <a:p>
            <a:pPr algn="l"/>
            <a:r>
              <a:rPr lang="en-US" altLang="zh-CN" sz="2000" dirty="0">
                <a:solidFill>
                  <a:schemeClr val="tx1"/>
                </a:solidFill>
                <a:latin typeface="微软雅黑" panose="020B0503020204020204" charset="-122"/>
                <a:ea typeface="微软雅黑" panose="020B0503020204020204" charset="-122"/>
                <a:sym typeface="+mn-ea"/>
              </a:rPr>
              <a:t>8</a:t>
            </a:r>
            <a:r>
              <a:rPr lang="zh-CN" altLang="en-US" sz="2000" dirty="0">
                <a:solidFill>
                  <a:schemeClr val="tx1"/>
                </a:solidFill>
                <a:latin typeface="微软雅黑" panose="020B0503020204020204" charset="-122"/>
                <a:ea typeface="微软雅黑" panose="020B0503020204020204" charset="-122"/>
                <a:sym typeface="+mn-ea"/>
              </a:rPr>
              <a:t>、</a:t>
            </a:r>
            <a:r>
              <a:rPr lang="en-US" altLang="zh-CN" sz="2000" dirty="0">
                <a:solidFill>
                  <a:schemeClr val="tx1"/>
                </a:solidFill>
                <a:latin typeface="微软雅黑" panose="020B0503020204020204" charset="-122"/>
                <a:ea typeface="微软雅黑" panose="020B0503020204020204" charset="-122"/>
                <a:sym typeface="+mn-ea"/>
              </a:rPr>
              <a:t>order by</a:t>
            </a:r>
            <a:endParaRPr lang="en-US" altLang="zh-CN" sz="2000" dirty="0">
              <a:solidFill>
                <a:schemeClr val="tx1"/>
              </a:solidFill>
              <a:latin typeface="微软雅黑" panose="020B0503020204020204" charset="-122"/>
              <a:ea typeface="微软雅黑" panose="020B0503020204020204" charset="-122"/>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blinds(horizontal)">
                                      <p:cBhvr>
                                        <p:cTn id="10" dur="500"/>
                                        <p:tgtEl>
                                          <p:spTgt spid="1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blinds(horizontal)">
                                      <p:cBhvr>
                                        <p:cTn id="15" dur="500"/>
                                        <p:tgtEl>
                                          <p:spTgt spid="12">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2">
                                            <p:txEl>
                                              <p:pRg st="4" end="4"/>
                                            </p:txEl>
                                          </p:spTgt>
                                        </p:tgtEl>
                                        <p:attrNameLst>
                                          <p:attrName>style.visibility</p:attrName>
                                        </p:attrNameLst>
                                      </p:cBhvr>
                                      <p:to>
                                        <p:strVal val="visible"/>
                                      </p:to>
                                    </p:set>
                                    <p:animEffect transition="in" filter="blinds(horizontal)">
                                      <p:cBhvr>
                                        <p:cTn id="18" dur="500"/>
                                        <p:tgtEl>
                                          <p:spTgt spid="1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2">
                                            <p:txEl>
                                              <p:pRg st="6" end="6"/>
                                            </p:txEl>
                                          </p:spTgt>
                                        </p:tgtEl>
                                        <p:attrNameLst>
                                          <p:attrName>style.visibility</p:attrName>
                                        </p:attrNameLst>
                                      </p:cBhvr>
                                      <p:to>
                                        <p:strVal val="visible"/>
                                      </p:to>
                                    </p:set>
                                    <p:animEffect transition="in" filter="blinds(horizontal)">
                                      <p:cBhvr>
                                        <p:cTn id="23" dur="1000"/>
                                        <p:tgtEl>
                                          <p:spTgt spid="12">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2">
                                            <p:txEl>
                                              <p:pRg st="7" end="7"/>
                                            </p:txEl>
                                          </p:spTgt>
                                        </p:tgtEl>
                                        <p:attrNameLst>
                                          <p:attrName>style.visibility</p:attrName>
                                        </p:attrNameLst>
                                      </p:cBhvr>
                                      <p:to>
                                        <p:strVal val="visible"/>
                                      </p:to>
                                    </p:set>
                                    <p:animEffect transition="in" filter="blinds(horizontal)">
                                      <p:cBhvr>
                                        <p:cTn id="26" dur="500"/>
                                        <p:tgtEl>
                                          <p:spTgt spid="12">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2">
                                            <p:txEl>
                                              <p:pRg st="8" end="8"/>
                                            </p:txEl>
                                          </p:spTgt>
                                        </p:tgtEl>
                                        <p:attrNameLst>
                                          <p:attrName>style.visibility</p:attrName>
                                        </p:attrNameLst>
                                      </p:cBhvr>
                                      <p:to>
                                        <p:strVal val="visible"/>
                                      </p:to>
                                    </p:set>
                                    <p:animEffect transition="in" filter="blinds(horizontal)">
                                      <p:cBhvr>
                                        <p:cTn id="29" dur="500"/>
                                        <p:tgtEl>
                                          <p:spTgt spid="12">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2">
                                            <p:txEl>
                                              <p:pRg st="9" end="9"/>
                                            </p:txEl>
                                          </p:spTgt>
                                        </p:tgtEl>
                                        <p:attrNameLst>
                                          <p:attrName>style.visibility</p:attrName>
                                        </p:attrNameLst>
                                      </p:cBhvr>
                                      <p:to>
                                        <p:strVal val="visible"/>
                                      </p:to>
                                    </p:set>
                                    <p:animEffect transition="in" filter="blinds(horizontal)">
                                      <p:cBhvr>
                                        <p:cTn id="32" dur="500"/>
                                        <p:tgtEl>
                                          <p:spTgt spid="12">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2">
                                            <p:txEl>
                                              <p:pRg st="10" end="10"/>
                                            </p:txEl>
                                          </p:spTgt>
                                        </p:tgtEl>
                                        <p:attrNameLst>
                                          <p:attrName>style.visibility</p:attrName>
                                        </p:attrNameLst>
                                      </p:cBhvr>
                                      <p:to>
                                        <p:strVal val="visible"/>
                                      </p:to>
                                    </p:set>
                                    <p:animEffect transition="in" filter="blinds(horizontal)">
                                      <p:cBhvr>
                                        <p:cTn id="35" dur="500"/>
                                        <p:tgtEl>
                                          <p:spTgt spid="12">
                                            <p:txEl>
                                              <p:pRg st="10" end="10"/>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2">
                                            <p:txEl>
                                              <p:pRg st="11" end="11"/>
                                            </p:txEl>
                                          </p:spTgt>
                                        </p:tgtEl>
                                        <p:attrNameLst>
                                          <p:attrName>style.visibility</p:attrName>
                                        </p:attrNameLst>
                                      </p:cBhvr>
                                      <p:to>
                                        <p:strVal val="visible"/>
                                      </p:to>
                                    </p:set>
                                    <p:animEffect transition="in" filter="blinds(horizontal)">
                                      <p:cBhvr>
                                        <p:cTn id="38" dur="500"/>
                                        <p:tgtEl>
                                          <p:spTgt spid="12">
                                            <p:txEl>
                                              <p:pRg st="11" end="11"/>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2">
                                            <p:txEl>
                                              <p:pRg st="12" end="12"/>
                                            </p:txEl>
                                          </p:spTgt>
                                        </p:tgtEl>
                                        <p:attrNameLst>
                                          <p:attrName>style.visibility</p:attrName>
                                        </p:attrNameLst>
                                      </p:cBhvr>
                                      <p:to>
                                        <p:strVal val="visible"/>
                                      </p:to>
                                    </p:set>
                                    <p:animEffect transition="in" filter="blinds(horizontal)">
                                      <p:cBhvr>
                                        <p:cTn id="41" dur="500"/>
                                        <p:tgtEl>
                                          <p:spTgt spid="12">
                                            <p:txEl>
                                              <p:pRg st="12" end="12"/>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2">
                                            <p:txEl>
                                              <p:pRg st="13" end="13"/>
                                            </p:txEl>
                                          </p:spTgt>
                                        </p:tgtEl>
                                        <p:attrNameLst>
                                          <p:attrName>style.visibility</p:attrName>
                                        </p:attrNameLst>
                                      </p:cBhvr>
                                      <p:to>
                                        <p:strVal val="visible"/>
                                      </p:to>
                                    </p:set>
                                    <p:animEffect transition="in" filter="blinds(horizontal)">
                                      <p:cBhvr>
                                        <p:cTn id="44" dur="500"/>
                                        <p:tgtEl>
                                          <p:spTgt spid="12">
                                            <p:txEl>
                                              <p:pRg st="13" end="13"/>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12">
                                            <p:txEl>
                                              <p:pRg st="14" end="14"/>
                                            </p:txEl>
                                          </p:spTgt>
                                        </p:tgtEl>
                                        <p:attrNameLst>
                                          <p:attrName>style.visibility</p:attrName>
                                        </p:attrNameLst>
                                      </p:cBhvr>
                                      <p:to>
                                        <p:strVal val="visible"/>
                                      </p:to>
                                    </p:set>
                                    <p:animEffect transition="in" filter="blinds(horizontal)">
                                      <p:cBhvr>
                                        <p:cTn id="47" dur="500"/>
                                        <p:tgtEl>
                                          <p:spTgt spid="1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5130" name="矩形 12"/>
          <p:cNvSpPr/>
          <p:nvPr/>
        </p:nvSpPr>
        <p:spPr>
          <a:xfrm rot="20638975">
            <a:off x="8108950" y="3960813"/>
            <a:ext cx="309880" cy="1861185"/>
          </a:xfrm>
          <a:prstGeom prst="rect">
            <a:avLst/>
          </a:prstGeom>
          <a:noFill/>
          <a:ln w="9525">
            <a:noFill/>
          </a:ln>
        </p:spPr>
        <p:txBody>
          <a:bodyPr wrap="none">
            <a:spAutoFit/>
          </a:bodyPr>
          <a:p>
            <a:endParaRPr lang="zh-CN" altLang="en-US" sz="11500" dirty="0">
              <a:solidFill>
                <a:srgbClr val="000000"/>
              </a:solidFill>
              <a:latin typeface="微软雅黑" panose="020B0503020204020204" charset="-122"/>
              <a:ea typeface="微软雅黑" panose="020B0503020204020204" charset="-122"/>
              <a:sym typeface="微软雅黑" panose="020B0503020204020204" charset="-122"/>
            </a:endParaRPr>
          </a:p>
        </p:txBody>
      </p:sp>
      <p:pic>
        <p:nvPicPr>
          <p:cNvPr id="12" name="图片 6" descr="3.png"/>
          <p:cNvPicPr>
            <a:picLocks noChangeAspect="1"/>
          </p:cNvPicPr>
          <p:nvPr/>
        </p:nvPicPr>
        <p:blipFill>
          <a:blip r:embed="rId1">
            <a:lum bright="100000" contrast="-100000"/>
          </a:blip>
          <a:stretch>
            <a:fillRect/>
          </a:stretch>
        </p:blipFill>
        <p:spPr>
          <a:xfrm>
            <a:off x="9939655" y="6278245"/>
            <a:ext cx="835025" cy="347663"/>
          </a:xfrm>
          <a:prstGeom prst="rect">
            <a:avLst/>
          </a:prstGeom>
          <a:noFill/>
          <a:ln w="9525">
            <a:noFill/>
          </a:ln>
        </p:spPr>
      </p:pic>
      <p:pic>
        <p:nvPicPr>
          <p:cNvPr id="13" name="图片 7" descr="4.png"/>
          <p:cNvPicPr>
            <a:picLocks noChangeAspect="1"/>
          </p:cNvPicPr>
          <p:nvPr/>
        </p:nvPicPr>
        <p:blipFill>
          <a:blip r:embed="rId2">
            <a:lum bright="100000" contrast="-100000"/>
          </a:blip>
          <a:stretch>
            <a:fillRect/>
          </a:stretch>
        </p:blipFill>
        <p:spPr>
          <a:xfrm>
            <a:off x="9925050" y="6234113"/>
            <a:ext cx="909638" cy="309562"/>
          </a:xfrm>
          <a:prstGeom prst="rect">
            <a:avLst/>
          </a:prstGeom>
          <a:solidFill>
            <a:schemeClr val="accent1">
              <a:lumMod val="40000"/>
              <a:lumOff val="60000"/>
            </a:schemeClr>
          </a:solidFill>
          <a:ln w="9525">
            <a:noFill/>
          </a:ln>
        </p:spPr>
      </p:pic>
      <p:pic>
        <p:nvPicPr>
          <p:cNvPr id="14" name="图片 8" descr="5.png"/>
          <p:cNvPicPr>
            <a:picLocks noChangeAspect="1"/>
          </p:cNvPicPr>
          <p:nvPr/>
        </p:nvPicPr>
        <p:blipFill>
          <a:blip r:embed="rId3">
            <a:lum bright="100000" contrast="-100000"/>
          </a:blip>
          <a:stretch>
            <a:fillRect/>
          </a:stretch>
        </p:blipFill>
        <p:spPr>
          <a:xfrm>
            <a:off x="10718800" y="4137025"/>
            <a:ext cx="1365250" cy="2359025"/>
          </a:xfrm>
          <a:prstGeom prst="rect">
            <a:avLst/>
          </a:prstGeom>
          <a:solidFill>
            <a:schemeClr val="accent1">
              <a:lumMod val="40000"/>
              <a:lumOff val="60000"/>
            </a:schemeClr>
          </a:solidFill>
          <a:ln w="9525">
            <a:noFill/>
          </a:ln>
        </p:spPr>
      </p:pic>
      <p:pic>
        <p:nvPicPr>
          <p:cNvPr id="15" name="图片 9" descr="6.png"/>
          <p:cNvPicPr>
            <a:picLocks noChangeAspect="1"/>
          </p:cNvPicPr>
          <p:nvPr/>
        </p:nvPicPr>
        <p:blipFill>
          <a:blip r:embed="rId4">
            <a:lum bright="100000" contrast="-100000"/>
          </a:blip>
          <a:stretch>
            <a:fillRect/>
          </a:stretch>
        </p:blipFill>
        <p:spPr>
          <a:xfrm>
            <a:off x="9866313" y="4125913"/>
            <a:ext cx="1146175" cy="2084387"/>
          </a:xfrm>
          <a:prstGeom prst="rect">
            <a:avLst/>
          </a:prstGeom>
          <a:solidFill>
            <a:schemeClr val="accent1">
              <a:lumMod val="40000"/>
              <a:lumOff val="60000"/>
            </a:schemeClr>
          </a:solidFill>
          <a:ln w="9525">
            <a:noFill/>
          </a:ln>
        </p:spPr>
      </p:pic>
      <p:pic>
        <p:nvPicPr>
          <p:cNvPr id="16" name="图片 10" descr="7.png"/>
          <p:cNvPicPr>
            <a:picLocks noChangeAspect="1"/>
          </p:cNvPicPr>
          <p:nvPr/>
        </p:nvPicPr>
        <p:blipFill>
          <a:blip r:embed="rId5">
            <a:lum bright="100000" contrast="-100000"/>
          </a:blip>
          <a:stretch>
            <a:fillRect/>
          </a:stretch>
        </p:blipFill>
        <p:spPr>
          <a:xfrm>
            <a:off x="10142538" y="5246688"/>
            <a:ext cx="798512" cy="133350"/>
          </a:xfrm>
          <a:prstGeom prst="rect">
            <a:avLst/>
          </a:prstGeom>
          <a:noFill/>
          <a:ln w="9525">
            <a:noFill/>
          </a:ln>
        </p:spPr>
      </p:pic>
      <p:pic>
        <p:nvPicPr>
          <p:cNvPr id="17" name="图片 11" descr="8.png"/>
          <p:cNvPicPr>
            <a:picLocks noChangeAspect="1"/>
          </p:cNvPicPr>
          <p:nvPr/>
        </p:nvPicPr>
        <p:blipFill>
          <a:blip r:embed="rId6">
            <a:lum bright="100000" contrast="-100000"/>
          </a:blip>
          <a:stretch>
            <a:fillRect/>
          </a:stretch>
        </p:blipFill>
        <p:spPr>
          <a:xfrm>
            <a:off x="10315575" y="4529138"/>
            <a:ext cx="268288" cy="134937"/>
          </a:xfrm>
          <a:prstGeom prst="rect">
            <a:avLst/>
          </a:prstGeom>
          <a:noFill/>
          <a:ln w="9525">
            <a:noFill/>
          </a:ln>
        </p:spPr>
      </p:pic>
      <p:pic>
        <p:nvPicPr>
          <p:cNvPr id="18" name="图片 13" descr="10.png"/>
          <p:cNvPicPr>
            <a:picLocks noChangeAspect="1"/>
          </p:cNvPicPr>
          <p:nvPr/>
        </p:nvPicPr>
        <p:blipFill>
          <a:blip r:embed="rId7">
            <a:lum bright="100000" contrast="-100000"/>
          </a:blip>
          <a:stretch>
            <a:fillRect/>
          </a:stretch>
        </p:blipFill>
        <p:spPr>
          <a:xfrm>
            <a:off x="8655050" y="3317875"/>
            <a:ext cx="1468438" cy="1273175"/>
          </a:xfrm>
          <a:prstGeom prst="rect">
            <a:avLst/>
          </a:prstGeom>
          <a:solidFill>
            <a:schemeClr val="accent1">
              <a:lumMod val="40000"/>
              <a:lumOff val="60000"/>
            </a:schemeClr>
          </a:solidFill>
          <a:ln w="9525">
            <a:noFill/>
          </a:ln>
        </p:spPr>
      </p:pic>
      <p:pic>
        <p:nvPicPr>
          <p:cNvPr id="19" name="IdeaPPT宣传片.mp3">
            <a:hlinkClick r:id="" action="ppaction://media"/>
          </p:cNvPr>
          <p:cNvPicPr>
            <a:picLocks noRot="1" noChangeAspect="1"/>
          </p:cNvPicPr>
          <p:nvPr>
            <a:audioFile r:link="rId8"/>
            <p:extLst>
              <p:ext uri="{DAA4B4D4-6D71-4841-9C94-3DE7FCFB9230}">
                <p14:media xmlns:p14="http://schemas.microsoft.com/office/powerpoint/2010/main" r:link="rId9"/>
              </p:ext>
            </p:extLst>
          </p:nvPr>
        </p:nvPicPr>
        <p:blipFill>
          <a:blip r:embed="rId10"/>
          <a:stretch>
            <a:fillRect/>
          </a:stretch>
        </p:blipFill>
        <p:spPr>
          <a:xfrm>
            <a:off x="12726988" y="7318375"/>
            <a:ext cx="304800" cy="304800"/>
          </a:xfrm>
          <a:prstGeom prst="rect">
            <a:avLst/>
          </a:prstGeom>
          <a:noFill/>
          <a:ln w="9525">
            <a:noFill/>
          </a:ln>
        </p:spPr>
      </p:pic>
      <p:cxnSp>
        <p:nvCxnSpPr>
          <p:cNvPr id="3086" name="直接连接符 21"/>
          <p:cNvCxnSpPr/>
          <p:nvPr/>
        </p:nvCxnSpPr>
        <p:spPr>
          <a:xfrm flipV="1">
            <a:off x="1449705" y="3664585"/>
            <a:ext cx="4779645" cy="861695"/>
          </a:xfrm>
          <a:prstGeom prst="line">
            <a:avLst/>
          </a:prstGeom>
          <a:ln w="28575" cap="flat" cmpd="sng">
            <a:solidFill>
              <a:schemeClr val="tx2">
                <a:lumMod val="50000"/>
              </a:schemeClr>
            </a:solidFill>
            <a:prstDash val="solid"/>
            <a:headEnd type="none" w="med" len="med"/>
            <a:tailEnd type="none" w="med" len="med"/>
          </a:ln>
        </p:spPr>
      </p:cxnSp>
      <p:sp>
        <p:nvSpPr>
          <p:cNvPr id="3087" name="TextBox 22"/>
          <p:cNvSpPr txBox="1"/>
          <p:nvPr/>
        </p:nvSpPr>
        <p:spPr>
          <a:xfrm rot="21000000">
            <a:off x="1536700" y="4287520"/>
            <a:ext cx="5086350" cy="521970"/>
          </a:xfrm>
          <a:prstGeom prst="rect">
            <a:avLst/>
          </a:prstGeom>
          <a:noFill/>
          <a:ln w="9525">
            <a:noFill/>
          </a:ln>
        </p:spPr>
        <p:txBody>
          <a:bodyPr wrap="square">
            <a:spAutoFit/>
          </a:bodyPr>
          <a:p>
            <a:pPr algn="ctr"/>
            <a:r>
              <a:rPr lang="en-US" altLang="zh-CN" sz="2800" dirty="0">
                <a:solidFill>
                  <a:schemeClr val="tx2">
                    <a:lumMod val="50000"/>
                  </a:schemeClr>
                </a:solidFill>
                <a:latin typeface="微软雅黑" panose="020B0503020204020204" charset="-122"/>
                <a:ea typeface="微软雅黑" panose="020B0503020204020204" charset="-122"/>
              </a:rPr>
              <a:t>THANK</a:t>
            </a:r>
            <a:endParaRPr lang="en-US" altLang="zh-CN" sz="2800" dirty="0">
              <a:solidFill>
                <a:schemeClr val="tx2">
                  <a:lumMod val="50000"/>
                </a:schemeClr>
              </a:solidFill>
              <a:latin typeface="微软雅黑" panose="020B0503020204020204" charset="-122"/>
              <a:ea typeface="微软雅黑" panose="020B0503020204020204" charset="-122"/>
            </a:endParaRPr>
          </a:p>
        </p:txBody>
      </p:sp>
      <p:sp>
        <p:nvSpPr>
          <p:cNvPr id="20" name="文本框 19"/>
          <p:cNvSpPr txBox="1"/>
          <p:nvPr/>
        </p:nvSpPr>
        <p:spPr>
          <a:xfrm rot="21000000">
            <a:off x="1074420" y="3005455"/>
            <a:ext cx="4559935" cy="1198880"/>
          </a:xfrm>
          <a:prstGeom prst="rect">
            <a:avLst/>
          </a:prstGeom>
          <a:noFill/>
        </p:spPr>
        <p:txBody>
          <a:bodyPr wrap="square" rtlCol="0">
            <a:spAutoFit/>
          </a:bodyPr>
          <a:p>
            <a:pPr algn="ctr"/>
            <a:r>
              <a:rPr lang="en-US" altLang="zh-CN" sz="6000">
                <a:solidFill>
                  <a:schemeClr val="accent3"/>
                </a:solidFill>
              </a:rPr>
              <a:t>	</a:t>
            </a:r>
            <a:r>
              <a:rPr lang="en-US" altLang="zh-CN" sz="7200">
                <a:solidFill>
                  <a:schemeClr val="tx1"/>
                </a:solidFill>
              </a:rPr>
              <a:t>END</a:t>
            </a:r>
            <a:endParaRPr lang="en-US" altLang="zh-CN" sz="7200">
              <a:solidFill>
                <a:schemeClr val="tx1"/>
              </a:solidFill>
            </a:endParaRPr>
          </a:p>
        </p:txBody>
      </p:sp>
      <p:grpSp>
        <p:nvGrpSpPr>
          <p:cNvPr id="21" name="组合 20"/>
          <p:cNvGrpSpPr/>
          <p:nvPr/>
        </p:nvGrpSpPr>
        <p:grpSpPr>
          <a:xfrm>
            <a:off x="-254000" y="338138"/>
            <a:ext cx="12493625" cy="960437"/>
            <a:chOff x="0" y="0"/>
            <a:chExt cx="12498652" cy="960991"/>
          </a:xfrm>
        </p:grpSpPr>
        <p:grpSp>
          <p:nvGrpSpPr>
            <p:cNvPr id="22" name="组合 21"/>
            <p:cNvGrpSpPr/>
            <p:nvPr/>
          </p:nvGrpSpPr>
          <p:grpSpPr>
            <a:xfrm>
              <a:off x="0" y="0"/>
              <a:ext cx="12486490" cy="960991"/>
              <a:chOff x="0" y="0"/>
              <a:chExt cx="12486490" cy="960991"/>
            </a:xfrm>
          </p:grpSpPr>
          <p:sp>
            <p:nvSpPr>
              <p:cNvPr id="23" name="直角三角形 9"/>
              <p:cNvSpPr/>
              <p:nvPr/>
            </p:nvSpPr>
            <p:spPr>
              <a:xfrm flipH="1" flipV="1">
                <a:off x="232061" y="652284"/>
                <a:ext cx="759656" cy="308707"/>
              </a:xfrm>
              <a:prstGeom prst="rtTriangle">
                <a:avLst/>
              </a:prstGeom>
              <a:solidFill>
                <a:srgbClr val="2E75B5"/>
              </a:solidFill>
              <a:ln w="9525">
                <a:noFill/>
              </a:ln>
            </p:spPr>
            <p:txBody>
              <a:bodyPr anchor="ctr"/>
              <a:p>
                <a:pPr algn="ctr"/>
                <a:endParaRPr>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4" name="矩形 10"/>
              <p:cNvSpPr/>
              <p:nvPr/>
            </p:nvSpPr>
            <p:spPr>
              <a:xfrm>
                <a:off x="259358" y="0"/>
                <a:ext cx="12227132" cy="668544"/>
              </a:xfrm>
              <a:prstGeom prst="rect">
                <a:avLst/>
              </a:prstGeom>
              <a:solidFill>
                <a:srgbClr val="0089F0"/>
              </a:solidFill>
              <a:ln w="9525">
                <a:noFill/>
              </a:ln>
            </p:spPr>
            <p:txBody>
              <a:bodyPr anchor="ctr"/>
              <a:p>
                <a:pPr algn="ctr"/>
                <a:endParaRPr>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5" name="文本框 11"/>
              <p:cNvSpPr/>
              <p:nvPr/>
            </p:nvSpPr>
            <p:spPr>
              <a:xfrm>
                <a:off x="0" y="53006"/>
                <a:ext cx="7927075" cy="583902"/>
              </a:xfrm>
              <a:prstGeom prst="rect">
                <a:avLst/>
              </a:prstGeom>
              <a:noFill/>
              <a:ln w="9525">
                <a:noFill/>
              </a:ln>
            </p:spPr>
            <p:txBody>
              <a:bodyPr wrap="square">
                <a:spAutoFit/>
              </a:bodyPr>
              <a:p>
                <a:pPr algn="ctr"/>
                <a:r>
                  <a:rPr lang="zh-CN" altLang="en-US" sz="3200" dirty="0">
                    <a:solidFill>
                      <a:schemeClr val="bg1"/>
                    </a:solidFill>
                    <a:latin typeface="微软雅黑" panose="020B0503020204020204" charset="-122"/>
                    <a:ea typeface="微软雅黑" panose="020B0503020204020204" charset="-122"/>
                    <a:sym typeface="微软雅黑" panose="020B0503020204020204" charset="-122"/>
                  </a:rPr>
                  <a:t>量加</a:t>
                </a:r>
                <a:r>
                  <a:rPr lang="en-US" altLang="zh-CN" sz="3200" dirty="0">
                    <a:solidFill>
                      <a:schemeClr val="bg1"/>
                    </a:solidFill>
                    <a:latin typeface="微软雅黑" panose="020B0503020204020204" charset="-122"/>
                    <a:ea typeface="微软雅黑" panose="020B0503020204020204" charset="-122"/>
                    <a:sym typeface="微软雅黑" panose="020B0503020204020204" charset="-122"/>
                  </a:rPr>
                  <a:t>MySQL</a:t>
                </a:r>
                <a:r>
                  <a:rPr lang="zh-CN" altLang="en-US" sz="3200" dirty="0">
                    <a:solidFill>
                      <a:schemeClr val="bg1"/>
                    </a:solidFill>
                    <a:latin typeface="微软雅黑" panose="020B0503020204020204" charset="-122"/>
                    <a:ea typeface="微软雅黑" panose="020B0503020204020204" charset="-122"/>
                    <a:sym typeface="微软雅黑" panose="020B0503020204020204" charset="-122"/>
                  </a:rPr>
                  <a:t>培训（</a:t>
                </a:r>
                <a:r>
                  <a:rPr lang="en-US" altLang="zh-CN" sz="3200" dirty="0">
                    <a:solidFill>
                      <a:schemeClr val="bg1"/>
                    </a:solidFill>
                    <a:latin typeface="微软雅黑" panose="020B0503020204020204" charset="-122"/>
                    <a:ea typeface="微软雅黑" panose="020B0503020204020204" charset="-122"/>
                    <a:sym typeface="微软雅黑" panose="020B0503020204020204" charset="-122"/>
                  </a:rPr>
                  <a:t>3</a:t>
                </a:r>
                <a:r>
                  <a:rPr lang="zh-CN" altLang="en-US" sz="3200" dirty="0">
                    <a:solidFill>
                      <a:schemeClr val="bg1"/>
                    </a:solidFill>
                    <a:latin typeface="微软雅黑" panose="020B0503020204020204" charset="-122"/>
                    <a:ea typeface="微软雅黑" panose="020B0503020204020204" charset="-122"/>
                    <a:sym typeface="微软雅黑" panose="020B0503020204020204" charset="-122"/>
                  </a:rPr>
                  <a:t>）</a:t>
                </a:r>
                <a:endParaRPr lang="zh-CN" altLang="en-US" sz="3200" dirty="0">
                  <a:solidFill>
                    <a:schemeClr val="bg1"/>
                  </a:solidFill>
                  <a:latin typeface="微软雅黑" panose="020B0503020204020204" charset="-122"/>
                  <a:ea typeface="微软雅黑" panose="020B0503020204020204" charset="-122"/>
                  <a:sym typeface="微软雅黑" panose="020B0503020204020204" charset="-122"/>
                </a:endParaRPr>
              </a:p>
            </p:txBody>
          </p:sp>
        </p:grpSp>
        <p:sp>
          <p:nvSpPr>
            <p:cNvPr id="26" name="直接连接符 8"/>
            <p:cNvSpPr/>
            <p:nvPr/>
          </p:nvSpPr>
          <p:spPr>
            <a:xfrm>
              <a:off x="7638652" y="347880"/>
              <a:ext cx="4860000" cy="1"/>
            </a:xfrm>
            <a:prstGeom prst="line">
              <a:avLst/>
            </a:prstGeom>
            <a:ln w="6350" cap="flat" cmpd="sng">
              <a:solidFill>
                <a:schemeClr val="bg1"/>
              </a:solidFill>
              <a:prstDash val="solid"/>
              <a:headEnd type="none" w="med" len="med"/>
              <a:tailEnd type="none" w="med" len="med"/>
            </a:ln>
          </p:spPr>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130"/>
                                        </p:tgtEl>
                                        <p:attrNameLst>
                                          <p:attrName>style.visibility</p:attrName>
                                        </p:attrNameLst>
                                      </p:cBhvr>
                                      <p:to>
                                        <p:strVal val="visible"/>
                                      </p:to>
                                    </p:set>
                                    <p:anim calcmode="lin" valueType="num">
                                      <p:cBhvr additive="base">
                                        <p:cTn id="7" dur="500" fill="hold"/>
                                        <p:tgtEl>
                                          <p:spTgt spid="5130"/>
                                        </p:tgtEl>
                                        <p:attrNameLst>
                                          <p:attrName>ppt_x</p:attrName>
                                        </p:attrNameLst>
                                      </p:cBhvr>
                                      <p:tavLst>
                                        <p:tav tm="0">
                                          <p:val>
                                            <p:strVal val="#ppt_x"/>
                                          </p:val>
                                        </p:tav>
                                        <p:tav tm="100000">
                                          <p:val>
                                            <p:strVal val="#ppt_x"/>
                                          </p:val>
                                        </p:tav>
                                      </p:tavLst>
                                    </p:anim>
                                    <p:anim calcmode="lin" valueType="num">
                                      <p:cBhvr additive="base">
                                        <p:cTn id="8" dur="500" fill="hold"/>
                                        <p:tgtEl>
                                          <p:spTgt spid="513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6" presetClass="emph" presetSubtype="0" fill="hold" grpId="1" nodeType="afterEffect">
                                  <p:stCondLst>
                                    <p:cond delay="0"/>
                                  </p:stCondLst>
                                  <p:childTnLst>
                                    <p:animScale>
                                      <p:cBhvr>
                                        <p:cTn id="11" dur="2000" fill="hold"/>
                                        <p:tgtEl>
                                          <p:spTgt spid="5130"/>
                                        </p:tgtEl>
                                      </p:cBhvr>
                                      <p:by x="150000" y="150000"/>
                                    </p:animScale>
                                  </p:childTnLst>
                                </p:cTn>
                              </p:par>
                            </p:childTnLst>
                          </p:cTn>
                        </p:par>
                        <p:par>
                          <p:cTn id="12" fill="hold">
                            <p:stCondLst>
                              <p:cond delay="2500"/>
                            </p:stCondLst>
                            <p:childTnLst>
                              <p:par>
                                <p:cTn id="13" presetID="1" presetClass="mediacall" presetSubtype="0" fill="hold" nodeType="afterEffect">
                                  <p:stCondLst>
                                    <p:cond delay="0"/>
                                  </p:stCondLst>
                                  <p:childTnLst>
                                    <p:cmd type="call" cmd="playFrom(0.0)">
                                      <p:cBhvr>
                                        <p:cTn id="14" dur="1" fill="hold"/>
                                        <p:tgtEl>
                                          <p:spTgt spid="19"/>
                                        </p:tgtEl>
                                      </p:cBhvr>
                                    </p:cmd>
                                  </p:childTnLst>
                                </p:cTn>
                              </p:par>
                              <p:par>
                                <p:cTn id="15" presetID="22" presetClass="entr" presetSubtype="2" fill="hold" nodeType="withEffect">
                                  <p:stCondLst>
                                    <p:cond delay="1600"/>
                                  </p:stCondLst>
                                  <p:childTnLst>
                                    <p:set>
                                      <p:cBhvr>
                                        <p:cTn id="16" dur="1" fill="hold">
                                          <p:stCondLst>
                                            <p:cond delay="0"/>
                                          </p:stCondLst>
                                        </p:cTn>
                                        <p:tgtEl>
                                          <p:spTgt spid="12"/>
                                        </p:tgtEl>
                                        <p:attrNameLst>
                                          <p:attrName>style.visibility</p:attrName>
                                        </p:attrNameLst>
                                      </p:cBhvr>
                                      <p:to>
                                        <p:strVal val="visible"/>
                                      </p:to>
                                    </p:set>
                                    <p:animEffect transition="in" filter="wipe(right)">
                                      <p:cBhvr>
                                        <p:cTn id="17" dur="300"/>
                                        <p:tgtEl>
                                          <p:spTgt spid="12"/>
                                        </p:tgtEl>
                                      </p:cBhvr>
                                    </p:animEffect>
                                  </p:childTnLst>
                                </p:cTn>
                              </p:par>
                              <p:par>
                                <p:cTn id="18" presetID="22" presetClass="entr" presetSubtype="8" fill="hold" nodeType="withEffect">
                                  <p:stCondLst>
                                    <p:cond delay="190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300"/>
                                        <p:tgtEl>
                                          <p:spTgt spid="13"/>
                                        </p:tgtEl>
                                      </p:cBhvr>
                                    </p:animEffect>
                                  </p:childTnLst>
                                </p:cTn>
                              </p:par>
                              <p:par>
                                <p:cTn id="21" presetID="22" presetClass="entr" presetSubtype="4" fill="hold" nodeType="withEffect">
                                  <p:stCondLst>
                                    <p:cond delay="220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par>
                                <p:cTn id="24" presetID="22" presetClass="entr" presetSubtype="1" fill="hold" nodeType="withEffect">
                                  <p:stCondLst>
                                    <p:cond delay="2700"/>
                                  </p:stCondLst>
                                  <p:childTnLst>
                                    <p:set>
                                      <p:cBhvr>
                                        <p:cTn id="25" dur="1" fill="hold">
                                          <p:stCondLst>
                                            <p:cond delay="0"/>
                                          </p:stCondLst>
                                        </p:cTn>
                                        <p:tgtEl>
                                          <p:spTgt spid="15"/>
                                        </p:tgtEl>
                                        <p:attrNameLst>
                                          <p:attrName>style.visibility</p:attrName>
                                        </p:attrNameLst>
                                      </p:cBhvr>
                                      <p:to>
                                        <p:strVal val="visible"/>
                                      </p:to>
                                    </p:set>
                                    <p:animEffect transition="in" filter="wipe(up)">
                                      <p:cBhvr>
                                        <p:cTn id="26" dur="500"/>
                                        <p:tgtEl>
                                          <p:spTgt spid="15"/>
                                        </p:tgtEl>
                                      </p:cBhvr>
                                    </p:animEffect>
                                  </p:childTnLst>
                                </p:cTn>
                              </p:par>
                              <p:par>
                                <p:cTn id="27" presetID="22" presetClass="entr" presetSubtype="8" fill="hold" nodeType="withEffect">
                                  <p:stCondLst>
                                    <p:cond delay="320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300"/>
                                        <p:tgtEl>
                                          <p:spTgt spid="17"/>
                                        </p:tgtEl>
                                      </p:cBhvr>
                                    </p:animEffect>
                                  </p:childTnLst>
                                </p:cTn>
                              </p:par>
                              <p:par>
                                <p:cTn id="30" presetID="22" presetClass="entr" presetSubtype="8" fill="hold" nodeType="withEffect">
                                  <p:stCondLst>
                                    <p:cond delay="350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300"/>
                                        <p:tgtEl>
                                          <p:spTgt spid="16"/>
                                        </p:tgtEl>
                                      </p:cBhvr>
                                    </p:animEffect>
                                  </p:childTnLst>
                                </p:cTn>
                              </p:par>
                              <p:par>
                                <p:cTn id="33" presetID="10" presetClass="entr" presetSubtype="0" fill="hold" nodeType="withEffect">
                                  <p:stCondLst>
                                    <p:cond delay="430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200"/>
                                        <p:tgtEl>
                                          <p:spTgt spid="18"/>
                                        </p:tgtEl>
                                      </p:cBhvr>
                                    </p:animEffect>
                                  </p:childTnLst>
                                </p:cTn>
                              </p:par>
                              <p:par>
                                <p:cTn id="36" presetID="42" presetClass="entr" presetSubtype="0" fill="hold" nodeType="withEffect">
                                  <p:stCondLst>
                                    <p:cond delay="6000"/>
                                  </p:stCondLst>
                                  <p:childTnLst>
                                    <p:set>
                                      <p:cBhvr>
                                        <p:cTn id="37" dur="1" fill="hold">
                                          <p:stCondLst>
                                            <p:cond delay="0"/>
                                          </p:stCondLst>
                                        </p:cTn>
                                        <p:tgtEl>
                                          <p:spTgt spid="3086"/>
                                        </p:tgtEl>
                                        <p:attrNameLst>
                                          <p:attrName>style.visibility</p:attrName>
                                        </p:attrNameLst>
                                      </p:cBhvr>
                                      <p:to>
                                        <p:strVal val="visible"/>
                                      </p:to>
                                    </p:set>
                                    <p:animEffect transition="in" filter="fade">
                                      <p:cBhvr>
                                        <p:cTn id="38" dur="500"/>
                                        <p:tgtEl>
                                          <p:spTgt spid="3086"/>
                                        </p:tgtEl>
                                      </p:cBhvr>
                                    </p:animEffect>
                                    <p:anim calcmode="lin" valueType="num">
                                      <p:cBhvr>
                                        <p:cTn id="39" dur="500" fill="hold"/>
                                        <p:tgtEl>
                                          <p:spTgt spid="3086"/>
                                        </p:tgtEl>
                                        <p:attrNameLst>
                                          <p:attrName>ppt_x</p:attrName>
                                        </p:attrNameLst>
                                      </p:cBhvr>
                                      <p:tavLst>
                                        <p:tav tm="0">
                                          <p:val>
                                            <p:strVal val="#ppt_x"/>
                                          </p:val>
                                        </p:tav>
                                        <p:tav tm="100000">
                                          <p:val>
                                            <p:strVal val="#ppt_x"/>
                                          </p:val>
                                        </p:tav>
                                      </p:tavLst>
                                    </p:anim>
                                    <p:anim calcmode="lin" valueType="num">
                                      <p:cBhvr>
                                        <p:cTn id="40" dur="500" fill="hold"/>
                                        <p:tgtEl>
                                          <p:spTgt spid="3086"/>
                                        </p:tgtEl>
                                        <p:attrNameLst>
                                          <p:attrName>ppt_y</p:attrName>
                                        </p:attrNameLst>
                                      </p:cBhvr>
                                      <p:tavLst>
                                        <p:tav tm="0">
                                          <p:val>
                                            <p:strVal val="#ppt_y+.1"/>
                                          </p:val>
                                        </p:tav>
                                        <p:tav tm="100000">
                                          <p:val>
                                            <p:strVal val="#ppt_y"/>
                                          </p:val>
                                        </p:tav>
                                      </p:tavLst>
                                    </p:anim>
                                  </p:childTnLst>
                                </p:cTn>
                              </p:par>
                              <p:par>
                                <p:cTn id="41" presetID="10" presetClass="entr" presetSubtype="0" fill="hold" grpId="0" nodeType="withEffect">
                                  <p:stCondLst>
                                    <p:cond delay="6500"/>
                                  </p:stCondLst>
                                  <p:childTnLst>
                                    <p:set>
                                      <p:cBhvr>
                                        <p:cTn id="42" dur="1" fill="hold">
                                          <p:stCondLst>
                                            <p:cond delay="0"/>
                                          </p:stCondLst>
                                        </p:cTn>
                                        <p:tgtEl>
                                          <p:spTgt spid="3087"/>
                                        </p:tgtEl>
                                        <p:attrNameLst>
                                          <p:attrName>style.visibility</p:attrName>
                                        </p:attrNameLst>
                                      </p:cBhvr>
                                      <p:to>
                                        <p:strVal val="visible"/>
                                      </p:to>
                                    </p:set>
                                    <p:animEffect transition="in" filter="fade">
                                      <p:cBhvr>
                                        <p:cTn id="43" dur="1000"/>
                                        <p:tgtEl>
                                          <p:spTgt spid="3087"/>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numSld="23">
                <p:cTn id="44" fill="hold" display="0">
                  <p:stCondLst>
                    <p:cond delay="indefinite"/>
                  </p:stCondLst>
                  <p:endCondLst>
                    <p:cond evt="onPrev" delay="0">
                      <p:tgtEl>
                        <p:sldTgt/>
                      </p:tgtEl>
                    </p:cond>
                    <p:cond evt="onStopAudio" delay="0">
                      <p:tgtEl>
                        <p:sldTgt/>
                      </p:tgtEl>
                    </p:cond>
                  </p:endCondLst>
                </p:cTn>
                <p:tgtEl>
                  <p:spTgt spid="19"/>
                </p:tgtEl>
              </p:cMediaNode>
            </p:audio>
          </p:childTnLst>
        </p:cTn>
      </p:par>
    </p:tnLst>
    <p:bldLst>
      <p:bldP spid="5130" grpId="0"/>
      <p:bldP spid="5130" grpId="1"/>
      <p:bldP spid="308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3"/>
          <p:cNvSpPr/>
          <p:nvPr/>
        </p:nvSpPr>
        <p:spPr>
          <a:xfrm>
            <a:off x="795338" y="219075"/>
            <a:ext cx="12211050" cy="706755"/>
          </a:xfrm>
          <a:prstGeom prst="rect">
            <a:avLst/>
          </a:prstGeom>
          <a:noFill/>
          <a:ln w="9525">
            <a:noFill/>
          </a:ln>
        </p:spPr>
        <p:txBody>
          <a:bodyPr wrap="square">
            <a:spAutoFit/>
          </a:bodyPr>
          <a:p>
            <a:r>
              <a:rPr lang="zh-CN" altLang="en-US" sz="4000" dirty="0">
                <a:solidFill>
                  <a:srgbClr val="000000"/>
                </a:solidFill>
                <a:latin typeface="微软雅黑" panose="020B0503020204020204" charset="-122"/>
                <a:ea typeface="微软雅黑" panose="020B0503020204020204" charset="-122"/>
                <a:sym typeface="微软雅黑" panose="020B0503020204020204" charset="-122"/>
              </a:rPr>
              <a:t>关联查询</a:t>
            </a:r>
            <a:endParaRPr lang="zh-CN" altLang="en-US" sz="4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任意多边形 4"/>
          <p:cNvSpPr/>
          <p:nvPr/>
        </p:nvSpPr>
        <p:spPr>
          <a:xfrm>
            <a:off x="-322262" y="279400"/>
            <a:ext cx="1185862" cy="587375"/>
          </a:xfrm>
          <a:custGeom>
            <a:avLst/>
            <a:gdLst>
              <a:gd name="txL" fmla="*/ 0 w 1187356"/>
              <a:gd name="txT" fmla="*/ 0 h 586855"/>
              <a:gd name="txR" fmla="*/ 1187356 w 1187356"/>
              <a:gd name="txB" fmla="*/ 586855 h 586855"/>
            </a:gdLst>
            <a:ahLst/>
            <a:cxnLst>
              <a:cxn ang="0">
                <a:pos x="0" y="0"/>
              </a:cxn>
              <a:cxn ang="0">
                <a:pos x="976408" y="0"/>
              </a:cxn>
              <a:cxn ang="0">
                <a:pos x="976408" y="8297"/>
              </a:cxn>
              <a:cxn ang="0">
                <a:pos x="1020648" y="23060"/>
              </a:cxn>
              <a:cxn ang="0">
                <a:pos x="1187356" y="293428"/>
              </a:cxn>
              <a:cxn ang="0">
                <a:pos x="1020648" y="563796"/>
              </a:cxn>
              <a:cxn ang="0">
                <a:pos x="976408" y="578559"/>
              </a:cxn>
              <a:cxn ang="0">
                <a:pos x="976408" y="586854"/>
              </a:cxn>
              <a:cxn ang="0">
                <a:pos x="914410" y="586854"/>
              </a:cxn>
              <a:cxn ang="0">
                <a:pos x="914401" y="586855"/>
              </a:cxn>
              <a:cxn ang="0">
                <a:pos x="914392" y="586854"/>
              </a:cxn>
              <a:cxn ang="0">
                <a:pos x="0" y="586854"/>
              </a:cxn>
            </a:cxnLst>
            <a:rect l="txL" t="txT" r="txR" b="txB"/>
            <a:pathLst>
              <a:path w="1187356" h="586855">
                <a:moveTo>
                  <a:pt x="0" y="0"/>
                </a:moveTo>
                <a:lnTo>
                  <a:pt x="976408" y="0"/>
                </a:lnTo>
                <a:lnTo>
                  <a:pt x="976408" y="8297"/>
                </a:lnTo>
                <a:lnTo>
                  <a:pt x="1020648" y="23060"/>
                </a:lnTo>
                <a:cubicBezTo>
                  <a:pt x="1118615" y="67605"/>
                  <a:pt x="1187356" y="171887"/>
                  <a:pt x="1187356" y="293428"/>
                </a:cubicBezTo>
                <a:cubicBezTo>
                  <a:pt x="1187356" y="414969"/>
                  <a:pt x="1118615" y="519251"/>
                  <a:pt x="1020648" y="563796"/>
                </a:cubicBezTo>
                <a:lnTo>
                  <a:pt x="976408" y="578559"/>
                </a:lnTo>
                <a:lnTo>
                  <a:pt x="976408" y="586854"/>
                </a:lnTo>
                <a:lnTo>
                  <a:pt x="914410" y="586854"/>
                </a:lnTo>
                <a:lnTo>
                  <a:pt x="914401" y="586855"/>
                </a:lnTo>
                <a:lnTo>
                  <a:pt x="914392" y="586854"/>
                </a:lnTo>
                <a:lnTo>
                  <a:pt x="0" y="586854"/>
                </a:lnTo>
                <a:close/>
              </a:path>
            </a:pathLst>
          </a:custGeom>
          <a:solidFill>
            <a:srgbClr val="0089F0"/>
          </a:solidFill>
          <a:ln w="9525">
            <a:noFill/>
          </a:ln>
        </p:spPr>
        <p:txBody>
          <a:bodyPr anchor="ctr"/>
          <a:p>
            <a:pPr algn="ctr"/>
            <a:endParaRPr>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直接连接符 15"/>
          <p:cNvSpPr/>
          <p:nvPr/>
        </p:nvSpPr>
        <p:spPr>
          <a:xfrm>
            <a:off x="8637588" y="3524250"/>
            <a:ext cx="3276600" cy="0"/>
          </a:xfrm>
          <a:prstGeom prst="line">
            <a:avLst/>
          </a:prstGeom>
          <a:ln w="6350" cap="flat" cmpd="sng">
            <a:solidFill>
              <a:schemeClr val="bg1"/>
            </a:solidFill>
            <a:prstDash val="solid"/>
            <a:headEnd type="none" w="med" len="med"/>
            <a:tailEnd type="none" w="med" len="med"/>
          </a:ln>
        </p:spPr>
      </p:sp>
      <p:sp>
        <p:nvSpPr>
          <p:cNvPr id="11" name="矩形 3"/>
          <p:cNvSpPr/>
          <p:nvPr/>
        </p:nvSpPr>
        <p:spPr>
          <a:xfrm>
            <a:off x="12700" y="1437005"/>
            <a:ext cx="12166600" cy="55238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a:noFill/>
          </a:ln>
        </p:spPr>
        <p:txBody>
          <a:bodyPr anchor="ctr"/>
          <a:p>
            <a:pPr algn="ctr"/>
            <a:endParaRPr>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3" name="下箭头 2"/>
          <p:cNvSpPr/>
          <p:nvPr/>
        </p:nvSpPr>
        <p:spPr>
          <a:xfrm>
            <a:off x="3709988" y="3336925"/>
            <a:ext cx="4927600" cy="17240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70" name=" 170"/>
          <p:cNvSpPr/>
          <p:nvPr/>
        </p:nvSpPr>
        <p:spPr>
          <a:xfrm>
            <a:off x="2993390" y="1614805"/>
            <a:ext cx="6537960" cy="801370"/>
          </a:xfrm>
          <a:prstGeom prst="round2Diag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trike="noStrike" noProof="1">
                <a:solidFill>
                  <a:srgbClr val="FFFFFF"/>
                </a:solidFill>
              </a:rPr>
              <a:t>	Q1</a:t>
            </a:r>
            <a:r>
              <a:rPr lang="zh-CN" altLang="en-US" strike="noStrike" noProof="1">
                <a:solidFill>
                  <a:srgbClr val="FFFFFF"/>
                </a:solidFill>
              </a:rPr>
              <a:t>：什么是外键？</a:t>
            </a:r>
            <a:endParaRPr lang="zh-CN" altLang="en-US" strike="noStrike" noProof="1">
              <a:solidFill>
                <a:srgbClr val="FFFFFF"/>
              </a:solidFill>
            </a:endParaRPr>
          </a:p>
          <a:p>
            <a:pPr algn="l" eaLnBrk="1" fontAlgn="auto" hangingPunct="1">
              <a:spcBef>
                <a:spcPts val="0"/>
              </a:spcBef>
              <a:spcAft>
                <a:spcPts val="0"/>
              </a:spcAft>
              <a:defRPr/>
            </a:pPr>
            <a:r>
              <a:rPr lang="en-US" altLang="zh-CN" strike="noStrike" noProof="1">
                <a:solidFill>
                  <a:srgbClr val="FFFFFF"/>
                </a:solidFill>
              </a:rPr>
              <a:t>	A1</a:t>
            </a:r>
            <a:r>
              <a:rPr lang="zh-CN" altLang="en-US" strike="noStrike" noProof="1">
                <a:solidFill>
                  <a:srgbClr val="FFFFFF"/>
                </a:solidFill>
              </a:rPr>
              <a:t>：另一表到主键、用来和其它表建立联系用的</a:t>
            </a:r>
            <a:endParaRPr lang="zh-CN" altLang="en-US" strike="noStrike" noProof="1">
              <a:solidFill>
                <a:srgbClr val="FFFFFF"/>
              </a:solidFill>
            </a:endParaRPr>
          </a:p>
        </p:txBody>
      </p:sp>
      <p:sp>
        <p:nvSpPr>
          <p:cNvPr id="4" name=" 170"/>
          <p:cNvSpPr/>
          <p:nvPr/>
        </p:nvSpPr>
        <p:spPr>
          <a:xfrm>
            <a:off x="2993390" y="2535555"/>
            <a:ext cx="6537960" cy="801370"/>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trike="noStrike" noProof="1">
                <a:solidFill>
                  <a:srgbClr val="FFFFFF"/>
                </a:solidFill>
              </a:rPr>
              <a:t>	Q1</a:t>
            </a:r>
            <a:r>
              <a:rPr lang="zh-CN" altLang="en-US" strike="noStrike" noProof="1">
                <a:solidFill>
                  <a:srgbClr val="FFFFFF"/>
                </a:solidFill>
              </a:rPr>
              <a:t>：什么是主键？</a:t>
            </a:r>
            <a:endParaRPr lang="zh-CN" altLang="en-US" strike="noStrike" noProof="1">
              <a:solidFill>
                <a:srgbClr val="FFFFFF"/>
              </a:solidFill>
            </a:endParaRPr>
          </a:p>
          <a:p>
            <a:pPr algn="l" eaLnBrk="1" fontAlgn="auto" hangingPunct="1">
              <a:spcBef>
                <a:spcPts val="0"/>
              </a:spcBef>
              <a:spcAft>
                <a:spcPts val="0"/>
              </a:spcAft>
              <a:defRPr/>
            </a:pPr>
            <a:r>
              <a:rPr lang="en-US" altLang="zh-CN" strike="noStrike" noProof="1">
                <a:solidFill>
                  <a:srgbClr val="FFFFFF"/>
                </a:solidFill>
              </a:rPr>
              <a:t>	A1</a:t>
            </a:r>
            <a:r>
              <a:rPr lang="zh-CN" altLang="en-US" strike="noStrike" noProof="1">
                <a:solidFill>
                  <a:srgbClr val="FFFFFF"/>
                </a:solidFill>
              </a:rPr>
              <a:t>：唯一</a:t>
            </a:r>
            <a:r>
              <a:rPr lang="en-US" altLang="zh-CN" strike="noStrike" noProof="1">
                <a:solidFill>
                  <a:srgbClr val="FFFFFF"/>
                </a:solidFill>
              </a:rPr>
              <a:t>id</a:t>
            </a:r>
            <a:endParaRPr lang="en-US" altLang="zh-CN" strike="noStrike" noProof="1">
              <a:solidFill>
                <a:srgbClr val="FFFFFF"/>
              </a:solidFill>
            </a:endParaRPr>
          </a:p>
        </p:txBody>
      </p:sp>
      <p:sp>
        <p:nvSpPr>
          <p:cNvPr id="219" name=" 219"/>
          <p:cNvSpPr/>
          <p:nvPr/>
        </p:nvSpPr>
        <p:spPr>
          <a:xfrm>
            <a:off x="3317875" y="5060950"/>
            <a:ext cx="5791200" cy="914400"/>
          </a:xfrm>
          <a:prstGeom prst="roundRect">
            <a:avLst>
              <a:gd name="adj" fmla="val 50000"/>
            </a:avLst>
          </a:prstGeom>
          <a:solidFill>
            <a:schemeClr val="accent3">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trike="noStrike" noProof="1">
                <a:solidFill>
                  <a:srgbClr val="FFFFFF"/>
                </a:solidFill>
              </a:rPr>
              <a:t>Summary</a:t>
            </a:r>
            <a:r>
              <a:rPr lang="zh-CN" altLang="en-US" strike="noStrike" noProof="1">
                <a:solidFill>
                  <a:srgbClr val="FFFFFF"/>
                </a:solidFill>
              </a:rPr>
              <a:t>：关联查询就是通过外加键找主表中数据所对应的另一表中的各种字段信息，从而让二者相关联。</a:t>
            </a:r>
            <a:endParaRPr lang="zh-CN" altLang="en-US" strike="noStrike" noProof="1">
              <a:solidFill>
                <a:srgbClr val="FFFFFF"/>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blinds(horizontal)">
                                      <p:cBhvr>
                                        <p:cTn id="7" dur="5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9"/>
                                        </p:tgtEl>
                                        <p:attrNameLst>
                                          <p:attrName>style.visibility</p:attrName>
                                        </p:attrNameLst>
                                      </p:cBhvr>
                                      <p:to>
                                        <p:strVal val="visible"/>
                                      </p:to>
                                    </p:set>
                                    <p:animEffect transition="in" filter="blinds(horizontal)">
                                      <p:cBhvr>
                                        <p:cTn id="22" dur="5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bldLvl="0" animBg="1"/>
      <p:bldP spid="4" grpId="0" bldLvl="0" animBg="1"/>
      <p:bldP spid="3" grpId="0" bldLvl="0" animBg="1"/>
      <p:bldP spid="219"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p:sp>
        <p:nvSpPr>
          <p:cNvPr id="8194" name="矩形 4"/>
          <p:cNvSpPr/>
          <p:nvPr/>
        </p:nvSpPr>
        <p:spPr>
          <a:xfrm rot="1402418">
            <a:off x="3686175" y="329565"/>
            <a:ext cx="8366125" cy="6858000"/>
          </a:xfrm>
          <a:prstGeom prst="rect">
            <a:avLst/>
          </a:prstGeom>
          <a:solidFill>
            <a:srgbClr val="D8D8D8"/>
          </a:solidFill>
          <a:ln w="9525">
            <a:noFill/>
          </a:ln>
        </p:spPr>
        <p:txBody>
          <a:bodyPr anchor="ctr"/>
          <a:p>
            <a:pPr algn="ctr"/>
            <a:endParaRPr>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8195" name="矩形 5"/>
          <p:cNvSpPr/>
          <p:nvPr/>
        </p:nvSpPr>
        <p:spPr>
          <a:xfrm rot="712850">
            <a:off x="255588" y="846138"/>
            <a:ext cx="2422525" cy="2205037"/>
          </a:xfrm>
          <a:prstGeom prst="rect">
            <a:avLst/>
          </a:prstGeom>
          <a:solidFill>
            <a:srgbClr val="D8D8D8"/>
          </a:solidFill>
          <a:ln w="9525">
            <a:noFill/>
          </a:ln>
        </p:spPr>
        <p:txBody>
          <a:bodyPr anchor="ctr"/>
          <a:p>
            <a:pPr algn="ctr"/>
            <a:endParaRPr>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8196" name="矩形 6"/>
          <p:cNvSpPr/>
          <p:nvPr/>
        </p:nvSpPr>
        <p:spPr>
          <a:xfrm rot="21246921">
            <a:off x="482600" y="1233488"/>
            <a:ext cx="3727450" cy="3716337"/>
          </a:xfrm>
          <a:prstGeom prst="rect">
            <a:avLst/>
          </a:prstGeom>
          <a:solidFill>
            <a:srgbClr val="0089F0"/>
          </a:solidFill>
          <a:ln w="9525">
            <a:noFill/>
          </a:ln>
        </p:spPr>
        <p:txBody>
          <a:bodyPr anchor="ctr"/>
          <a:p>
            <a:pPr algn="ctr"/>
            <a:endParaRPr>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 name="文本框 1"/>
          <p:cNvSpPr txBox="1"/>
          <p:nvPr/>
        </p:nvSpPr>
        <p:spPr>
          <a:xfrm>
            <a:off x="1006475" y="1969135"/>
            <a:ext cx="2678430" cy="2245360"/>
          </a:xfrm>
          <a:prstGeom prst="rect">
            <a:avLst/>
          </a:prstGeom>
          <a:noFill/>
        </p:spPr>
        <p:txBody>
          <a:bodyPr wrap="square" rtlCol="0">
            <a:spAutoFit/>
          </a:bodyPr>
          <a:p>
            <a:r>
              <a:rPr lang="zh-CN" altLang="en-US" sz="2800"/>
              <a:t>任意两个人之间、任意两个事情之间，我们都可以从中找到千丝万缕的关系。</a:t>
            </a:r>
            <a:endParaRPr lang="zh-CN" altLang="en-US" sz="2800"/>
          </a:p>
        </p:txBody>
      </p:sp>
      <p:sp>
        <p:nvSpPr>
          <p:cNvPr id="3" name="文本框 2"/>
          <p:cNvSpPr txBox="1"/>
          <p:nvPr/>
        </p:nvSpPr>
        <p:spPr>
          <a:xfrm>
            <a:off x="7642225" y="2222500"/>
            <a:ext cx="906780" cy="368300"/>
          </a:xfrm>
          <a:prstGeom prst="rect">
            <a:avLst/>
          </a:prstGeom>
          <a:solidFill>
            <a:schemeClr val="bg1"/>
          </a:solidFill>
          <a:ln w="25400" cmpd="sng">
            <a:solidFill>
              <a:schemeClr val="tx1"/>
            </a:solidFill>
            <a:prstDash val="solid"/>
          </a:ln>
        </p:spPr>
        <p:txBody>
          <a:bodyPr wrap="square" rtlCol="0">
            <a:spAutoFit/>
          </a:bodyPr>
          <a:p>
            <a:pPr algn="ctr"/>
            <a:r>
              <a:rPr lang="zh-CN" altLang="en-US"/>
              <a:t>部门</a:t>
            </a:r>
            <a:endParaRPr lang="zh-CN" altLang="en-US"/>
          </a:p>
        </p:txBody>
      </p:sp>
      <p:cxnSp>
        <p:nvCxnSpPr>
          <p:cNvPr id="9" name="直接连接符 8"/>
          <p:cNvCxnSpPr>
            <a:endCxn id="11" idx="0"/>
          </p:cNvCxnSpPr>
          <p:nvPr/>
        </p:nvCxnSpPr>
        <p:spPr>
          <a:xfrm>
            <a:off x="8074025" y="2602230"/>
            <a:ext cx="21590" cy="16529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24" idx="4"/>
            <a:endCxn id="3" idx="0"/>
          </p:cNvCxnSpPr>
          <p:nvPr/>
        </p:nvCxnSpPr>
        <p:spPr>
          <a:xfrm>
            <a:off x="6716395" y="1695450"/>
            <a:ext cx="1379220" cy="5270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642225" y="4255135"/>
            <a:ext cx="906780" cy="368300"/>
          </a:xfrm>
          <a:prstGeom prst="rect">
            <a:avLst/>
          </a:prstGeom>
          <a:solidFill>
            <a:schemeClr val="bg1"/>
          </a:solidFill>
          <a:ln w="25400" cmpd="sng">
            <a:solidFill>
              <a:schemeClr val="tx1"/>
            </a:solidFill>
            <a:prstDash val="solid"/>
          </a:ln>
        </p:spPr>
        <p:txBody>
          <a:bodyPr wrap="square" rtlCol="0">
            <a:spAutoFit/>
          </a:bodyPr>
          <a:p>
            <a:pPr algn="ctr"/>
            <a:r>
              <a:rPr lang="zh-CN" altLang="en-US"/>
              <a:t>员工</a:t>
            </a:r>
            <a:endParaRPr lang="zh-CN" altLang="en-US"/>
          </a:p>
        </p:txBody>
      </p:sp>
      <p:cxnSp>
        <p:nvCxnSpPr>
          <p:cNvPr id="18" name="直接连接符 17"/>
          <p:cNvCxnSpPr>
            <a:stCxn id="25" idx="4"/>
            <a:endCxn id="3" idx="0"/>
          </p:cNvCxnSpPr>
          <p:nvPr/>
        </p:nvCxnSpPr>
        <p:spPr>
          <a:xfrm flipH="1">
            <a:off x="8095615" y="1695450"/>
            <a:ext cx="70485" cy="5270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流程图: 决策 18"/>
          <p:cNvSpPr/>
          <p:nvPr/>
        </p:nvSpPr>
        <p:spPr>
          <a:xfrm>
            <a:off x="7335520" y="3136900"/>
            <a:ext cx="1498600" cy="584200"/>
          </a:xfrm>
          <a:prstGeom prst="flowChartDecision">
            <a:avLst/>
          </a:prstGeom>
          <a:solidFill>
            <a:schemeClr val="accent3"/>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属于</a:t>
            </a:r>
            <a:endParaRPr lang="zh-CN" altLang="en-US">
              <a:solidFill>
                <a:schemeClr val="tx1"/>
              </a:solidFill>
            </a:endParaRPr>
          </a:p>
        </p:txBody>
      </p:sp>
      <p:sp>
        <p:nvSpPr>
          <p:cNvPr id="20" name="流程图: 联系 19"/>
          <p:cNvSpPr/>
          <p:nvPr/>
        </p:nvSpPr>
        <p:spPr>
          <a:xfrm>
            <a:off x="4843780" y="5146675"/>
            <a:ext cx="1066800" cy="508000"/>
          </a:xfrm>
          <a:prstGeom prst="flowChartConnector">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solidFill>
              </a:rPr>
              <a:t>员工</a:t>
            </a:r>
            <a:r>
              <a:rPr lang="en-US" altLang="zh-CN" sz="1600">
                <a:solidFill>
                  <a:schemeClr val="tx1"/>
                </a:solidFill>
              </a:rPr>
              <a:t>id</a:t>
            </a:r>
            <a:endParaRPr lang="en-US" altLang="zh-CN" sz="1600">
              <a:solidFill>
                <a:schemeClr val="tx1"/>
              </a:solidFill>
            </a:endParaRPr>
          </a:p>
        </p:txBody>
      </p:sp>
      <p:sp>
        <p:nvSpPr>
          <p:cNvPr id="21" name="流程图: 联系 20"/>
          <p:cNvSpPr/>
          <p:nvPr/>
        </p:nvSpPr>
        <p:spPr>
          <a:xfrm>
            <a:off x="6116320" y="5146675"/>
            <a:ext cx="1066800" cy="508000"/>
          </a:xfrm>
          <a:prstGeom prst="flowChartConnector">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solidFill>
              </a:rPr>
              <a:t>姓名</a:t>
            </a:r>
            <a:endParaRPr lang="zh-CN" altLang="en-US" sz="1600">
              <a:solidFill>
                <a:schemeClr val="tx1"/>
              </a:solidFill>
            </a:endParaRPr>
          </a:p>
        </p:txBody>
      </p:sp>
      <p:sp>
        <p:nvSpPr>
          <p:cNvPr id="22" name="流程图: 联系 21"/>
          <p:cNvSpPr/>
          <p:nvPr/>
        </p:nvSpPr>
        <p:spPr>
          <a:xfrm>
            <a:off x="7335520" y="5146675"/>
            <a:ext cx="1066800" cy="508000"/>
          </a:xfrm>
          <a:prstGeom prst="flowChartConnector">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solidFill>
              </a:rPr>
              <a:t>性别</a:t>
            </a:r>
            <a:endParaRPr lang="zh-CN" altLang="en-US" sz="1600">
              <a:solidFill>
                <a:schemeClr val="tx1"/>
              </a:solidFill>
            </a:endParaRPr>
          </a:p>
        </p:txBody>
      </p:sp>
      <p:sp>
        <p:nvSpPr>
          <p:cNvPr id="23" name="流程图: 联系 22"/>
          <p:cNvSpPr/>
          <p:nvPr/>
        </p:nvSpPr>
        <p:spPr>
          <a:xfrm>
            <a:off x="8549005" y="5146675"/>
            <a:ext cx="1066800" cy="508000"/>
          </a:xfrm>
          <a:prstGeom prst="flowChartConnector">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solidFill>
              </a:rPr>
              <a:t>薪资</a:t>
            </a:r>
            <a:endParaRPr lang="zh-CN" altLang="en-US" sz="1600">
              <a:solidFill>
                <a:schemeClr val="tx1"/>
              </a:solidFill>
            </a:endParaRPr>
          </a:p>
        </p:txBody>
      </p:sp>
      <p:sp>
        <p:nvSpPr>
          <p:cNvPr id="24" name="流程图: 联系 23"/>
          <p:cNvSpPr/>
          <p:nvPr/>
        </p:nvSpPr>
        <p:spPr>
          <a:xfrm>
            <a:off x="6182995" y="1187450"/>
            <a:ext cx="1066800" cy="508000"/>
          </a:xfrm>
          <a:prstGeom prst="flowChartConnector">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solidFill>
              </a:rPr>
              <a:t>部门</a:t>
            </a:r>
            <a:r>
              <a:rPr lang="en-US" altLang="zh-CN" sz="1600">
                <a:solidFill>
                  <a:schemeClr val="tx1"/>
                </a:solidFill>
              </a:rPr>
              <a:t>id</a:t>
            </a:r>
            <a:endParaRPr lang="en-US" altLang="zh-CN" sz="1600">
              <a:solidFill>
                <a:schemeClr val="tx1"/>
              </a:solidFill>
            </a:endParaRPr>
          </a:p>
        </p:txBody>
      </p:sp>
      <p:sp>
        <p:nvSpPr>
          <p:cNvPr id="25" name="流程图: 联系 24"/>
          <p:cNvSpPr/>
          <p:nvPr/>
        </p:nvSpPr>
        <p:spPr>
          <a:xfrm>
            <a:off x="7412355" y="1187450"/>
            <a:ext cx="1507490" cy="508000"/>
          </a:xfrm>
          <a:prstGeom prst="flowChartConnector">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solidFill>
              </a:rPr>
              <a:t>部门名称</a:t>
            </a:r>
            <a:endParaRPr lang="en-US" altLang="zh-CN" sz="1600">
              <a:solidFill>
                <a:schemeClr val="tx1"/>
              </a:solidFill>
            </a:endParaRPr>
          </a:p>
        </p:txBody>
      </p:sp>
      <p:cxnSp>
        <p:nvCxnSpPr>
          <p:cNvPr id="26" name="直接连接符 25"/>
          <p:cNvCxnSpPr/>
          <p:nvPr/>
        </p:nvCxnSpPr>
        <p:spPr>
          <a:xfrm flipH="1">
            <a:off x="5326380" y="4638675"/>
            <a:ext cx="2779395" cy="508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1" idx="2"/>
            <a:endCxn id="22" idx="0"/>
          </p:cNvCxnSpPr>
          <p:nvPr/>
        </p:nvCxnSpPr>
        <p:spPr>
          <a:xfrm flipH="1">
            <a:off x="7868920" y="4623435"/>
            <a:ext cx="226695" cy="5232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endCxn id="23" idx="0"/>
          </p:cNvCxnSpPr>
          <p:nvPr/>
        </p:nvCxnSpPr>
        <p:spPr>
          <a:xfrm>
            <a:off x="8143875" y="4638675"/>
            <a:ext cx="938530" cy="508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endCxn id="21" idx="0"/>
          </p:cNvCxnSpPr>
          <p:nvPr/>
        </p:nvCxnSpPr>
        <p:spPr>
          <a:xfrm flipH="1">
            <a:off x="6649720" y="4625975"/>
            <a:ext cx="1443355" cy="5207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8118475" y="2679700"/>
            <a:ext cx="1218565" cy="368300"/>
          </a:xfrm>
          <a:prstGeom prst="rect">
            <a:avLst/>
          </a:prstGeom>
          <a:noFill/>
        </p:spPr>
        <p:txBody>
          <a:bodyPr wrap="square" rtlCol="0">
            <a:spAutoFit/>
          </a:bodyPr>
          <a:p>
            <a:r>
              <a:rPr lang="en-US" altLang="zh-CN"/>
              <a:t>1</a:t>
            </a:r>
            <a:endParaRPr lang="en-US" altLang="zh-CN"/>
          </a:p>
        </p:txBody>
      </p:sp>
      <p:sp>
        <p:nvSpPr>
          <p:cNvPr id="30" name="文本框 29"/>
          <p:cNvSpPr txBox="1"/>
          <p:nvPr/>
        </p:nvSpPr>
        <p:spPr>
          <a:xfrm>
            <a:off x="8095615" y="3721100"/>
            <a:ext cx="1218565" cy="368300"/>
          </a:xfrm>
          <a:prstGeom prst="rect">
            <a:avLst/>
          </a:prstGeom>
          <a:noFill/>
        </p:spPr>
        <p:txBody>
          <a:bodyPr wrap="square" rtlCol="0">
            <a:spAutoFit/>
          </a:bodyPr>
          <a:p>
            <a:r>
              <a:rPr lang="en-US" altLang="zh-CN"/>
              <a:t>n</a:t>
            </a:r>
            <a:endParaRPr lang="en-US" altLang="zh-CN"/>
          </a:p>
        </p:txBody>
      </p:sp>
      <p:sp>
        <p:nvSpPr>
          <p:cNvPr id="4" name="流程图: 联系 3"/>
          <p:cNvSpPr/>
          <p:nvPr/>
        </p:nvSpPr>
        <p:spPr>
          <a:xfrm>
            <a:off x="9683750" y="5121275"/>
            <a:ext cx="1066800" cy="508000"/>
          </a:xfrm>
          <a:prstGeom prst="flowChartConnector">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solidFill>
              </a:rPr>
              <a:t>年龄</a:t>
            </a:r>
            <a:endParaRPr lang="zh-CN" altLang="en-US" sz="1600">
              <a:solidFill>
                <a:schemeClr val="tx1"/>
              </a:solidFill>
            </a:endParaRPr>
          </a:p>
        </p:txBody>
      </p:sp>
      <p:cxnSp>
        <p:nvCxnSpPr>
          <p:cNvPr id="12" name="直接连接符 11"/>
          <p:cNvCxnSpPr>
            <a:stCxn id="11" idx="2"/>
            <a:endCxn id="4" idx="0"/>
          </p:cNvCxnSpPr>
          <p:nvPr/>
        </p:nvCxnSpPr>
        <p:spPr>
          <a:xfrm>
            <a:off x="8095615" y="4623435"/>
            <a:ext cx="2121535" cy="4978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流程图: 联系 14"/>
          <p:cNvSpPr/>
          <p:nvPr/>
        </p:nvSpPr>
        <p:spPr>
          <a:xfrm>
            <a:off x="10818495" y="5121275"/>
            <a:ext cx="1066800" cy="508000"/>
          </a:xfrm>
          <a:prstGeom prst="flowChartConnector">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solidFill>
              </a:rPr>
              <a:t>部门</a:t>
            </a:r>
            <a:r>
              <a:rPr lang="en-US" altLang="zh-CN" sz="1600">
                <a:solidFill>
                  <a:schemeClr val="tx1"/>
                </a:solidFill>
              </a:rPr>
              <a:t>id</a:t>
            </a:r>
            <a:endParaRPr lang="en-US" altLang="zh-CN" sz="1600">
              <a:solidFill>
                <a:schemeClr val="tx1"/>
              </a:solidFill>
            </a:endParaRPr>
          </a:p>
        </p:txBody>
      </p:sp>
      <p:cxnSp>
        <p:nvCxnSpPr>
          <p:cNvPr id="16" name="直接连接符 15"/>
          <p:cNvCxnSpPr>
            <a:endCxn id="15" idx="0"/>
          </p:cNvCxnSpPr>
          <p:nvPr/>
        </p:nvCxnSpPr>
        <p:spPr>
          <a:xfrm>
            <a:off x="8094345" y="4639945"/>
            <a:ext cx="3257550" cy="4813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32" idx="4"/>
          </p:cNvCxnSpPr>
          <p:nvPr/>
        </p:nvCxnSpPr>
        <p:spPr>
          <a:xfrm flipH="1">
            <a:off x="8126095" y="1695450"/>
            <a:ext cx="1489710" cy="5162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流程图: 联系 31"/>
          <p:cNvSpPr/>
          <p:nvPr/>
        </p:nvSpPr>
        <p:spPr>
          <a:xfrm>
            <a:off x="9082405" y="1187450"/>
            <a:ext cx="1066800" cy="508000"/>
          </a:xfrm>
          <a:prstGeom prst="flowChartConnector">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solidFill>
              </a:rPr>
              <a:t>描述</a:t>
            </a:r>
            <a:endParaRPr lang="zh-CN" altLang="en-US" sz="1600">
              <a:solidFill>
                <a:schemeClr val="tx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linds(horizontal)">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barn(inVertical)">
                                      <p:cBhvr>
                                        <p:cTn id="23" dur="500"/>
                                        <p:tgtEl>
                                          <p:spTgt spid="29"/>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barn(inVertical)">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down)">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down)">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down)">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down)">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10"/>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nodeType="after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childTnLst>
                          </p:cTn>
                        </p:par>
                        <p:par>
                          <p:cTn id="69" fill="hold">
                            <p:stCondLst>
                              <p:cond delay="0"/>
                            </p:stCondLst>
                            <p:childTnLst>
                              <p:par>
                                <p:cTn id="70" presetID="1" presetClass="entr" presetSubtype="0" fill="hold" nodeType="afterEffect">
                                  <p:stCondLst>
                                    <p:cond delay="0"/>
                                  </p:stCondLst>
                                  <p:childTnLst>
                                    <p:set>
                                      <p:cBhvr>
                                        <p:cTn id="71" dur="1" fill="hold">
                                          <p:stCondLst>
                                            <p:cond delay="0"/>
                                          </p:stCondLst>
                                        </p:cTn>
                                        <p:tgtEl>
                                          <p:spTgt spid="26"/>
                                        </p:tgtEl>
                                        <p:attrNameLst>
                                          <p:attrName>style.visibility</p:attrName>
                                        </p:attrNameLst>
                                      </p:cBhvr>
                                      <p:to>
                                        <p:strVal val="visible"/>
                                      </p:to>
                                    </p:set>
                                  </p:childTnLst>
                                </p:cTn>
                              </p:par>
                            </p:childTnLst>
                          </p:cTn>
                        </p:par>
                        <p:par>
                          <p:cTn id="72" fill="hold">
                            <p:stCondLst>
                              <p:cond delay="0"/>
                            </p:stCondLst>
                            <p:childTnLst>
                              <p:par>
                                <p:cTn id="73" presetID="1" presetClass="entr" presetSubtype="0" fill="hold" nodeType="after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childTnLst>
                          </p:cTn>
                        </p:par>
                        <p:par>
                          <p:cTn id="75" fill="hold">
                            <p:stCondLst>
                              <p:cond delay="0"/>
                            </p:stCondLst>
                            <p:childTnLst>
                              <p:par>
                                <p:cTn id="76" presetID="1" presetClass="entr" presetSubtype="0" fill="hold" nodeType="afterEffect">
                                  <p:stCondLst>
                                    <p:cond delay="0"/>
                                  </p:stCondLst>
                                  <p:childTnLst>
                                    <p:set>
                                      <p:cBhvr>
                                        <p:cTn id="77" dur="1" fill="hold">
                                          <p:stCondLst>
                                            <p:cond delay="0"/>
                                          </p:stCondLst>
                                        </p:cTn>
                                        <p:tgtEl>
                                          <p:spTgt spid="27"/>
                                        </p:tgtEl>
                                        <p:attrNameLst>
                                          <p:attrName>style.visibility</p:attrName>
                                        </p:attrNameLst>
                                      </p:cBhvr>
                                      <p:to>
                                        <p:strVal val="visible"/>
                                      </p:to>
                                    </p:set>
                                  </p:childTnLst>
                                </p:cTn>
                              </p:par>
                            </p:childTnLst>
                          </p:cTn>
                        </p:par>
                        <p:par>
                          <p:cTn id="78" fill="hold">
                            <p:stCondLst>
                              <p:cond delay="0"/>
                            </p:stCondLst>
                            <p:childTnLst>
                              <p:par>
                                <p:cTn id="79" presetID="1" presetClass="entr" presetSubtype="0" fill="hold" nodeType="after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4"/>
                                        </p:tgtEl>
                                        <p:attrNameLst>
                                          <p:attrName>style.visibility</p:attrName>
                                        </p:attrNameLst>
                                      </p:cBhvr>
                                      <p:to>
                                        <p:strVal val="visible"/>
                                      </p:to>
                                    </p:set>
                                    <p:animEffect transition="in" filter="wipe(down)">
                                      <p:cBhvr>
                                        <p:cTn id="85" dur="500"/>
                                        <p:tgtEl>
                                          <p:spTgt spid="4"/>
                                        </p:tgtEl>
                                      </p:cBhvr>
                                    </p:animEffect>
                                  </p:childTnLst>
                                </p:cTn>
                              </p:par>
                            </p:childTnLst>
                          </p:cTn>
                        </p:par>
                        <p:par>
                          <p:cTn id="86" fill="hold">
                            <p:stCondLst>
                              <p:cond delay="500"/>
                            </p:stCondLst>
                            <p:childTnLst>
                              <p:par>
                                <p:cTn id="87" presetID="1" presetClass="entr" presetSubtype="0" fill="hold" nodeType="afterEffect">
                                  <p:stCondLst>
                                    <p:cond delay="0"/>
                                  </p:stCondLst>
                                  <p:childTnLst>
                                    <p:set>
                                      <p:cBhvr>
                                        <p:cTn id="88" dur="1" fill="hold">
                                          <p:stCondLst>
                                            <p:cond delay="0"/>
                                          </p:stCondLst>
                                        </p:cTn>
                                        <p:tgtEl>
                                          <p:spTgt spid="1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15"/>
                                        </p:tgtEl>
                                        <p:attrNameLst>
                                          <p:attrName>style.visibility</p:attrName>
                                        </p:attrNameLst>
                                      </p:cBhvr>
                                      <p:to>
                                        <p:strVal val="visible"/>
                                      </p:to>
                                    </p:set>
                                    <p:animEffect transition="in" filter="wipe(down)">
                                      <p:cBhvr>
                                        <p:cTn id="93" dur="500"/>
                                        <p:tgtEl>
                                          <p:spTgt spid="15"/>
                                        </p:tgtEl>
                                      </p:cBhvr>
                                    </p:animEffect>
                                  </p:childTnLst>
                                </p:cTn>
                              </p:par>
                            </p:childTnLst>
                          </p:cTn>
                        </p:par>
                        <p:par>
                          <p:cTn id="94" fill="hold">
                            <p:stCondLst>
                              <p:cond delay="500"/>
                            </p:stCondLst>
                            <p:childTnLst>
                              <p:par>
                                <p:cTn id="95" presetID="1" presetClass="entr" presetSubtype="0" fill="hold" nodeType="afterEffect">
                                  <p:stCondLst>
                                    <p:cond delay="0"/>
                                  </p:stCondLst>
                                  <p:childTnLst>
                                    <p:set>
                                      <p:cBhvr>
                                        <p:cTn id="96" dur="1" fill="hold">
                                          <p:stCondLst>
                                            <p:cond delay="0"/>
                                          </p:stCondLst>
                                        </p:cTn>
                                        <p:tgtEl>
                                          <p:spTgt spid="16"/>
                                        </p:tgtEl>
                                        <p:attrNameLst>
                                          <p:attrName>style.visibility</p:attrName>
                                        </p:attrNameLst>
                                      </p:cBhvr>
                                      <p:to>
                                        <p:strVal val="visible"/>
                                      </p:to>
                                    </p:set>
                                  </p:childTnLst>
                                </p:cTn>
                              </p:par>
                            </p:childTnLst>
                          </p:cTn>
                        </p:par>
                        <p:par>
                          <p:cTn id="97" fill="hold">
                            <p:stCondLst>
                              <p:cond delay="500"/>
                            </p:stCondLst>
                            <p:childTnLst>
                              <p:par>
                                <p:cTn id="98" presetID="1" presetClass="entr" presetSubtype="0" fill="hold" nodeType="afterEffect">
                                  <p:stCondLst>
                                    <p:cond delay="0"/>
                                  </p:stCondLst>
                                  <p:childTnLst>
                                    <p:set>
                                      <p:cBhvr>
                                        <p:cTn id="99" dur="1" fill="hold">
                                          <p:stCondLst>
                                            <p:cond delay="0"/>
                                          </p:stCondLst>
                                        </p:cTn>
                                        <p:tgtEl>
                                          <p:spTgt spid="17"/>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32"/>
                                        </p:tgtEl>
                                        <p:attrNameLst>
                                          <p:attrName>style.visibility</p:attrName>
                                        </p:attrNameLst>
                                      </p:cBhvr>
                                      <p:to>
                                        <p:strVal val="visible"/>
                                      </p:to>
                                    </p:set>
                                    <p:animEffect transition="in" filter="wipe(down)">
                                      <p:cBhvr>
                                        <p:cTn id="10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1" grpId="0" bldLvl="0" animBg="1"/>
      <p:bldP spid="29" grpId="0"/>
      <p:bldP spid="30" grpId="0"/>
      <p:bldP spid="20" grpId="0" bldLvl="0" animBg="1"/>
      <p:bldP spid="21" grpId="0" bldLvl="0" animBg="1"/>
      <p:bldP spid="22" grpId="0" bldLvl="0" animBg="1"/>
      <p:bldP spid="23" grpId="0" bldLvl="0" animBg="1"/>
      <p:bldP spid="24" grpId="0" bldLvl="0" animBg="1"/>
      <p:bldP spid="25" grpId="0" bldLvl="0" animBg="1"/>
      <p:bldP spid="19" grpId="0" bldLvl="0" animBg="1"/>
      <p:bldP spid="4" grpId="0" bldLvl="0" animBg="1"/>
      <p:bldP spid="15" grpId="0" bldLvl="0" animBg="1"/>
      <p:bldP spid="3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文本框 3"/>
          <p:cNvSpPr/>
          <p:nvPr/>
        </p:nvSpPr>
        <p:spPr>
          <a:xfrm>
            <a:off x="795338" y="219075"/>
            <a:ext cx="12211050" cy="706755"/>
          </a:xfrm>
          <a:prstGeom prst="rect">
            <a:avLst/>
          </a:prstGeom>
          <a:noFill/>
          <a:ln w="9525">
            <a:noFill/>
          </a:ln>
        </p:spPr>
        <p:txBody>
          <a:bodyPr wrap="square">
            <a:spAutoFit/>
          </a:bodyPr>
          <a:p>
            <a:r>
              <a:rPr lang="zh-CN" sz="4000" dirty="0">
                <a:solidFill>
                  <a:srgbClr val="000000"/>
                </a:solidFill>
                <a:latin typeface="微软雅黑" panose="020B0503020204020204" charset="-122"/>
                <a:ea typeface="微软雅黑" panose="020B0503020204020204" charset="-122"/>
                <a:sym typeface="微软雅黑" panose="020B0503020204020204" charset="-122"/>
              </a:rPr>
              <a:t>建表</a:t>
            </a:r>
            <a:endParaRPr lang="zh-CN" sz="4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387" name="任意多边形 4"/>
          <p:cNvSpPr/>
          <p:nvPr/>
        </p:nvSpPr>
        <p:spPr>
          <a:xfrm>
            <a:off x="-322262" y="279400"/>
            <a:ext cx="1185862" cy="587375"/>
          </a:xfrm>
          <a:custGeom>
            <a:avLst/>
            <a:gdLst>
              <a:gd name="txL" fmla="*/ 0 w 1187356"/>
              <a:gd name="txT" fmla="*/ 0 h 586855"/>
              <a:gd name="txR" fmla="*/ 1187356 w 1187356"/>
              <a:gd name="txB" fmla="*/ 586855 h 586855"/>
            </a:gdLst>
            <a:ahLst/>
            <a:cxnLst>
              <a:cxn ang="0">
                <a:pos x="0" y="0"/>
              </a:cxn>
              <a:cxn ang="0">
                <a:pos x="976408" y="0"/>
              </a:cxn>
              <a:cxn ang="0">
                <a:pos x="976408" y="8297"/>
              </a:cxn>
              <a:cxn ang="0">
                <a:pos x="1020648" y="23060"/>
              </a:cxn>
              <a:cxn ang="0">
                <a:pos x="1187356" y="293428"/>
              </a:cxn>
              <a:cxn ang="0">
                <a:pos x="1020648" y="563796"/>
              </a:cxn>
              <a:cxn ang="0">
                <a:pos x="976408" y="578559"/>
              </a:cxn>
              <a:cxn ang="0">
                <a:pos x="976408" y="586854"/>
              </a:cxn>
              <a:cxn ang="0">
                <a:pos x="914410" y="586854"/>
              </a:cxn>
              <a:cxn ang="0">
                <a:pos x="914401" y="586855"/>
              </a:cxn>
              <a:cxn ang="0">
                <a:pos x="914392" y="586854"/>
              </a:cxn>
              <a:cxn ang="0">
                <a:pos x="0" y="586854"/>
              </a:cxn>
            </a:cxnLst>
            <a:rect l="txL" t="txT" r="txR" b="txB"/>
            <a:pathLst>
              <a:path w="1187356" h="586855">
                <a:moveTo>
                  <a:pt x="0" y="0"/>
                </a:moveTo>
                <a:lnTo>
                  <a:pt x="976408" y="0"/>
                </a:lnTo>
                <a:lnTo>
                  <a:pt x="976408" y="8297"/>
                </a:lnTo>
                <a:lnTo>
                  <a:pt x="1020648" y="23060"/>
                </a:lnTo>
                <a:cubicBezTo>
                  <a:pt x="1118615" y="67605"/>
                  <a:pt x="1187356" y="171887"/>
                  <a:pt x="1187356" y="293428"/>
                </a:cubicBezTo>
                <a:cubicBezTo>
                  <a:pt x="1187356" y="414969"/>
                  <a:pt x="1118615" y="519251"/>
                  <a:pt x="1020648" y="563796"/>
                </a:cubicBezTo>
                <a:lnTo>
                  <a:pt x="976408" y="578559"/>
                </a:lnTo>
                <a:lnTo>
                  <a:pt x="976408" y="586854"/>
                </a:lnTo>
                <a:lnTo>
                  <a:pt x="914410" y="586854"/>
                </a:lnTo>
                <a:lnTo>
                  <a:pt x="914401" y="586855"/>
                </a:lnTo>
                <a:lnTo>
                  <a:pt x="914392" y="586854"/>
                </a:lnTo>
                <a:lnTo>
                  <a:pt x="0" y="586854"/>
                </a:lnTo>
                <a:close/>
              </a:path>
            </a:pathLst>
          </a:custGeom>
          <a:solidFill>
            <a:srgbClr val="0089F0"/>
          </a:solidFill>
          <a:ln w="9525">
            <a:noFill/>
          </a:ln>
        </p:spPr>
        <p:txBody>
          <a:bodyPr anchor="ctr"/>
          <a:p>
            <a:pPr algn="ctr"/>
            <a:endParaRPr>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4" name="直接连接符 15"/>
          <p:cNvSpPr/>
          <p:nvPr/>
        </p:nvSpPr>
        <p:spPr>
          <a:xfrm>
            <a:off x="8637588" y="3524250"/>
            <a:ext cx="3276600" cy="0"/>
          </a:xfrm>
          <a:prstGeom prst="line">
            <a:avLst/>
          </a:prstGeom>
          <a:ln w="6350" cap="flat" cmpd="sng">
            <a:solidFill>
              <a:schemeClr val="bg1"/>
            </a:solidFill>
            <a:prstDash val="solid"/>
            <a:headEnd type="none" w="med" len="med"/>
            <a:tailEnd type="none" w="med" len="med"/>
          </a:ln>
        </p:spPr>
      </p:sp>
      <p:sp>
        <p:nvSpPr>
          <p:cNvPr id="20482" name="矩形 3"/>
          <p:cNvSpPr/>
          <p:nvPr/>
        </p:nvSpPr>
        <p:spPr>
          <a:xfrm>
            <a:off x="12700" y="1344930"/>
            <a:ext cx="12166600" cy="5523865"/>
          </a:xfrm>
          <a:prstGeom prst="rect">
            <a:avLst/>
          </a:prstGeom>
          <a:solidFill>
            <a:schemeClr val="accent1">
              <a:lumMod val="75000"/>
            </a:schemeClr>
          </a:solidFill>
          <a:ln w="9525">
            <a:noFill/>
          </a:ln>
        </p:spPr>
        <p:txBody>
          <a:bodyPr anchor="ctr"/>
          <a:p>
            <a:pPr algn="ctr"/>
            <a:endParaRPr>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 name="文本框 1"/>
          <p:cNvSpPr txBox="1"/>
          <p:nvPr/>
        </p:nvSpPr>
        <p:spPr>
          <a:xfrm>
            <a:off x="1338580" y="3524250"/>
            <a:ext cx="9514840" cy="3291840"/>
          </a:xfrm>
          <a:prstGeom prst="rect">
            <a:avLst/>
          </a:prstGeom>
          <a:noFill/>
        </p:spPr>
        <p:txBody>
          <a:bodyPr wrap="square" rtlCol="0">
            <a:spAutoFit/>
          </a:bodyPr>
          <a:p>
            <a:pPr algn="l"/>
            <a:r>
              <a:rPr lang="en-US" altLang="zh-CN" sz="2600" dirty="0">
                <a:solidFill>
                  <a:schemeClr val="bg1"/>
                </a:solidFill>
                <a:latin typeface="微软雅黑" panose="020B0503020204020204" charset="-122"/>
                <a:ea typeface="微软雅黑" panose="020B0503020204020204" charset="-122"/>
                <a:sym typeface="+mn-ea"/>
              </a:rPr>
              <a:t>create table employee(</a:t>
            </a:r>
            <a:endParaRPr lang="en-US" altLang="zh-CN" sz="2600" dirty="0">
              <a:solidFill>
                <a:schemeClr val="bg1"/>
              </a:solidFill>
              <a:latin typeface="微软雅黑" panose="020B0503020204020204" charset="-122"/>
              <a:ea typeface="微软雅黑" panose="020B0503020204020204" charset="-122"/>
              <a:sym typeface="+mn-ea"/>
            </a:endParaRPr>
          </a:p>
          <a:p>
            <a:pPr algn="l"/>
            <a:r>
              <a:rPr lang="en-US" altLang="zh-CN" sz="2600" dirty="0">
                <a:solidFill>
                  <a:schemeClr val="bg1"/>
                </a:solidFill>
                <a:latin typeface="微软雅黑" panose="020B0503020204020204" charset="-122"/>
                <a:ea typeface="微软雅黑" panose="020B0503020204020204" charset="-122"/>
                <a:sym typeface="+mn-ea"/>
              </a:rPr>
              <a:t>            id int primary key auto_increment,</a:t>
            </a:r>
            <a:endParaRPr lang="en-US" altLang="zh-CN" sz="2600" dirty="0">
              <a:solidFill>
                <a:schemeClr val="bg1"/>
              </a:solidFill>
              <a:latin typeface="微软雅黑" panose="020B0503020204020204" charset="-122"/>
              <a:ea typeface="微软雅黑" panose="020B0503020204020204" charset="-122"/>
              <a:sym typeface="+mn-ea"/>
            </a:endParaRPr>
          </a:p>
          <a:p>
            <a:pPr algn="l"/>
            <a:r>
              <a:rPr lang="en-US" altLang="zh-CN" sz="2600" dirty="0">
                <a:solidFill>
                  <a:schemeClr val="bg1"/>
                </a:solidFill>
                <a:latin typeface="微软雅黑" panose="020B0503020204020204" charset="-122"/>
                <a:ea typeface="微软雅黑" panose="020B0503020204020204" charset="-122"/>
                <a:sym typeface="+mn-ea"/>
              </a:rPr>
              <a:t>            name varchar(10) not null,</a:t>
            </a:r>
            <a:endParaRPr lang="en-US" altLang="zh-CN" sz="2600" dirty="0">
              <a:solidFill>
                <a:schemeClr val="bg1"/>
              </a:solidFill>
              <a:latin typeface="微软雅黑" panose="020B0503020204020204" charset="-122"/>
              <a:ea typeface="微软雅黑" panose="020B0503020204020204" charset="-122"/>
              <a:sym typeface="+mn-ea"/>
            </a:endParaRPr>
          </a:p>
          <a:p>
            <a:pPr algn="l"/>
            <a:r>
              <a:rPr lang="en-US" altLang="zh-CN" sz="2600" dirty="0">
                <a:solidFill>
                  <a:schemeClr val="bg1"/>
                </a:solidFill>
                <a:latin typeface="微软雅黑" panose="020B0503020204020204" charset="-122"/>
                <a:ea typeface="微软雅黑" panose="020B0503020204020204" charset="-122"/>
                <a:sym typeface="+mn-ea"/>
              </a:rPr>
              <a:t>            sex varchar(2) not null,</a:t>
            </a:r>
            <a:endParaRPr lang="en-US" altLang="zh-CN" sz="2600" dirty="0">
              <a:solidFill>
                <a:schemeClr val="bg1"/>
              </a:solidFill>
              <a:latin typeface="微软雅黑" panose="020B0503020204020204" charset="-122"/>
              <a:ea typeface="微软雅黑" panose="020B0503020204020204" charset="-122"/>
              <a:sym typeface="+mn-ea"/>
            </a:endParaRPr>
          </a:p>
          <a:p>
            <a:pPr algn="l"/>
            <a:r>
              <a:rPr lang="en-US" altLang="zh-CN" sz="2600" dirty="0">
                <a:solidFill>
                  <a:schemeClr val="bg1"/>
                </a:solidFill>
                <a:latin typeface="微软雅黑" panose="020B0503020204020204" charset="-122"/>
                <a:ea typeface="微软雅黑" panose="020B0503020204020204" charset="-122"/>
                <a:sym typeface="+mn-ea"/>
              </a:rPr>
              <a:t>            salary float(10,2),</a:t>
            </a:r>
            <a:endParaRPr lang="en-US" altLang="zh-CN" sz="2600" dirty="0">
              <a:solidFill>
                <a:schemeClr val="bg1"/>
              </a:solidFill>
              <a:latin typeface="微软雅黑" panose="020B0503020204020204" charset="-122"/>
              <a:ea typeface="微软雅黑" panose="020B0503020204020204" charset="-122"/>
              <a:sym typeface="+mn-ea"/>
            </a:endParaRPr>
          </a:p>
          <a:p>
            <a:pPr algn="l"/>
            <a:r>
              <a:rPr lang="en-US" altLang="zh-CN" sz="2600" dirty="0">
                <a:solidFill>
                  <a:schemeClr val="bg1"/>
                </a:solidFill>
                <a:latin typeface="微软雅黑" panose="020B0503020204020204" charset="-122"/>
                <a:ea typeface="微软雅黑" panose="020B0503020204020204" charset="-122"/>
                <a:sym typeface="+mn-ea"/>
              </a:rPr>
              <a:t>            age int(2),</a:t>
            </a:r>
            <a:endParaRPr lang="en-US" altLang="zh-CN" sz="2600" dirty="0">
              <a:solidFill>
                <a:schemeClr val="bg1"/>
              </a:solidFill>
              <a:latin typeface="微软雅黑" panose="020B0503020204020204" charset="-122"/>
              <a:ea typeface="微软雅黑" panose="020B0503020204020204" charset="-122"/>
              <a:sym typeface="+mn-ea"/>
            </a:endParaRPr>
          </a:p>
          <a:p>
            <a:pPr algn="l"/>
            <a:r>
              <a:rPr lang="en-US" altLang="zh-CN" sz="2600" dirty="0">
                <a:solidFill>
                  <a:schemeClr val="bg1"/>
                </a:solidFill>
                <a:latin typeface="微软雅黑" panose="020B0503020204020204" charset="-122"/>
                <a:ea typeface="微软雅黑" panose="020B0503020204020204" charset="-122"/>
                <a:sym typeface="+mn-ea"/>
              </a:rPr>
              <a:t>            dept_id int</a:t>
            </a:r>
            <a:endParaRPr lang="en-US" altLang="zh-CN" sz="2600" dirty="0">
              <a:solidFill>
                <a:schemeClr val="bg1"/>
              </a:solidFill>
              <a:latin typeface="微软雅黑" panose="020B0503020204020204" charset="-122"/>
              <a:ea typeface="微软雅黑" panose="020B0503020204020204" charset="-122"/>
              <a:sym typeface="+mn-ea"/>
            </a:endParaRPr>
          </a:p>
          <a:p>
            <a:pPr algn="l"/>
            <a:r>
              <a:rPr lang="en-US" altLang="zh-CN" sz="2600" dirty="0">
                <a:solidFill>
                  <a:schemeClr val="bg1"/>
                </a:solidFill>
                <a:latin typeface="微软雅黑" panose="020B0503020204020204" charset="-122"/>
                <a:ea typeface="微软雅黑" panose="020B0503020204020204" charset="-122"/>
                <a:sym typeface="+mn-ea"/>
              </a:rPr>
              <a:t>);</a:t>
            </a:r>
            <a:endParaRPr lang="en-US" altLang="zh-CN" sz="2600" dirty="0">
              <a:solidFill>
                <a:schemeClr val="bg1"/>
              </a:solidFill>
              <a:latin typeface="微软雅黑" panose="020B0503020204020204" charset="-122"/>
              <a:ea typeface="微软雅黑" panose="020B0503020204020204" charset="-122"/>
              <a:sym typeface="+mn-ea"/>
            </a:endParaRPr>
          </a:p>
        </p:txBody>
      </p:sp>
      <p:sp>
        <p:nvSpPr>
          <p:cNvPr id="3" name="文本框 2"/>
          <p:cNvSpPr txBox="1"/>
          <p:nvPr/>
        </p:nvSpPr>
        <p:spPr>
          <a:xfrm>
            <a:off x="1338580" y="1344930"/>
            <a:ext cx="9514840" cy="2091690"/>
          </a:xfrm>
          <a:prstGeom prst="rect">
            <a:avLst/>
          </a:prstGeom>
          <a:noFill/>
        </p:spPr>
        <p:txBody>
          <a:bodyPr wrap="square" rtlCol="0">
            <a:spAutoFit/>
          </a:bodyPr>
          <a:p>
            <a:pPr algn="l"/>
            <a:r>
              <a:rPr lang="en-US" altLang="zh-CN" sz="2600" dirty="0">
                <a:solidFill>
                  <a:schemeClr val="bg1"/>
                </a:solidFill>
                <a:latin typeface="微软雅黑" panose="020B0503020204020204" charset="-122"/>
                <a:ea typeface="微软雅黑" panose="020B0503020204020204" charset="-122"/>
                <a:sym typeface="+mn-ea"/>
              </a:rPr>
              <a:t>create table department(</a:t>
            </a:r>
            <a:endParaRPr lang="en-US" altLang="zh-CN" sz="2600" dirty="0">
              <a:solidFill>
                <a:schemeClr val="bg1"/>
              </a:solidFill>
              <a:latin typeface="微软雅黑" panose="020B0503020204020204" charset="-122"/>
              <a:ea typeface="微软雅黑" panose="020B0503020204020204" charset="-122"/>
              <a:sym typeface="+mn-ea"/>
            </a:endParaRPr>
          </a:p>
          <a:p>
            <a:pPr algn="l"/>
            <a:r>
              <a:rPr lang="en-US" altLang="zh-CN" sz="2600" dirty="0">
                <a:solidFill>
                  <a:schemeClr val="bg1"/>
                </a:solidFill>
                <a:latin typeface="微软雅黑" panose="020B0503020204020204" charset="-122"/>
                <a:ea typeface="微软雅黑" panose="020B0503020204020204" charset="-122"/>
                <a:sym typeface="+mn-ea"/>
              </a:rPr>
              <a:t>            id int primary key auto_increment,</a:t>
            </a:r>
            <a:endParaRPr lang="en-US" altLang="zh-CN" sz="2600" dirty="0">
              <a:solidFill>
                <a:schemeClr val="bg1"/>
              </a:solidFill>
              <a:latin typeface="微软雅黑" panose="020B0503020204020204" charset="-122"/>
              <a:ea typeface="微软雅黑" panose="020B0503020204020204" charset="-122"/>
              <a:sym typeface="+mn-ea"/>
            </a:endParaRPr>
          </a:p>
          <a:p>
            <a:pPr algn="l"/>
            <a:r>
              <a:rPr lang="en-US" altLang="zh-CN" sz="2600" dirty="0">
                <a:solidFill>
                  <a:schemeClr val="bg1"/>
                </a:solidFill>
                <a:latin typeface="微软雅黑" panose="020B0503020204020204" charset="-122"/>
                <a:ea typeface="微软雅黑" panose="020B0503020204020204" charset="-122"/>
                <a:sym typeface="+mn-ea"/>
              </a:rPr>
              <a:t>            name varchar(20) not null,</a:t>
            </a:r>
            <a:endParaRPr lang="en-US" altLang="zh-CN" sz="2600" dirty="0">
              <a:solidFill>
                <a:schemeClr val="bg1"/>
              </a:solidFill>
              <a:latin typeface="微软雅黑" panose="020B0503020204020204" charset="-122"/>
              <a:ea typeface="微软雅黑" panose="020B0503020204020204" charset="-122"/>
              <a:sym typeface="+mn-ea"/>
            </a:endParaRPr>
          </a:p>
          <a:p>
            <a:pPr algn="l"/>
            <a:r>
              <a:rPr lang="en-US" altLang="zh-CN" sz="2600" dirty="0">
                <a:solidFill>
                  <a:schemeClr val="bg1"/>
                </a:solidFill>
                <a:latin typeface="微软雅黑" panose="020B0503020204020204" charset="-122"/>
                <a:ea typeface="微软雅黑" panose="020B0503020204020204" charset="-122"/>
                <a:sym typeface="+mn-ea"/>
              </a:rPr>
              <a:t>            description varchar(100)</a:t>
            </a:r>
            <a:endParaRPr lang="en-US" altLang="zh-CN" sz="2600" dirty="0">
              <a:solidFill>
                <a:schemeClr val="bg1"/>
              </a:solidFill>
              <a:latin typeface="微软雅黑" panose="020B0503020204020204" charset="-122"/>
              <a:ea typeface="微软雅黑" panose="020B0503020204020204" charset="-122"/>
              <a:sym typeface="+mn-ea"/>
            </a:endParaRPr>
          </a:p>
          <a:p>
            <a:pPr algn="l"/>
            <a:r>
              <a:rPr lang="en-US" altLang="zh-CN" sz="2600" dirty="0">
                <a:solidFill>
                  <a:schemeClr val="bg1"/>
                </a:solidFill>
                <a:latin typeface="微软雅黑" panose="020B0503020204020204" charset="-122"/>
                <a:ea typeface="微软雅黑" panose="020B0503020204020204" charset="-122"/>
                <a:sym typeface="+mn-ea"/>
              </a:rPr>
              <a:t>);</a:t>
            </a:r>
            <a:endParaRPr lang="en-US" altLang="zh-CN" sz="2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0" end="0"/>
                                            </p:txEl>
                                          </p:spTgt>
                                        </p:tgtEl>
                                        <p:attrNameLst>
                                          <p:attrName>style.visibility</p:attrName>
                                        </p:attrNameLst>
                                      </p:cBhvr>
                                      <p:to>
                                        <p:strVal val="visible"/>
                                      </p:to>
                                    </p:set>
                                    <p:anim calcmode="lin" valueType="num">
                                      <p:cBhvr additive="base">
                                        <p:cTn id="5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 end="1"/>
                                            </p:txEl>
                                          </p:spTgt>
                                        </p:tgtEl>
                                        <p:attrNameLst>
                                          <p:attrName>style.visibility</p:attrName>
                                        </p:attrNameLst>
                                      </p:cBhvr>
                                      <p:to>
                                        <p:strVal val="visible"/>
                                      </p:to>
                                    </p:set>
                                    <p:anim calcmode="lin" valueType="num">
                                      <p:cBhvr additive="base">
                                        <p:cTn id="6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2" end="2"/>
                                            </p:txEl>
                                          </p:spTgt>
                                        </p:tgtEl>
                                        <p:attrNameLst>
                                          <p:attrName>style.visibility</p:attrName>
                                        </p:attrNameLst>
                                      </p:cBhvr>
                                      <p:to>
                                        <p:strVal val="visible"/>
                                      </p:to>
                                    </p:set>
                                    <p:anim calcmode="lin" valueType="num">
                                      <p:cBhvr additive="base">
                                        <p:cTn id="6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3" end="3"/>
                                            </p:txEl>
                                          </p:spTgt>
                                        </p:tgtEl>
                                        <p:attrNameLst>
                                          <p:attrName>style.visibility</p:attrName>
                                        </p:attrNameLst>
                                      </p:cBhvr>
                                      <p:to>
                                        <p:strVal val="visible"/>
                                      </p:to>
                                    </p:set>
                                    <p:anim calcmode="lin" valueType="num">
                                      <p:cBhvr additive="base">
                                        <p:cTn id="7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 calcmode="lin" valueType="num">
                                      <p:cBhvr additive="base">
                                        <p:cTn id="7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文本框 3"/>
          <p:cNvSpPr/>
          <p:nvPr/>
        </p:nvSpPr>
        <p:spPr>
          <a:xfrm>
            <a:off x="795338" y="219075"/>
            <a:ext cx="12211050" cy="706755"/>
          </a:xfrm>
          <a:prstGeom prst="rect">
            <a:avLst/>
          </a:prstGeom>
          <a:noFill/>
          <a:ln w="9525">
            <a:noFill/>
          </a:ln>
        </p:spPr>
        <p:txBody>
          <a:bodyPr wrap="square">
            <a:spAutoFit/>
          </a:bodyPr>
          <a:p>
            <a:r>
              <a:rPr lang="zh-CN" altLang="en-US" sz="4000" dirty="0">
                <a:solidFill>
                  <a:srgbClr val="000000"/>
                </a:solidFill>
                <a:latin typeface="微软雅黑" panose="020B0503020204020204" charset="-122"/>
                <a:ea typeface="微软雅黑" panose="020B0503020204020204" charset="-122"/>
                <a:sym typeface="微软雅黑" panose="020B0503020204020204" charset="-122"/>
              </a:rPr>
              <a:t>内外关联</a:t>
            </a:r>
            <a:endParaRPr lang="zh-CN" altLang="en-US" sz="4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387" name="任意多边形 4"/>
          <p:cNvSpPr/>
          <p:nvPr/>
        </p:nvSpPr>
        <p:spPr>
          <a:xfrm>
            <a:off x="-322262" y="279400"/>
            <a:ext cx="1185862" cy="587375"/>
          </a:xfrm>
          <a:custGeom>
            <a:avLst/>
            <a:gdLst>
              <a:gd name="txL" fmla="*/ 0 w 1187356"/>
              <a:gd name="txT" fmla="*/ 0 h 586855"/>
              <a:gd name="txR" fmla="*/ 1187356 w 1187356"/>
              <a:gd name="txB" fmla="*/ 586855 h 586855"/>
            </a:gdLst>
            <a:ahLst/>
            <a:cxnLst>
              <a:cxn ang="0">
                <a:pos x="0" y="0"/>
              </a:cxn>
              <a:cxn ang="0">
                <a:pos x="976408" y="0"/>
              </a:cxn>
              <a:cxn ang="0">
                <a:pos x="976408" y="8297"/>
              </a:cxn>
              <a:cxn ang="0">
                <a:pos x="1020648" y="23060"/>
              </a:cxn>
              <a:cxn ang="0">
                <a:pos x="1187356" y="293428"/>
              </a:cxn>
              <a:cxn ang="0">
                <a:pos x="1020648" y="563796"/>
              </a:cxn>
              <a:cxn ang="0">
                <a:pos x="976408" y="578559"/>
              </a:cxn>
              <a:cxn ang="0">
                <a:pos x="976408" y="586854"/>
              </a:cxn>
              <a:cxn ang="0">
                <a:pos x="914410" y="586854"/>
              </a:cxn>
              <a:cxn ang="0">
                <a:pos x="914401" y="586855"/>
              </a:cxn>
              <a:cxn ang="0">
                <a:pos x="914392" y="586854"/>
              </a:cxn>
              <a:cxn ang="0">
                <a:pos x="0" y="586854"/>
              </a:cxn>
            </a:cxnLst>
            <a:rect l="txL" t="txT" r="txR" b="txB"/>
            <a:pathLst>
              <a:path w="1187356" h="586855">
                <a:moveTo>
                  <a:pt x="0" y="0"/>
                </a:moveTo>
                <a:lnTo>
                  <a:pt x="976408" y="0"/>
                </a:lnTo>
                <a:lnTo>
                  <a:pt x="976408" y="8297"/>
                </a:lnTo>
                <a:lnTo>
                  <a:pt x="1020648" y="23060"/>
                </a:lnTo>
                <a:cubicBezTo>
                  <a:pt x="1118615" y="67605"/>
                  <a:pt x="1187356" y="171887"/>
                  <a:pt x="1187356" y="293428"/>
                </a:cubicBezTo>
                <a:cubicBezTo>
                  <a:pt x="1187356" y="414969"/>
                  <a:pt x="1118615" y="519251"/>
                  <a:pt x="1020648" y="563796"/>
                </a:cubicBezTo>
                <a:lnTo>
                  <a:pt x="976408" y="578559"/>
                </a:lnTo>
                <a:lnTo>
                  <a:pt x="976408" y="586854"/>
                </a:lnTo>
                <a:lnTo>
                  <a:pt x="914410" y="586854"/>
                </a:lnTo>
                <a:lnTo>
                  <a:pt x="914401" y="586855"/>
                </a:lnTo>
                <a:lnTo>
                  <a:pt x="914392" y="586854"/>
                </a:lnTo>
                <a:lnTo>
                  <a:pt x="0" y="586854"/>
                </a:lnTo>
                <a:close/>
              </a:path>
            </a:pathLst>
          </a:custGeom>
          <a:solidFill>
            <a:srgbClr val="0089F0"/>
          </a:solidFill>
          <a:ln w="9525">
            <a:noFill/>
          </a:ln>
        </p:spPr>
        <p:txBody>
          <a:bodyPr anchor="ctr"/>
          <a:p>
            <a:pPr algn="ctr"/>
            <a:endParaRPr>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4" name="直接连接符 15"/>
          <p:cNvSpPr/>
          <p:nvPr/>
        </p:nvSpPr>
        <p:spPr>
          <a:xfrm>
            <a:off x="8637588" y="3524250"/>
            <a:ext cx="3276600" cy="0"/>
          </a:xfrm>
          <a:prstGeom prst="line">
            <a:avLst/>
          </a:prstGeom>
          <a:ln w="6350" cap="flat" cmpd="sng">
            <a:solidFill>
              <a:schemeClr val="bg1"/>
            </a:solidFill>
            <a:prstDash val="solid"/>
            <a:headEnd type="none" w="med" len="med"/>
            <a:tailEnd type="none" w="med" len="med"/>
          </a:ln>
        </p:spPr>
      </p:sp>
      <p:sp>
        <p:nvSpPr>
          <p:cNvPr id="20482" name="矩形 3"/>
          <p:cNvSpPr/>
          <p:nvPr/>
        </p:nvSpPr>
        <p:spPr>
          <a:xfrm>
            <a:off x="12700" y="1344930"/>
            <a:ext cx="12166600" cy="5523865"/>
          </a:xfrm>
          <a:prstGeom prst="rect">
            <a:avLst/>
          </a:prstGeom>
          <a:solidFill>
            <a:schemeClr val="accent1">
              <a:lumMod val="75000"/>
            </a:schemeClr>
          </a:solidFill>
          <a:ln w="9525">
            <a:noFill/>
          </a:ln>
        </p:spPr>
        <p:txBody>
          <a:bodyPr anchor="ctr"/>
          <a:p>
            <a:pPr algn="ctr"/>
            <a:endParaRPr>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0483" name="矩形 6"/>
          <p:cNvSpPr/>
          <p:nvPr/>
        </p:nvSpPr>
        <p:spPr>
          <a:xfrm>
            <a:off x="681355" y="1991360"/>
            <a:ext cx="11119485" cy="3353435"/>
          </a:xfrm>
          <a:prstGeom prst="rect">
            <a:avLst/>
          </a:prstGeom>
          <a:noFill/>
          <a:ln w="9525">
            <a:noFill/>
          </a:ln>
        </p:spPr>
        <p:txBody>
          <a:bodyPr wrap="square">
            <a:spAutoFit/>
          </a:bodyPr>
          <a:p>
            <a:pPr algn="l"/>
            <a:r>
              <a:rPr lang="zh-CN" sz="2800">
                <a:sym typeface="+mn-ea"/>
              </a:rPr>
              <a:t>建立外键</a:t>
            </a:r>
            <a:endParaRPr sz="2800">
              <a:sym typeface="+mn-ea"/>
            </a:endParaRPr>
          </a:p>
          <a:p>
            <a:pPr algn="l"/>
            <a:r>
              <a:rPr lang="en-US" sz="2400">
                <a:solidFill>
                  <a:schemeClr val="bg1"/>
                </a:solidFill>
              </a:rPr>
              <a:t>alter table employee add foreign key (dept_id) references department(id);</a:t>
            </a:r>
            <a:endParaRPr lang="en-US" sz="2400">
              <a:solidFill>
                <a:schemeClr val="bg1"/>
              </a:solidFill>
            </a:endParaRPr>
          </a:p>
          <a:p>
            <a:pPr algn="l"/>
            <a:br>
              <a:rPr lang="en-US" sz="2800">
                <a:solidFill>
                  <a:schemeClr val="bg1"/>
                </a:solidFill>
              </a:rPr>
            </a:br>
            <a:endParaRPr lang="en-US" sz="2800">
              <a:solidFill>
                <a:schemeClr val="bg1"/>
              </a:solidFill>
            </a:endParaRPr>
          </a:p>
          <a:p>
            <a:pPr algn="l"/>
            <a:r>
              <a:rPr lang="zh-CN" sz="2800"/>
              <a:t>代码解释：</a:t>
            </a:r>
            <a:endParaRPr lang="en-US" sz="2800">
              <a:solidFill>
                <a:schemeClr val="bg1"/>
              </a:solidFill>
            </a:endParaRPr>
          </a:p>
          <a:p>
            <a:pPr algn="l"/>
            <a:r>
              <a:rPr lang="en-US" sz="2400">
                <a:solidFill>
                  <a:schemeClr val="bg1"/>
                </a:solidFill>
              </a:rPr>
              <a:t>ALTER TABLE employee：在从表employee中进行操作</a:t>
            </a:r>
            <a:endParaRPr lang="en-US" sz="2400">
              <a:solidFill>
                <a:schemeClr val="bg1"/>
              </a:solidFill>
            </a:endParaRPr>
          </a:p>
          <a:p>
            <a:pPr algn="l"/>
            <a:r>
              <a:rPr lang="en-US" sz="2400">
                <a:solidFill>
                  <a:schemeClr val="bg1"/>
                </a:solidFill>
              </a:rPr>
              <a:t>ADD FOREIGN KEY(dept_id)：将从表的字段dept_id添加为外键；</a:t>
            </a:r>
            <a:endParaRPr lang="en-US" sz="2400">
              <a:solidFill>
                <a:schemeClr val="bg1"/>
              </a:solidFill>
            </a:endParaRPr>
          </a:p>
          <a:p>
            <a:pPr algn="l"/>
            <a:r>
              <a:rPr lang="en-US" sz="2400">
                <a:solidFill>
                  <a:schemeClr val="bg1"/>
                </a:solidFill>
              </a:rPr>
              <a:t>REFERENCES department(id)：映射到主表department当中为id的字段</a:t>
            </a:r>
            <a:r>
              <a:rPr lang="en-US" sz="2800">
                <a:solidFill>
                  <a:schemeClr val="bg1"/>
                </a:solidFill>
              </a:rPr>
              <a:t>。</a:t>
            </a:r>
            <a:endParaRPr lang="en-US" sz="2800">
              <a:solidFill>
                <a:schemeClr val="bg1"/>
              </a:solidFill>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blinds(horizontal)">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blinds(horizontal)">
                                      <p:cBhvr>
                                        <p:cTn id="12" dur="500"/>
                                        <p:tgtEl>
                                          <p:spTgt spid="20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blinds(horizontal)">
                                      <p:cBhvr>
                                        <p:cTn id="17" dur="500"/>
                                        <p:tgtEl>
                                          <p:spTgt spid="20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22" dur="500"/>
                                        <p:tgtEl>
                                          <p:spTgt spid="204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27" dur="500"/>
                                        <p:tgtEl>
                                          <p:spTgt spid="204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483">
                                            <p:txEl>
                                              <p:pRg st="5" end="5"/>
                                            </p:txEl>
                                          </p:spTgt>
                                        </p:tgtEl>
                                        <p:attrNameLst>
                                          <p:attrName>style.visibility</p:attrName>
                                        </p:attrNameLst>
                                      </p:cBhvr>
                                      <p:to>
                                        <p:strVal val="visible"/>
                                      </p:to>
                                    </p:set>
                                    <p:animEffect transition="in" filter="blinds(horizontal)">
                                      <p:cBhvr>
                                        <p:cTn id="32" dur="500"/>
                                        <p:tgtEl>
                                          <p:spTgt spid="204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0483">
                                            <p:txEl>
                                              <p:pRg st="6" end="6"/>
                                            </p:txEl>
                                          </p:spTgt>
                                        </p:tgtEl>
                                        <p:attrNameLst>
                                          <p:attrName>style.visibility</p:attrName>
                                        </p:attrNameLst>
                                      </p:cBhvr>
                                      <p:to>
                                        <p:strVal val="visible"/>
                                      </p:to>
                                    </p:set>
                                    <p:animEffect transition="in" filter="blinds(horizontal)">
                                      <p:cBhvr>
                                        <p:cTn id="37" dur="500"/>
                                        <p:tgtEl>
                                          <p:spTgt spid="20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文本框 3"/>
          <p:cNvSpPr/>
          <p:nvPr/>
        </p:nvSpPr>
        <p:spPr>
          <a:xfrm>
            <a:off x="795338" y="219075"/>
            <a:ext cx="12211050" cy="706755"/>
          </a:xfrm>
          <a:prstGeom prst="rect">
            <a:avLst/>
          </a:prstGeom>
          <a:noFill/>
          <a:ln w="9525">
            <a:noFill/>
          </a:ln>
        </p:spPr>
        <p:txBody>
          <a:bodyPr wrap="square">
            <a:spAutoFit/>
          </a:bodyPr>
          <a:p>
            <a:r>
              <a:rPr lang="zh-CN" altLang="en-US" sz="4000" dirty="0">
                <a:solidFill>
                  <a:srgbClr val="000000"/>
                </a:solidFill>
                <a:latin typeface="微软雅黑" panose="020B0503020204020204" charset="-122"/>
                <a:ea typeface="微软雅黑" panose="020B0503020204020204" charset="-122"/>
                <a:sym typeface="微软雅黑" panose="020B0503020204020204" charset="-122"/>
              </a:rPr>
              <a:t>表操作</a:t>
            </a:r>
            <a:endParaRPr lang="zh-CN" altLang="en-US" sz="4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387" name="任意多边形 4"/>
          <p:cNvSpPr/>
          <p:nvPr/>
        </p:nvSpPr>
        <p:spPr>
          <a:xfrm>
            <a:off x="-322262" y="279400"/>
            <a:ext cx="1185862" cy="587375"/>
          </a:xfrm>
          <a:custGeom>
            <a:avLst/>
            <a:gdLst>
              <a:gd name="txL" fmla="*/ 0 w 1187356"/>
              <a:gd name="txT" fmla="*/ 0 h 586855"/>
              <a:gd name="txR" fmla="*/ 1187356 w 1187356"/>
              <a:gd name="txB" fmla="*/ 586855 h 586855"/>
            </a:gdLst>
            <a:ahLst/>
            <a:cxnLst>
              <a:cxn ang="0">
                <a:pos x="0" y="0"/>
              </a:cxn>
              <a:cxn ang="0">
                <a:pos x="976408" y="0"/>
              </a:cxn>
              <a:cxn ang="0">
                <a:pos x="976408" y="8297"/>
              </a:cxn>
              <a:cxn ang="0">
                <a:pos x="1020648" y="23060"/>
              </a:cxn>
              <a:cxn ang="0">
                <a:pos x="1187356" y="293428"/>
              </a:cxn>
              <a:cxn ang="0">
                <a:pos x="1020648" y="563796"/>
              </a:cxn>
              <a:cxn ang="0">
                <a:pos x="976408" y="578559"/>
              </a:cxn>
              <a:cxn ang="0">
                <a:pos x="976408" y="586854"/>
              </a:cxn>
              <a:cxn ang="0">
                <a:pos x="914410" y="586854"/>
              </a:cxn>
              <a:cxn ang="0">
                <a:pos x="914401" y="586855"/>
              </a:cxn>
              <a:cxn ang="0">
                <a:pos x="914392" y="586854"/>
              </a:cxn>
              <a:cxn ang="0">
                <a:pos x="0" y="586854"/>
              </a:cxn>
            </a:cxnLst>
            <a:rect l="txL" t="txT" r="txR" b="txB"/>
            <a:pathLst>
              <a:path w="1187356" h="586855">
                <a:moveTo>
                  <a:pt x="0" y="0"/>
                </a:moveTo>
                <a:lnTo>
                  <a:pt x="976408" y="0"/>
                </a:lnTo>
                <a:lnTo>
                  <a:pt x="976408" y="8297"/>
                </a:lnTo>
                <a:lnTo>
                  <a:pt x="1020648" y="23060"/>
                </a:lnTo>
                <a:cubicBezTo>
                  <a:pt x="1118615" y="67605"/>
                  <a:pt x="1187356" y="171887"/>
                  <a:pt x="1187356" y="293428"/>
                </a:cubicBezTo>
                <a:cubicBezTo>
                  <a:pt x="1187356" y="414969"/>
                  <a:pt x="1118615" y="519251"/>
                  <a:pt x="1020648" y="563796"/>
                </a:cubicBezTo>
                <a:lnTo>
                  <a:pt x="976408" y="578559"/>
                </a:lnTo>
                <a:lnTo>
                  <a:pt x="976408" y="586854"/>
                </a:lnTo>
                <a:lnTo>
                  <a:pt x="914410" y="586854"/>
                </a:lnTo>
                <a:lnTo>
                  <a:pt x="914401" y="586855"/>
                </a:lnTo>
                <a:lnTo>
                  <a:pt x="914392" y="586854"/>
                </a:lnTo>
                <a:lnTo>
                  <a:pt x="0" y="586854"/>
                </a:lnTo>
                <a:close/>
              </a:path>
            </a:pathLst>
          </a:custGeom>
          <a:solidFill>
            <a:srgbClr val="0089F0"/>
          </a:solidFill>
          <a:ln w="9525">
            <a:noFill/>
          </a:ln>
        </p:spPr>
        <p:txBody>
          <a:bodyPr anchor="ctr"/>
          <a:p>
            <a:pPr algn="ctr"/>
            <a:endParaRPr>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4" name="直接连接符 15"/>
          <p:cNvSpPr/>
          <p:nvPr/>
        </p:nvSpPr>
        <p:spPr>
          <a:xfrm>
            <a:off x="8637588" y="3524250"/>
            <a:ext cx="3276600" cy="0"/>
          </a:xfrm>
          <a:prstGeom prst="line">
            <a:avLst/>
          </a:prstGeom>
          <a:ln w="6350" cap="flat" cmpd="sng">
            <a:solidFill>
              <a:schemeClr val="bg1"/>
            </a:solidFill>
            <a:prstDash val="solid"/>
            <a:headEnd type="none" w="med" len="med"/>
            <a:tailEnd type="none" w="med" len="med"/>
          </a:ln>
        </p:spPr>
      </p:sp>
      <p:sp>
        <p:nvSpPr>
          <p:cNvPr id="20482" name="矩形 3"/>
          <p:cNvSpPr/>
          <p:nvPr/>
        </p:nvSpPr>
        <p:spPr>
          <a:xfrm>
            <a:off x="12700" y="1344930"/>
            <a:ext cx="12166600" cy="5523865"/>
          </a:xfrm>
          <a:prstGeom prst="rect">
            <a:avLst/>
          </a:prstGeom>
          <a:solidFill>
            <a:schemeClr val="accent1">
              <a:lumMod val="75000"/>
            </a:schemeClr>
          </a:solidFill>
          <a:ln w="9525">
            <a:noFill/>
          </a:ln>
        </p:spPr>
        <p:txBody>
          <a:bodyPr anchor="ctr"/>
          <a:p>
            <a:pPr algn="ctr"/>
            <a:endParaRPr>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 name="文本框 1"/>
          <p:cNvSpPr txBox="1"/>
          <p:nvPr/>
        </p:nvSpPr>
        <p:spPr>
          <a:xfrm>
            <a:off x="241300" y="2336165"/>
            <a:ext cx="13320395" cy="3046095"/>
          </a:xfrm>
          <a:prstGeom prst="rect">
            <a:avLst/>
          </a:prstGeom>
          <a:noFill/>
        </p:spPr>
        <p:txBody>
          <a:bodyPr wrap="square" rtlCol="0" anchor="t">
            <a:spAutoFit/>
          </a:bodyPr>
          <a:p>
            <a:pPr algn="l"/>
            <a:r>
              <a:rPr lang="zh-CN" sz="2400">
                <a:sym typeface="+mn-ea"/>
              </a:rPr>
              <a:t>添加数据</a:t>
            </a:r>
            <a:endParaRPr>
              <a:sym typeface="+mn-ea"/>
            </a:endParaRPr>
          </a:p>
          <a:p>
            <a:pPr algn="l"/>
            <a:r>
              <a:rPr sz="2800">
                <a:solidFill>
                  <a:schemeClr val="bg1"/>
                </a:solidFill>
                <a:sym typeface="+mn-ea"/>
              </a:rPr>
              <a:t>insert  into employee(name, sex,salary,age,dept_id)values('员工1','男',10000,25,1),('员工2','男',13000,27,</a:t>
            </a:r>
            <a:r>
              <a:rPr lang="en-US" sz="2800">
                <a:solidFill>
                  <a:schemeClr val="bg1"/>
                </a:solidFill>
                <a:sym typeface="+mn-ea"/>
              </a:rPr>
              <a:t>2</a:t>
            </a:r>
            <a:r>
              <a:rPr sz="2800">
                <a:solidFill>
                  <a:schemeClr val="bg1"/>
                </a:solidFill>
                <a:sym typeface="+mn-ea"/>
              </a:rPr>
              <a:t>),('员工3','女',10000,24);</a:t>
            </a:r>
            <a:endParaRPr sz="2800">
              <a:solidFill>
                <a:schemeClr val="bg1"/>
              </a:solidFill>
              <a:sym typeface="+mn-ea"/>
            </a:endParaRPr>
          </a:p>
          <a:p>
            <a:pPr algn="l"/>
            <a:endParaRPr lang="zh-CN" altLang="en-US" sz="2800" dirty="0">
              <a:solidFill>
                <a:schemeClr val="bg1"/>
              </a:solidFill>
              <a:latin typeface="微软雅黑" panose="020B0503020204020204" charset="-122"/>
              <a:ea typeface="微软雅黑" panose="020B0503020204020204" charset="-122"/>
              <a:sym typeface="+mn-ea"/>
            </a:endParaRPr>
          </a:p>
          <a:p>
            <a:pPr algn="l"/>
            <a:endParaRPr lang="zh-CN" altLang="en-US" sz="2800" dirty="0">
              <a:solidFill>
                <a:schemeClr val="bg1"/>
              </a:solidFill>
              <a:latin typeface="微软雅黑" panose="020B0503020204020204" charset="-122"/>
              <a:ea typeface="微软雅黑" panose="020B0503020204020204" charset="-122"/>
              <a:sym typeface="+mn-ea"/>
            </a:endParaRPr>
          </a:p>
          <a:p>
            <a:pPr algn="l"/>
            <a:r>
              <a:rPr lang="en-US" altLang="zh-CN" sz="2800" dirty="0">
                <a:solidFill>
                  <a:schemeClr val="bg1"/>
                </a:solidFill>
                <a:latin typeface="微软雅黑" panose="020B0503020204020204" charset="-122"/>
                <a:ea typeface="微软雅黑" panose="020B0503020204020204" charset="-122"/>
                <a:sym typeface="+mn-ea"/>
              </a:rPr>
              <a:t>insert  into department(name, description )values('宣传部',</a:t>
            </a:r>
            <a:endParaRPr lang="en-US" altLang="zh-CN" sz="2800" dirty="0">
              <a:solidFill>
                <a:schemeClr val="bg1"/>
              </a:solidFill>
              <a:latin typeface="微软雅黑" panose="020B0503020204020204" charset="-122"/>
              <a:ea typeface="微软雅黑" panose="020B0503020204020204" charset="-122"/>
              <a:sym typeface="+mn-ea"/>
            </a:endParaRPr>
          </a:p>
          <a:p>
            <a:pPr algn="l"/>
            <a:r>
              <a:rPr lang="en-US" altLang="zh-CN" sz="2800" dirty="0">
                <a:solidFill>
                  <a:schemeClr val="bg1"/>
                </a:solidFill>
                <a:latin typeface="微软雅黑" panose="020B0503020204020204" charset="-122"/>
                <a:ea typeface="微软雅黑" panose="020B0503020204020204" charset="-122"/>
                <a:sym typeface="+mn-ea"/>
              </a:rPr>
              <a:t>'负责海报设计'),('开发部','负责产品的开发'),('设计部','负责UI设计');</a:t>
            </a:r>
            <a:endParaRPr lang="en-US" altLang="zh-CN" sz="2800" dirty="0">
              <a:solidFill>
                <a:schemeClr val="bg1"/>
              </a:solidFill>
              <a:latin typeface="微软雅黑" panose="020B0503020204020204" charset="-122"/>
              <a:ea typeface="微软雅黑" panose="020B0503020204020204" charset="-122"/>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1"/>
          <p:cNvSpPr>
            <a:spLocks noGrp="1"/>
          </p:cNvSpPr>
          <p:nvPr/>
        </p:nvSpPr>
        <p:spPr>
          <a:xfrm>
            <a:off x="215900" y="0"/>
            <a:ext cx="10515600" cy="1325563"/>
          </a:xfrm>
          <a:prstGeom prst="rect">
            <a:avLst/>
          </a:prstGeom>
          <a:noFill/>
          <a:ln w="9525">
            <a:noFill/>
          </a:ln>
        </p:spPr>
        <p:txBody>
          <a:bodyPr vert="horz" anchor="ctr"/>
          <a:lstStyle>
            <a:lvl1pPr marL="914400" lvl="0" indent="-914400" algn="ctr" eaLnBrk="1" latinLnBrk="0" hangingPunct="1">
              <a:lnSpc>
                <a:spcPct val="90000"/>
              </a:lnSpc>
              <a:spcBef>
                <a:spcPct val="0"/>
              </a:spcBef>
              <a:buNone/>
              <a:defRPr sz="6000" kern="1200">
                <a:solidFill>
                  <a:schemeClr val="tx1"/>
                </a:solidFill>
                <a:latin typeface="+mj-lt"/>
                <a:ea typeface="+mj-ea"/>
                <a:cs typeface="+mj-cs"/>
                <a:sym typeface="Impact" panose="020B0806030902050204" charset="0"/>
              </a:defRPr>
            </a:lvl1pPr>
          </a:lstStyle>
          <a:p>
            <a:pPr algn="l">
              <a:buNone/>
            </a:pPr>
            <a:r>
              <a:rPr lang="en-US" altLang="zh-CN" sz="4400" dirty="0">
                <a:solidFill>
                  <a:srgbClr val="000000"/>
                </a:solidFill>
                <a:latin typeface="微软雅黑" panose="020B0503020204020204" charset="-122"/>
                <a:ea typeface="微软雅黑" panose="020B0503020204020204" charset="-122"/>
                <a:sym typeface="微软雅黑" panose="020B0503020204020204" charset="-122"/>
              </a:rPr>
              <a:t>select</a:t>
            </a:r>
            <a:r>
              <a:rPr lang="zh-CN" altLang="en-US" sz="4400" dirty="0">
                <a:solidFill>
                  <a:srgbClr val="000000"/>
                </a:solidFill>
                <a:latin typeface="微软雅黑" panose="020B0503020204020204" charset="-122"/>
                <a:ea typeface="微软雅黑" panose="020B0503020204020204" charset="-122"/>
                <a:sym typeface="微软雅黑" panose="020B0503020204020204" charset="-122"/>
              </a:rPr>
              <a:t>技术</a:t>
            </a:r>
            <a:endParaRPr lang="zh-CN" altLang="en-US" sz="4400" kern="1200">
              <a:solidFill>
                <a:srgbClr val="262626"/>
              </a:solidFill>
              <a:latin typeface="+mj-lt"/>
              <a:ea typeface="+mj-ea"/>
              <a:cs typeface="+mj-cs"/>
              <a:sym typeface="Impact" panose="020B0806030902050204" charset="0"/>
            </a:endParaRPr>
          </a:p>
        </p:txBody>
      </p:sp>
      <p:pic>
        <p:nvPicPr>
          <p:cNvPr id="5" name="图片 2"/>
          <p:cNvPicPr>
            <a:picLocks noChangeAspect="1"/>
          </p:cNvPicPr>
          <p:nvPr/>
        </p:nvPicPr>
        <p:blipFill>
          <a:blip r:embed="rId1"/>
          <a:stretch>
            <a:fillRect/>
          </a:stretch>
        </p:blipFill>
        <p:spPr>
          <a:xfrm>
            <a:off x="1166813" y="3878263"/>
            <a:ext cx="2046287" cy="2954337"/>
          </a:xfrm>
          <a:prstGeom prst="rect">
            <a:avLst/>
          </a:prstGeom>
          <a:noFill/>
          <a:ln w="9525">
            <a:noFill/>
          </a:ln>
        </p:spPr>
      </p:pic>
      <p:sp>
        <p:nvSpPr>
          <p:cNvPr id="6" name="任意多边形 6"/>
          <p:cNvSpPr/>
          <p:nvPr/>
        </p:nvSpPr>
        <p:spPr>
          <a:xfrm>
            <a:off x="3825240" y="136525"/>
            <a:ext cx="1498600" cy="2700338"/>
          </a:xfrm>
          <a:custGeom>
            <a:avLst/>
            <a:gdLst/>
            <a:ahLst/>
            <a:cxnLst>
              <a:cxn ang="0">
                <a:pos x="818866" y="0"/>
              </a:cxn>
              <a:cxn ang="0">
                <a:pos x="1637732" y="1337481"/>
              </a:cxn>
              <a:cxn ang="0">
                <a:pos x="902591" y="2668057"/>
              </a:cxn>
              <a:cxn ang="0">
                <a:pos x="833975" y="2673716"/>
              </a:cxn>
              <a:cxn ang="0">
                <a:pos x="993010" y="2947915"/>
              </a:cxn>
              <a:cxn ang="0">
                <a:pos x="644720" y="2947915"/>
              </a:cxn>
              <a:cxn ang="0">
                <a:pos x="803756" y="2673716"/>
              </a:cxn>
              <a:cxn ang="0">
                <a:pos x="735142" y="2668057"/>
              </a:cxn>
              <a:cxn ang="0">
                <a:pos x="0" y="1337481"/>
              </a:cxn>
              <a:cxn ang="0">
                <a:pos x="818866" y="0"/>
              </a:cxn>
            </a:cxnLst>
            <a:pathLst>
              <a:path w="1637732" h="2947915">
                <a:moveTo>
                  <a:pt x="818866" y="0"/>
                </a:moveTo>
                <a:cubicBezTo>
                  <a:pt x="1271113" y="0"/>
                  <a:pt x="1637732" y="598811"/>
                  <a:pt x="1637732" y="1337481"/>
                </a:cubicBezTo>
                <a:cubicBezTo>
                  <a:pt x="1637732" y="2029984"/>
                  <a:pt x="1315509" y="2599564"/>
                  <a:pt x="902591" y="2668057"/>
                </a:cubicBezTo>
                <a:lnTo>
                  <a:pt x="833975" y="2673716"/>
                </a:lnTo>
                <a:lnTo>
                  <a:pt x="993010" y="2947915"/>
                </a:lnTo>
                <a:lnTo>
                  <a:pt x="644720" y="2947915"/>
                </a:lnTo>
                <a:lnTo>
                  <a:pt x="803756" y="2673716"/>
                </a:lnTo>
                <a:lnTo>
                  <a:pt x="735142" y="2668057"/>
                </a:lnTo>
                <a:cubicBezTo>
                  <a:pt x="322224" y="2599564"/>
                  <a:pt x="0" y="2029984"/>
                  <a:pt x="0" y="1337481"/>
                </a:cubicBezTo>
                <a:cubicBezTo>
                  <a:pt x="0" y="598811"/>
                  <a:pt x="366619" y="0"/>
                  <a:pt x="818866" y="0"/>
                </a:cubicBezTo>
                <a:close/>
              </a:path>
            </a:pathLst>
          </a:custGeom>
          <a:solidFill>
            <a:srgbClr val="A6BABA"/>
          </a:solidFill>
          <a:ln w="9525">
            <a:noFill/>
          </a:ln>
        </p:spPr>
        <p:txBody>
          <a:bodyPr/>
          <a:p>
            <a:endParaRPr lang="zh-CN" altLang="en-US"/>
          </a:p>
        </p:txBody>
      </p:sp>
      <p:sp>
        <p:nvSpPr>
          <p:cNvPr id="7" name="任意多边形 9"/>
          <p:cNvSpPr/>
          <p:nvPr/>
        </p:nvSpPr>
        <p:spPr>
          <a:xfrm>
            <a:off x="5734050" y="663575"/>
            <a:ext cx="1500188" cy="2698750"/>
          </a:xfrm>
          <a:custGeom>
            <a:avLst/>
            <a:gdLst/>
            <a:ahLst/>
            <a:cxnLst>
              <a:cxn ang="0">
                <a:pos x="818866" y="0"/>
              </a:cxn>
              <a:cxn ang="0">
                <a:pos x="1637732" y="1337481"/>
              </a:cxn>
              <a:cxn ang="0">
                <a:pos x="902591" y="2668057"/>
              </a:cxn>
              <a:cxn ang="0">
                <a:pos x="833975" y="2673716"/>
              </a:cxn>
              <a:cxn ang="0">
                <a:pos x="993010" y="2947915"/>
              </a:cxn>
              <a:cxn ang="0">
                <a:pos x="644720" y="2947915"/>
              </a:cxn>
              <a:cxn ang="0">
                <a:pos x="803756" y="2673716"/>
              </a:cxn>
              <a:cxn ang="0">
                <a:pos x="735142" y="2668057"/>
              </a:cxn>
              <a:cxn ang="0">
                <a:pos x="0" y="1337481"/>
              </a:cxn>
              <a:cxn ang="0">
                <a:pos x="818866" y="0"/>
              </a:cxn>
            </a:cxnLst>
            <a:pathLst>
              <a:path w="1637732" h="2947915">
                <a:moveTo>
                  <a:pt x="818866" y="0"/>
                </a:moveTo>
                <a:cubicBezTo>
                  <a:pt x="1271113" y="0"/>
                  <a:pt x="1637732" y="598811"/>
                  <a:pt x="1637732" y="1337481"/>
                </a:cubicBezTo>
                <a:cubicBezTo>
                  <a:pt x="1637732" y="2029984"/>
                  <a:pt x="1315509" y="2599564"/>
                  <a:pt x="902591" y="2668057"/>
                </a:cubicBezTo>
                <a:lnTo>
                  <a:pt x="833975" y="2673716"/>
                </a:lnTo>
                <a:lnTo>
                  <a:pt x="993010" y="2947915"/>
                </a:lnTo>
                <a:lnTo>
                  <a:pt x="644720" y="2947915"/>
                </a:lnTo>
                <a:lnTo>
                  <a:pt x="803756" y="2673716"/>
                </a:lnTo>
                <a:lnTo>
                  <a:pt x="735142" y="2668057"/>
                </a:lnTo>
                <a:cubicBezTo>
                  <a:pt x="322224" y="2599564"/>
                  <a:pt x="0" y="2029984"/>
                  <a:pt x="0" y="1337481"/>
                </a:cubicBezTo>
                <a:cubicBezTo>
                  <a:pt x="0" y="598811"/>
                  <a:pt x="366619" y="0"/>
                  <a:pt x="818866" y="0"/>
                </a:cubicBezTo>
                <a:close/>
              </a:path>
            </a:pathLst>
          </a:custGeom>
          <a:solidFill>
            <a:srgbClr val="EE9065"/>
          </a:solidFill>
          <a:ln w="9525">
            <a:noFill/>
          </a:ln>
        </p:spPr>
        <p:txBody>
          <a:bodyPr/>
          <a:p>
            <a:endParaRPr lang="zh-CN" altLang="en-US"/>
          </a:p>
        </p:txBody>
      </p:sp>
      <p:sp>
        <p:nvSpPr>
          <p:cNvPr id="8" name="任意多边形 10"/>
          <p:cNvSpPr/>
          <p:nvPr/>
        </p:nvSpPr>
        <p:spPr>
          <a:xfrm>
            <a:off x="9551670" y="780415"/>
            <a:ext cx="1500188" cy="2698750"/>
          </a:xfrm>
          <a:custGeom>
            <a:avLst/>
            <a:gdLst/>
            <a:ahLst/>
            <a:cxnLst>
              <a:cxn ang="0">
                <a:pos x="818866" y="0"/>
              </a:cxn>
              <a:cxn ang="0">
                <a:pos x="1637732" y="1337481"/>
              </a:cxn>
              <a:cxn ang="0">
                <a:pos x="902591" y="2668057"/>
              </a:cxn>
              <a:cxn ang="0">
                <a:pos x="833975" y="2673716"/>
              </a:cxn>
              <a:cxn ang="0">
                <a:pos x="993010" y="2947915"/>
              </a:cxn>
              <a:cxn ang="0">
                <a:pos x="644720" y="2947915"/>
              </a:cxn>
              <a:cxn ang="0">
                <a:pos x="803756" y="2673716"/>
              </a:cxn>
              <a:cxn ang="0">
                <a:pos x="735142" y="2668057"/>
              </a:cxn>
              <a:cxn ang="0">
                <a:pos x="0" y="1337481"/>
              </a:cxn>
              <a:cxn ang="0">
                <a:pos x="818866" y="0"/>
              </a:cxn>
            </a:cxnLst>
            <a:pathLst>
              <a:path w="1637732" h="2947915">
                <a:moveTo>
                  <a:pt x="818866" y="0"/>
                </a:moveTo>
                <a:cubicBezTo>
                  <a:pt x="1271113" y="0"/>
                  <a:pt x="1637732" y="598811"/>
                  <a:pt x="1637732" y="1337481"/>
                </a:cubicBezTo>
                <a:cubicBezTo>
                  <a:pt x="1637732" y="2029984"/>
                  <a:pt x="1315509" y="2599564"/>
                  <a:pt x="902591" y="2668057"/>
                </a:cubicBezTo>
                <a:lnTo>
                  <a:pt x="833975" y="2673716"/>
                </a:lnTo>
                <a:lnTo>
                  <a:pt x="993010" y="2947915"/>
                </a:lnTo>
                <a:lnTo>
                  <a:pt x="644720" y="2947915"/>
                </a:lnTo>
                <a:lnTo>
                  <a:pt x="803756" y="2673716"/>
                </a:lnTo>
                <a:lnTo>
                  <a:pt x="735142" y="2668057"/>
                </a:lnTo>
                <a:cubicBezTo>
                  <a:pt x="322224" y="2599564"/>
                  <a:pt x="0" y="2029984"/>
                  <a:pt x="0" y="1337481"/>
                </a:cubicBezTo>
                <a:cubicBezTo>
                  <a:pt x="0" y="598811"/>
                  <a:pt x="366619" y="0"/>
                  <a:pt x="818866" y="0"/>
                </a:cubicBezTo>
                <a:close/>
              </a:path>
            </a:pathLst>
          </a:custGeom>
          <a:solidFill>
            <a:srgbClr val="4BB0D0"/>
          </a:solidFill>
          <a:ln w="9525">
            <a:noFill/>
          </a:ln>
        </p:spPr>
        <p:txBody>
          <a:bodyPr/>
          <a:p>
            <a:endParaRPr lang="zh-CN" altLang="en-US"/>
          </a:p>
        </p:txBody>
      </p:sp>
      <p:sp>
        <p:nvSpPr>
          <p:cNvPr id="10" name="直接连接符 12"/>
          <p:cNvSpPr/>
          <p:nvPr/>
        </p:nvSpPr>
        <p:spPr>
          <a:xfrm flipH="1">
            <a:off x="3023235" y="3362960"/>
            <a:ext cx="3594100" cy="1107440"/>
          </a:xfrm>
          <a:prstGeom prst="line">
            <a:avLst/>
          </a:prstGeom>
          <a:ln w="6350" cap="flat" cmpd="sng">
            <a:solidFill>
              <a:srgbClr val="7F7F7F"/>
            </a:solidFill>
            <a:prstDash val="solid"/>
            <a:miter/>
            <a:headEnd type="none" w="med" len="med"/>
            <a:tailEnd type="none" w="med" len="med"/>
          </a:ln>
        </p:spPr>
      </p:sp>
      <p:sp>
        <p:nvSpPr>
          <p:cNvPr id="11" name="直接连接符 14"/>
          <p:cNvSpPr/>
          <p:nvPr/>
        </p:nvSpPr>
        <p:spPr>
          <a:xfrm flipH="1">
            <a:off x="3024505" y="3235325"/>
            <a:ext cx="5125720" cy="1235075"/>
          </a:xfrm>
          <a:prstGeom prst="line">
            <a:avLst/>
          </a:prstGeom>
          <a:ln w="6350" cap="flat" cmpd="sng">
            <a:solidFill>
              <a:srgbClr val="7F7F7F"/>
            </a:solidFill>
            <a:prstDash val="solid"/>
            <a:miter/>
            <a:headEnd type="none" w="med" len="med"/>
            <a:tailEnd type="none" w="med" len="med"/>
          </a:ln>
        </p:spPr>
      </p:sp>
      <p:sp>
        <p:nvSpPr>
          <p:cNvPr id="12" name="直接连接符 21"/>
          <p:cNvSpPr/>
          <p:nvPr/>
        </p:nvSpPr>
        <p:spPr>
          <a:xfrm flipH="1">
            <a:off x="3023870" y="3479165"/>
            <a:ext cx="7324725" cy="991235"/>
          </a:xfrm>
          <a:prstGeom prst="line">
            <a:avLst/>
          </a:prstGeom>
          <a:ln w="6350" cap="flat" cmpd="sng">
            <a:solidFill>
              <a:srgbClr val="7F7F7F"/>
            </a:solidFill>
            <a:prstDash val="solid"/>
            <a:miter/>
            <a:headEnd type="none" w="med" len="med"/>
            <a:tailEnd type="none" w="med" len="med"/>
          </a:ln>
        </p:spPr>
      </p:sp>
      <p:sp>
        <p:nvSpPr>
          <p:cNvPr id="13" name="文本框 27"/>
          <p:cNvSpPr/>
          <p:nvPr/>
        </p:nvSpPr>
        <p:spPr>
          <a:xfrm>
            <a:off x="4110990" y="536575"/>
            <a:ext cx="927100" cy="769938"/>
          </a:xfrm>
          <a:prstGeom prst="rect">
            <a:avLst/>
          </a:prstGeom>
          <a:noFill/>
          <a:ln w="9525">
            <a:noFill/>
          </a:ln>
        </p:spPr>
        <p:txBody>
          <a:bodyPr wrap="square" anchor="t">
            <a:spAutoFit/>
          </a:bodyPr>
          <a:p>
            <a:pPr algn="ctr"/>
            <a:r>
              <a:rPr lang="en-US" altLang="zh-CN" sz="4400" dirty="0">
                <a:solidFill>
                  <a:schemeClr val="bg1"/>
                </a:solidFill>
                <a:latin typeface="Arial" panose="020B0604020202020204" pitchFamily="34" charset="0"/>
                <a:ea typeface="MS Gothic" panose="020B0609070205080204" pitchFamily="1" charset="-128"/>
              </a:rPr>
              <a:t>01</a:t>
            </a:r>
            <a:endParaRPr lang="zh-CN" altLang="en-US" sz="4400" dirty="0">
              <a:solidFill>
                <a:schemeClr val="bg1"/>
              </a:solidFill>
              <a:latin typeface="Arial" panose="020B0604020202020204" pitchFamily="34" charset="0"/>
              <a:ea typeface="MS Gothic" panose="020B0609070205080204" pitchFamily="1" charset="-128"/>
            </a:endParaRPr>
          </a:p>
        </p:txBody>
      </p:sp>
      <p:sp>
        <p:nvSpPr>
          <p:cNvPr id="14" name="矩形 29"/>
          <p:cNvSpPr/>
          <p:nvPr/>
        </p:nvSpPr>
        <p:spPr>
          <a:xfrm>
            <a:off x="4023678" y="1306513"/>
            <a:ext cx="1249680" cy="521970"/>
          </a:xfrm>
          <a:prstGeom prst="rect">
            <a:avLst/>
          </a:prstGeom>
          <a:noFill/>
          <a:ln w="9525">
            <a:noFill/>
          </a:ln>
        </p:spPr>
        <p:txBody>
          <a:bodyPr wrap="none" anchor="t">
            <a:spAutoFit/>
          </a:bodyPr>
          <a:p>
            <a:r>
              <a:rPr lang="zh-CN" altLang="en-US" sz="2800" dirty="0">
                <a:solidFill>
                  <a:schemeClr val="tx1"/>
                </a:solidFill>
                <a:latin typeface="Impact" panose="020B0806030902050204" charset="0"/>
                <a:ea typeface="微软雅黑" panose="020B0503020204020204" charset="-122"/>
                <a:sym typeface="Impact" panose="020B0806030902050204" charset="0"/>
              </a:rPr>
              <a:t>内链接</a:t>
            </a:r>
            <a:endParaRPr lang="zh-CN" altLang="en-US" sz="2800" dirty="0">
              <a:solidFill>
                <a:schemeClr val="tx1"/>
              </a:solidFill>
              <a:latin typeface="Impact" panose="020B0806030902050204" charset="0"/>
              <a:ea typeface="微软雅黑" panose="020B0503020204020204" charset="-122"/>
              <a:sym typeface="Impact" panose="020B0806030902050204" charset="0"/>
            </a:endParaRPr>
          </a:p>
        </p:txBody>
      </p:sp>
      <p:sp>
        <p:nvSpPr>
          <p:cNvPr id="15" name="文本框 30"/>
          <p:cNvSpPr/>
          <p:nvPr/>
        </p:nvSpPr>
        <p:spPr>
          <a:xfrm>
            <a:off x="6019800" y="1036638"/>
            <a:ext cx="927100" cy="769937"/>
          </a:xfrm>
          <a:prstGeom prst="rect">
            <a:avLst/>
          </a:prstGeom>
          <a:noFill/>
          <a:ln w="9525">
            <a:noFill/>
          </a:ln>
        </p:spPr>
        <p:txBody>
          <a:bodyPr wrap="square" anchor="t">
            <a:spAutoFit/>
          </a:bodyPr>
          <a:p>
            <a:pPr algn="ctr"/>
            <a:r>
              <a:rPr lang="en-US" altLang="zh-CN" sz="4400" dirty="0">
                <a:solidFill>
                  <a:schemeClr val="bg1"/>
                </a:solidFill>
                <a:latin typeface="Arial" panose="020B0604020202020204" pitchFamily="34" charset="0"/>
                <a:ea typeface="MS Gothic" panose="020B0609070205080204" pitchFamily="1" charset="-128"/>
              </a:rPr>
              <a:t>02</a:t>
            </a:r>
            <a:endParaRPr lang="zh-CN" altLang="en-US" sz="4400" dirty="0">
              <a:solidFill>
                <a:schemeClr val="bg1"/>
              </a:solidFill>
              <a:latin typeface="Arial" panose="020B0604020202020204" pitchFamily="34" charset="0"/>
              <a:ea typeface="MS Gothic" panose="020B0609070205080204" pitchFamily="1" charset="-128"/>
            </a:endParaRPr>
          </a:p>
        </p:txBody>
      </p:sp>
      <p:sp>
        <p:nvSpPr>
          <p:cNvPr id="16" name="矩形 31"/>
          <p:cNvSpPr/>
          <p:nvPr/>
        </p:nvSpPr>
        <p:spPr>
          <a:xfrm>
            <a:off x="5932488" y="1806575"/>
            <a:ext cx="1097280" cy="460375"/>
          </a:xfrm>
          <a:prstGeom prst="rect">
            <a:avLst/>
          </a:prstGeom>
          <a:noFill/>
          <a:ln w="9525">
            <a:noFill/>
          </a:ln>
        </p:spPr>
        <p:txBody>
          <a:bodyPr wrap="none" anchor="t">
            <a:spAutoFit/>
          </a:bodyPr>
          <a:p>
            <a:r>
              <a:rPr lang="zh-CN" altLang="en-US" sz="2400" dirty="0">
                <a:solidFill>
                  <a:schemeClr val="tx1"/>
                </a:solidFill>
                <a:latin typeface="Impact" panose="020B0806030902050204" charset="0"/>
                <a:ea typeface="微软雅黑" panose="020B0503020204020204" charset="-122"/>
                <a:sym typeface="Impact" panose="020B0806030902050204" charset="0"/>
              </a:rPr>
              <a:t>外链接</a:t>
            </a:r>
            <a:endParaRPr lang="zh-CN" altLang="en-US" sz="2400" dirty="0">
              <a:solidFill>
                <a:schemeClr val="tx1"/>
              </a:solidFill>
              <a:latin typeface="Impact" panose="020B0806030902050204" charset="0"/>
              <a:ea typeface="微软雅黑" panose="020B0503020204020204" charset="-122"/>
              <a:sym typeface="Impact" panose="020B0806030902050204" charset="0"/>
            </a:endParaRPr>
          </a:p>
        </p:txBody>
      </p:sp>
      <p:sp>
        <p:nvSpPr>
          <p:cNvPr id="17" name="文本框 32"/>
          <p:cNvSpPr/>
          <p:nvPr/>
        </p:nvSpPr>
        <p:spPr>
          <a:xfrm>
            <a:off x="9834880" y="1269365"/>
            <a:ext cx="925513" cy="768350"/>
          </a:xfrm>
          <a:prstGeom prst="rect">
            <a:avLst/>
          </a:prstGeom>
          <a:noFill/>
          <a:ln w="9525">
            <a:noFill/>
          </a:ln>
        </p:spPr>
        <p:txBody>
          <a:bodyPr wrap="square" anchor="t">
            <a:spAutoFit/>
          </a:bodyPr>
          <a:p>
            <a:pPr algn="ctr"/>
            <a:r>
              <a:rPr lang="en-US" altLang="zh-CN" sz="4400" dirty="0">
                <a:solidFill>
                  <a:schemeClr val="bg1"/>
                </a:solidFill>
                <a:latin typeface="Arial" panose="020B0604020202020204" pitchFamily="34" charset="0"/>
                <a:ea typeface="MS Gothic" panose="020B0609070205080204" pitchFamily="1" charset="-128"/>
              </a:rPr>
              <a:t>04</a:t>
            </a:r>
            <a:endParaRPr lang="zh-CN" altLang="en-US" sz="4400" dirty="0">
              <a:solidFill>
                <a:schemeClr val="bg1"/>
              </a:solidFill>
              <a:latin typeface="Arial" panose="020B0604020202020204" pitchFamily="34" charset="0"/>
              <a:ea typeface="MS Gothic" panose="020B0609070205080204" pitchFamily="1" charset="-128"/>
            </a:endParaRPr>
          </a:p>
        </p:txBody>
      </p:sp>
      <p:sp>
        <p:nvSpPr>
          <p:cNvPr id="18" name="矩形 33"/>
          <p:cNvSpPr/>
          <p:nvPr/>
        </p:nvSpPr>
        <p:spPr>
          <a:xfrm>
            <a:off x="9748838" y="2037715"/>
            <a:ext cx="1097280" cy="460375"/>
          </a:xfrm>
          <a:prstGeom prst="rect">
            <a:avLst/>
          </a:prstGeom>
          <a:noFill/>
          <a:ln w="9525">
            <a:noFill/>
          </a:ln>
        </p:spPr>
        <p:txBody>
          <a:bodyPr wrap="none" anchor="t">
            <a:spAutoFit/>
          </a:bodyPr>
          <a:p>
            <a:r>
              <a:rPr lang="zh-CN" altLang="en-US" sz="2400" dirty="0">
                <a:solidFill>
                  <a:schemeClr val="tx1"/>
                </a:solidFill>
                <a:latin typeface="Impact" panose="020B0806030902050204" charset="0"/>
                <a:ea typeface="微软雅黑" panose="020B0503020204020204" charset="-122"/>
                <a:sym typeface="Impact" panose="020B0806030902050204" charset="0"/>
              </a:rPr>
              <a:t>自连接</a:t>
            </a:r>
            <a:endParaRPr lang="zh-CN" altLang="en-US" sz="2400" dirty="0">
              <a:solidFill>
                <a:schemeClr val="tx1"/>
              </a:solidFill>
              <a:latin typeface="Impact" panose="020B0806030902050204" charset="0"/>
              <a:ea typeface="微软雅黑" panose="020B0503020204020204" charset="-122"/>
              <a:sym typeface="Impact" panose="020B0806030902050204" charset="0"/>
            </a:endParaRPr>
          </a:p>
        </p:txBody>
      </p:sp>
      <p:sp>
        <p:nvSpPr>
          <p:cNvPr id="19" name="任意多边形 9"/>
          <p:cNvSpPr/>
          <p:nvPr/>
        </p:nvSpPr>
        <p:spPr>
          <a:xfrm>
            <a:off x="7435850" y="536575"/>
            <a:ext cx="1500188" cy="2698750"/>
          </a:xfrm>
          <a:custGeom>
            <a:avLst/>
            <a:gdLst/>
            <a:ahLst/>
            <a:cxnLst>
              <a:cxn ang="0">
                <a:pos x="818866" y="0"/>
              </a:cxn>
              <a:cxn ang="0">
                <a:pos x="1637732" y="1337481"/>
              </a:cxn>
              <a:cxn ang="0">
                <a:pos x="902591" y="2668057"/>
              </a:cxn>
              <a:cxn ang="0">
                <a:pos x="833975" y="2673716"/>
              </a:cxn>
              <a:cxn ang="0">
                <a:pos x="993010" y="2947915"/>
              </a:cxn>
              <a:cxn ang="0">
                <a:pos x="644720" y="2947915"/>
              </a:cxn>
              <a:cxn ang="0">
                <a:pos x="803756" y="2673716"/>
              </a:cxn>
              <a:cxn ang="0">
                <a:pos x="735142" y="2668057"/>
              </a:cxn>
              <a:cxn ang="0">
                <a:pos x="0" y="1337481"/>
              </a:cxn>
              <a:cxn ang="0">
                <a:pos x="818866" y="0"/>
              </a:cxn>
            </a:cxnLst>
            <a:pathLst>
              <a:path w="1637732" h="2947915">
                <a:moveTo>
                  <a:pt x="818866" y="0"/>
                </a:moveTo>
                <a:cubicBezTo>
                  <a:pt x="1271113" y="0"/>
                  <a:pt x="1637732" y="598811"/>
                  <a:pt x="1637732" y="1337481"/>
                </a:cubicBezTo>
                <a:cubicBezTo>
                  <a:pt x="1637732" y="2029984"/>
                  <a:pt x="1315509" y="2599564"/>
                  <a:pt x="902591" y="2668057"/>
                </a:cubicBezTo>
                <a:lnTo>
                  <a:pt x="833975" y="2673716"/>
                </a:lnTo>
                <a:lnTo>
                  <a:pt x="993010" y="2947915"/>
                </a:lnTo>
                <a:lnTo>
                  <a:pt x="644720" y="2947915"/>
                </a:lnTo>
                <a:lnTo>
                  <a:pt x="803756" y="2673716"/>
                </a:lnTo>
                <a:lnTo>
                  <a:pt x="735142" y="2668057"/>
                </a:lnTo>
                <a:cubicBezTo>
                  <a:pt x="322224" y="2599564"/>
                  <a:pt x="0" y="2029984"/>
                  <a:pt x="0" y="1337481"/>
                </a:cubicBezTo>
                <a:cubicBezTo>
                  <a:pt x="0" y="598811"/>
                  <a:pt x="366619" y="0"/>
                  <a:pt x="818866" y="0"/>
                </a:cubicBezTo>
                <a:close/>
              </a:path>
            </a:pathLst>
          </a:custGeom>
          <a:solidFill>
            <a:srgbClr val="FFFF00"/>
          </a:solidFill>
          <a:ln w="9525">
            <a:noFill/>
          </a:ln>
        </p:spPr>
        <p:txBody>
          <a:bodyPr/>
          <a:p>
            <a:endParaRPr lang="zh-CN" altLang="en-US"/>
          </a:p>
        </p:txBody>
      </p:sp>
      <p:sp>
        <p:nvSpPr>
          <p:cNvPr id="20" name="文本框 30"/>
          <p:cNvSpPr/>
          <p:nvPr/>
        </p:nvSpPr>
        <p:spPr>
          <a:xfrm>
            <a:off x="7721600" y="909638"/>
            <a:ext cx="927100" cy="768350"/>
          </a:xfrm>
          <a:prstGeom prst="rect">
            <a:avLst/>
          </a:prstGeom>
          <a:noFill/>
          <a:ln w="9525">
            <a:noFill/>
          </a:ln>
        </p:spPr>
        <p:txBody>
          <a:bodyPr wrap="square" anchor="t">
            <a:spAutoFit/>
          </a:bodyPr>
          <a:p>
            <a:pPr algn="ctr"/>
            <a:r>
              <a:rPr lang="en-US" altLang="zh-CN" sz="4400" dirty="0">
                <a:solidFill>
                  <a:schemeClr val="bg1"/>
                </a:solidFill>
                <a:latin typeface="Arial" panose="020B0604020202020204" pitchFamily="34" charset="0"/>
                <a:ea typeface="MS Gothic" panose="020B0609070205080204" pitchFamily="1" charset="-128"/>
              </a:rPr>
              <a:t>03</a:t>
            </a:r>
            <a:endParaRPr lang="zh-CN" altLang="en-US" sz="4400" dirty="0">
              <a:solidFill>
                <a:schemeClr val="bg1"/>
              </a:solidFill>
              <a:latin typeface="Arial" panose="020B0604020202020204" pitchFamily="34" charset="0"/>
            </a:endParaRPr>
          </a:p>
        </p:txBody>
      </p:sp>
      <p:sp>
        <p:nvSpPr>
          <p:cNvPr id="21" name="矩形 31"/>
          <p:cNvSpPr/>
          <p:nvPr/>
        </p:nvSpPr>
        <p:spPr>
          <a:xfrm>
            <a:off x="7485063" y="1679575"/>
            <a:ext cx="1402080" cy="460375"/>
          </a:xfrm>
          <a:prstGeom prst="rect">
            <a:avLst/>
          </a:prstGeom>
          <a:noFill/>
          <a:ln w="9525">
            <a:noFill/>
          </a:ln>
        </p:spPr>
        <p:txBody>
          <a:bodyPr wrap="none" anchor="t">
            <a:spAutoFit/>
          </a:bodyPr>
          <a:p>
            <a:r>
              <a:rPr lang="zh-CN" altLang="en-US" sz="2400" dirty="0">
                <a:solidFill>
                  <a:schemeClr val="tx1"/>
                </a:solidFill>
                <a:latin typeface="Impact" panose="020B0806030902050204" charset="0"/>
                <a:ea typeface="微软雅黑" panose="020B0503020204020204" charset="-122"/>
                <a:sym typeface="Impact" panose="020B0806030902050204" charset="0"/>
              </a:rPr>
              <a:t>交叉链接</a:t>
            </a:r>
            <a:endParaRPr lang="zh-CN" altLang="en-US" sz="2400" dirty="0">
              <a:solidFill>
                <a:schemeClr val="tx1"/>
              </a:solidFill>
              <a:latin typeface="Impact" panose="020B0806030902050204" charset="0"/>
              <a:ea typeface="微软雅黑" panose="020B0503020204020204" charset="-122"/>
              <a:sym typeface="Impact" panose="020B0806030902050204" charset="0"/>
            </a:endParaRPr>
          </a:p>
        </p:txBody>
      </p:sp>
      <p:sp>
        <p:nvSpPr>
          <p:cNvPr id="22" name="直接连接符 14"/>
          <p:cNvSpPr/>
          <p:nvPr/>
        </p:nvSpPr>
        <p:spPr>
          <a:xfrm flipH="1">
            <a:off x="3023870" y="2837180"/>
            <a:ext cx="1547495" cy="1633855"/>
          </a:xfrm>
          <a:prstGeom prst="line">
            <a:avLst/>
          </a:prstGeom>
          <a:ln w="6350" cap="flat" cmpd="sng">
            <a:solidFill>
              <a:srgbClr val="7F7F7F"/>
            </a:solidFill>
            <a:prstDash val="solid"/>
            <a:miter/>
            <a:headEnd type="none" w="med" len="med"/>
            <a:tailEnd type="none" w="med" len="med"/>
          </a:ln>
        </p:spPr>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ox(in)">
                                      <p:cBhvr>
                                        <p:cTn id="29" dur="2000"/>
                                        <p:tgtEl>
                                          <p:spTgt spid="10"/>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ox(in)">
                                      <p:cBhvr>
                                        <p:cTn id="32" dur="2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ox(in)">
                                      <p:cBhvr>
                                        <p:cTn id="37" dur="2000"/>
                                        <p:tgtEl>
                                          <p:spTgt spid="15"/>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ox(in)">
                                      <p:cBhvr>
                                        <p:cTn id="40" dur="20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barn(inVertical)">
                                      <p:cBhvr>
                                        <p:cTn id="45" dur="500"/>
                                        <p:tgtEl>
                                          <p:spTgt spid="11"/>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barn(inVertical)">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barn(inVertical)">
                                      <p:cBhvr>
                                        <p:cTn id="53" dur="500"/>
                                        <p:tgtEl>
                                          <p:spTgt spid="20"/>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barn(inVertical)">
                                      <p:cBhvr>
                                        <p:cTn id="56" dur="500"/>
                                        <p:tgtEl>
                                          <p:spTgt spid="21"/>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8"/>
                                        </p:tgtEl>
                                        <p:attrNameLst>
                                          <p:attrName>style.visibility</p:attrName>
                                        </p:attrNameLst>
                                      </p:cBhvr>
                                      <p:to>
                                        <p:strVal val="visible"/>
                                      </p:to>
                                    </p:set>
                                    <p:anim calcmode="lin" valueType="num">
                                      <p:cBhvr additive="base">
                                        <p:cTn id="65" dur="500" fill="hold"/>
                                        <p:tgtEl>
                                          <p:spTgt spid="8"/>
                                        </p:tgtEl>
                                        <p:attrNameLst>
                                          <p:attrName>ppt_x</p:attrName>
                                        </p:attrNameLst>
                                      </p:cBhvr>
                                      <p:tavLst>
                                        <p:tav tm="0">
                                          <p:val>
                                            <p:strVal val="#ppt_x"/>
                                          </p:val>
                                        </p:tav>
                                        <p:tav tm="100000">
                                          <p:val>
                                            <p:strVal val="#ppt_x"/>
                                          </p:val>
                                        </p:tav>
                                      </p:tavLst>
                                    </p:anim>
                                    <p:anim calcmode="lin" valueType="num">
                                      <p:cBhvr additive="base">
                                        <p:cTn id="6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box(in)">
                                      <p:cBhvr>
                                        <p:cTn id="71" dur="2000"/>
                                        <p:tgtEl>
                                          <p:spTgt spid="17"/>
                                        </p:tgtEl>
                                      </p:cBhvr>
                                    </p:animEffect>
                                  </p:childTnLst>
                                </p:cTn>
                              </p:par>
                              <p:par>
                                <p:cTn id="72" presetID="4" presetClass="entr" presetSubtype="16"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box(in)">
                                      <p:cBhvr>
                                        <p:cTn id="74"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P spid="14" grpId="0"/>
      <p:bldP spid="7" grpId="0" animBg="1"/>
      <p:bldP spid="15" grpId="0"/>
      <p:bldP spid="16" grpId="0"/>
      <p:bldP spid="19" grpId="0" animBg="1"/>
      <p:bldP spid="20" grpId="0"/>
      <p:bldP spid="21" grpId="0"/>
      <p:bldP spid="8" grpId="0" animBg="1"/>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3"/>
          <p:cNvSpPr/>
          <p:nvPr/>
        </p:nvSpPr>
        <p:spPr>
          <a:xfrm>
            <a:off x="795338" y="219075"/>
            <a:ext cx="12211050" cy="706755"/>
          </a:xfrm>
          <a:prstGeom prst="rect">
            <a:avLst/>
          </a:prstGeom>
          <a:noFill/>
          <a:ln w="9525">
            <a:noFill/>
          </a:ln>
        </p:spPr>
        <p:txBody>
          <a:bodyPr wrap="square">
            <a:spAutoFit/>
          </a:bodyPr>
          <a:p>
            <a:r>
              <a:rPr lang="zh-CN" altLang="en-US" sz="4000" dirty="0">
                <a:solidFill>
                  <a:srgbClr val="000000"/>
                </a:solidFill>
                <a:latin typeface="微软雅黑" panose="020B0503020204020204" charset="-122"/>
                <a:ea typeface="微软雅黑" panose="020B0503020204020204" charset="-122"/>
                <a:sym typeface="微软雅黑" panose="020B0503020204020204" charset="-122"/>
              </a:rPr>
              <a:t>内连接</a:t>
            </a:r>
            <a:endParaRPr lang="zh-CN" altLang="en-US" sz="4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任意多边形 4"/>
          <p:cNvSpPr/>
          <p:nvPr/>
        </p:nvSpPr>
        <p:spPr>
          <a:xfrm>
            <a:off x="-322262" y="279400"/>
            <a:ext cx="1185862" cy="587375"/>
          </a:xfrm>
          <a:custGeom>
            <a:avLst/>
            <a:gdLst>
              <a:gd name="txL" fmla="*/ 0 w 1187356"/>
              <a:gd name="txT" fmla="*/ 0 h 586855"/>
              <a:gd name="txR" fmla="*/ 1187356 w 1187356"/>
              <a:gd name="txB" fmla="*/ 586855 h 586855"/>
            </a:gdLst>
            <a:ahLst/>
            <a:cxnLst>
              <a:cxn ang="0">
                <a:pos x="0" y="0"/>
              </a:cxn>
              <a:cxn ang="0">
                <a:pos x="976408" y="0"/>
              </a:cxn>
              <a:cxn ang="0">
                <a:pos x="976408" y="8297"/>
              </a:cxn>
              <a:cxn ang="0">
                <a:pos x="1020648" y="23060"/>
              </a:cxn>
              <a:cxn ang="0">
                <a:pos x="1187356" y="293428"/>
              </a:cxn>
              <a:cxn ang="0">
                <a:pos x="1020648" y="563796"/>
              </a:cxn>
              <a:cxn ang="0">
                <a:pos x="976408" y="578559"/>
              </a:cxn>
              <a:cxn ang="0">
                <a:pos x="976408" y="586854"/>
              </a:cxn>
              <a:cxn ang="0">
                <a:pos x="914410" y="586854"/>
              </a:cxn>
              <a:cxn ang="0">
                <a:pos x="914401" y="586855"/>
              </a:cxn>
              <a:cxn ang="0">
                <a:pos x="914392" y="586854"/>
              </a:cxn>
              <a:cxn ang="0">
                <a:pos x="0" y="586854"/>
              </a:cxn>
            </a:cxnLst>
            <a:rect l="txL" t="txT" r="txR" b="txB"/>
            <a:pathLst>
              <a:path w="1187356" h="586855">
                <a:moveTo>
                  <a:pt x="0" y="0"/>
                </a:moveTo>
                <a:lnTo>
                  <a:pt x="976408" y="0"/>
                </a:lnTo>
                <a:lnTo>
                  <a:pt x="976408" y="8297"/>
                </a:lnTo>
                <a:lnTo>
                  <a:pt x="1020648" y="23060"/>
                </a:lnTo>
                <a:cubicBezTo>
                  <a:pt x="1118615" y="67605"/>
                  <a:pt x="1187356" y="171887"/>
                  <a:pt x="1187356" y="293428"/>
                </a:cubicBezTo>
                <a:cubicBezTo>
                  <a:pt x="1187356" y="414969"/>
                  <a:pt x="1118615" y="519251"/>
                  <a:pt x="1020648" y="563796"/>
                </a:cubicBezTo>
                <a:lnTo>
                  <a:pt x="976408" y="578559"/>
                </a:lnTo>
                <a:lnTo>
                  <a:pt x="976408" y="586854"/>
                </a:lnTo>
                <a:lnTo>
                  <a:pt x="914410" y="586854"/>
                </a:lnTo>
                <a:lnTo>
                  <a:pt x="914401" y="586855"/>
                </a:lnTo>
                <a:lnTo>
                  <a:pt x="914392" y="586854"/>
                </a:lnTo>
                <a:lnTo>
                  <a:pt x="0" y="586854"/>
                </a:lnTo>
                <a:close/>
              </a:path>
            </a:pathLst>
          </a:custGeom>
          <a:solidFill>
            <a:srgbClr val="0089F0"/>
          </a:solidFill>
          <a:ln w="9525">
            <a:noFill/>
          </a:ln>
        </p:spPr>
        <p:txBody>
          <a:bodyPr anchor="ctr"/>
          <a:p>
            <a:pPr algn="ctr"/>
            <a:endParaRPr>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直接连接符 15"/>
          <p:cNvSpPr/>
          <p:nvPr/>
        </p:nvSpPr>
        <p:spPr>
          <a:xfrm>
            <a:off x="8637588" y="3524250"/>
            <a:ext cx="3276600" cy="0"/>
          </a:xfrm>
          <a:prstGeom prst="line">
            <a:avLst/>
          </a:prstGeom>
          <a:ln w="6350" cap="flat" cmpd="sng">
            <a:solidFill>
              <a:schemeClr val="bg1"/>
            </a:solidFill>
            <a:prstDash val="solid"/>
            <a:headEnd type="none" w="med" len="med"/>
            <a:tailEnd type="none" w="med" len="med"/>
          </a:ln>
        </p:spPr>
      </p:sp>
      <p:sp>
        <p:nvSpPr>
          <p:cNvPr id="11" name="矩形 3"/>
          <p:cNvSpPr/>
          <p:nvPr/>
        </p:nvSpPr>
        <p:spPr>
          <a:xfrm>
            <a:off x="12700" y="1442085"/>
            <a:ext cx="12166600" cy="5523865"/>
          </a:xfrm>
          <a:prstGeom prst="rect">
            <a:avLst/>
          </a:prstGeom>
          <a:solidFill>
            <a:schemeClr val="tx2">
              <a:lumMod val="75000"/>
            </a:schemeClr>
          </a:solidFill>
          <a:ln w="9525">
            <a:noFill/>
          </a:ln>
        </p:spPr>
        <p:txBody>
          <a:bodyPr anchor="ctr"/>
          <a:p>
            <a:pPr algn="ctr"/>
            <a:endParaRPr>
              <a:solidFill>
                <a:srgbClr val="FFFFFF"/>
              </a:solidFill>
              <a:latin typeface="微软雅黑" panose="020B0503020204020204" charset="-122"/>
              <a:ea typeface="微软雅黑" panose="020B0503020204020204" charset="-122"/>
              <a:sym typeface="微软雅黑" panose="020B0503020204020204" charset="-122"/>
            </a:endParaRPr>
          </a:p>
        </p:txBody>
      </p:sp>
      <p:pic>
        <p:nvPicPr>
          <p:cNvPr id="3" name="图片 2"/>
          <p:cNvPicPr preferRelativeResize="0"/>
          <p:nvPr/>
        </p:nvPicPr>
        <p:blipFill>
          <a:blip r:embed="rId1"/>
          <a:stretch>
            <a:fillRect/>
          </a:stretch>
        </p:blipFill>
        <p:spPr>
          <a:xfrm>
            <a:off x="8277860" y="2319655"/>
            <a:ext cx="3427095" cy="2248535"/>
          </a:xfrm>
          <a:prstGeom prst="rect">
            <a:avLst/>
          </a:prstGeom>
        </p:spPr>
      </p:pic>
      <p:cxnSp>
        <p:nvCxnSpPr>
          <p:cNvPr id="4" name="直接连接符 3"/>
          <p:cNvCxnSpPr/>
          <p:nvPr/>
        </p:nvCxnSpPr>
        <p:spPr>
          <a:xfrm flipV="1">
            <a:off x="6175375" y="3034665"/>
            <a:ext cx="2122170" cy="13970"/>
          </a:xfrm>
          <a:prstGeom prst="line">
            <a:avLst/>
          </a:prstGeom>
          <a:ln w="2540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125845" y="3347720"/>
            <a:ext cx="2181225" cy="363220"/>
          </a:xfrm>
          <a:prstGeom prst="line">
            <a:avLst/>
          </a:prstGeom>
          <a:ln w="2540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a:stretch>
            <a:fillRect/>
          </a:stretch>
        </p:blipFill>
        <p:spPr>
          <a:xfrm>
            <a:off x="647700" y="2391410"/>
            <a:ext cx="5514340" cy="2105025"/>
          </a:xfrm>
          <a:prstGeom prst="rect">
            <a:avLst/>
          </a:prstGeom>
        </p:spPr>
      </p:pic>
      <p:cxnSp>
        <p:nvCxnSpPr>
          <p:cNvPr id="6" name="直接连接符 5"/>
          <p:cNvCxnSpPr/>
          <p:nvPr/>
        </p:nvCxnSpPr>
        <p:spPr>
          <a:xfrm flipV="1">
            <a:off x="6135370" y="3025140"/>
            <a:ext cx="2202180" cy="952500"/>
          </a:xfrm>
          <a:prstGeom prst="line">
            <a:avLst/>
          </a:prstGeom>
          <a:ln w="2540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6083935" y="3710940"/>
            <a:ext cx="2193925" cy="609600"/>
          </a:xfrm>
          <a:prstGeom prst="line">
            <a:avLst/>
          </a:prstGeom>
          <a:ln w="2540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3"/>
          <p:cNvSpPr/>
          <p:nvPr/>
        </p:nvSpPr>
        <p:spPr>
          <a:xfrm>
            <a:off x="795338" y="219075"/>
            <a:ext cx="12211050" cy="706755"/>
          </a:xfrm>
          <a:prstGeom prst="rect">
            <a:avLst/>
          </a:prstGeom>
          <a:noFill/>
          <a:ln w="9525">
            <a:noFill/>
          </a:ln>
        </p:spPr>
        <p:txBody>
          <a:bodyPr wrap="square">
            <a:spAutoFit/>
          </a:bodyPr>
          <a:p>
            <a:r>
              <a:rPr lang="zh-CN" altLang="en-US" sz="4000" dirty="0">
                <a:solidFill>
                  <a:srgbClr val="000000"/>
                </a:solidFill>
                <a:latin typeface="微软雅黑" panose="020B0503020204020204" charset="-122"/>
                <a:ea typeface="微软雅黑" panose="020B0503020204020204" charset="-122"/>
                <a:sym typeface="微软雅黑" panose="020B0503020204020204" charset="-122"/>
              </a:rPr>
              <a:t>内连接</a:t>
            </a:r>
            <a:endParaRPr lang="zh-CN" altLang="en-US" sz="4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任意多边形 4"/>
          <p:cNvSpPr/>
          <p:nvPr/>
        </p:nvSpPr>
        <p:spPr>
          <a:xfrm>
            <a:off x="-322262" y="279400"/>
            <a:ext cx="1185862" cy="587375"/>
          </a:xfrm>
          <a:custGeom>
            <a:avLst/>
            <a:gdLst>
              <a:gd name="txL" fmla="*/ 0 w 1187356"/>
              <a:gd name="txT" fmla="*/ 0 h 586855"/>
              <a:gd name="txR" fmla="*/ 1187356 w 1187356"/>
              <a:gd name="txB" fmla="*/ 586855 h 586855"/>
            </a:gdLst>
            <a:ahLst/>
            <a:cxnLst>
              <a:cxn ang="0">
                <a:pos x="0" y="0"/>
              </a:cxn>
              <a:cxn ang="0">
                <a:pos x="976408" y="0"/>
              </a:cxn>
              <a:cxn ang="0">
                <a:pos x="976408" y="8297"/>
              </a:cxn>
              <a:cxn ang="0">
                <a:pos x="1020648" y="23060"/>
              </a:cxn>
              <a:cxn ang="0">
                <a:pos x="1187356" y="293428"/>
              </a:cxn>
              <a:cxn ang="0">
                <a:pos x="1020648" y="563796"/>
              </a:cxn>
              <a:cxn ang="0">
                <a:pos x="976408" y="578559"/>
              </a:cxn>
              <a:cxn ang="0">
                <a:pos x="976408" y="586854"/>
              </a:cxn>
              <a:cxn ang="0">
                <a:pos x="914410" y="586854"/>
              </a:cxn>
              <a:cxn ang="0">
                <a:pos x="914401" y="586855"/>
              </a:cxn>
              <a:cxn ang="0">
                <a:pos x="914392" y="586854"/>
              </a:cxn>
              <a:cxn ang="0">
                <a:pos x="0" y="586854"/>
              </a:cxn>
            </a:cxnLst>
            <a:rect l="txL" t="txT" r="txR" b="txB"/>
            <a:pathLst>
              <a:path w="1187356" h="586855">
                <a:moveTo>
                  <a:pt x="0" y="0"/>
                </a:moveTo>
                <a:lnTo>
                  <a:pt x="976408" y="0"/>
                </a:lnTo>
                <a:lnTo>
                  <a:pt x="976408" y="8297"/>
                </a:lnTo>
                <a:lnTo>
                  <a:pt x="1020648" y="23060"/>
                </a:lnTo>
                <a:cubicBezTo>
                  <a:pt x="1118615" y="67605"/>
                  <a:pt x="1187356" y="171887"/>
                  <a:pt x="1187356" y="293428"/>
                </a:cubicBezTo>
                <a:cubicBezTo>
                  <a:pt x="1187356" y="414969"/>
                  <a:pt x="1118615" y="519251"/>
                  <a:pt x="1020648" y="563796"/>
                </a:cubicBezTo>
                <a:lnTo>
                  <a:pt x="976408" y="578559"/>
                </a:lnTo>
                <a:lnTo>
                  <a:pt x="976408" y="586854"/>
                </a:lnTo>
                <a:lnTo>
                  <a:pt x="914410" y="586854"/>
                </a:lnTo>
                <a:lnTo>
                  <a:pt x="914401" y="586855"/>
                </a:lnTo>
                <a:lnTo>
                  <a:pt x="914392" y="586854"/>
                </a:lnTo>
                <a:lnTo>
                  <a:pt x="0" y="586854"/>
                </a:lnTo>
                <a:close/>
              </a:path>
            </a:pathLst>
          </a:custGeom>
          <a:solidFill>
            <a:srgbClr val="0089F0"/>
          </a:solidFill>
          <a:ln w="9525">
            <a:noFill/>
          </a:ln>
        </p:spPr>
        <p:txBody>
          <a:bodyPr anchor="ctr"/>
          <a:p>
            <a:pPr algn="ctr"/>
            <a:endParaRPr>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直接连接符 15"/>
          <p:cNvSpPr/>
          <p:nvPr/>
        </p:nvSpPr>
        <p:spPr>
          <a:xfrm>
            <a:off x="8637588" y="3524250"/>
            <a:ext cx="3276600" cy="0"/>
          </a:xfrm>
          <a:prstGeom prst="line">
            <a:avLst/>
          </a:prstGeom>
          <a:ln w="6350" cap="flat" cmpd="sng">
            <a:solidFill>
              <a:schemeClr val="bg1"/>
            </a:solidFill>
            <a:prstDash val="solid"/>
            <a:headEnd type="none" w="med" len="med"/>
            <a:tailEnd type="none" w="med" len="med"/>
          </a:ln>
        </p:spPr>
      </p:sp>
      <p:sp>
        <p:nvSpPr>
          <p:cNvPr id="11" name="矩形 3"/>
          <p:cNvSpPr/>
          <p:nvPr/>
        </p:nvSpPr>
        <p:spPr>
          <a:xfrm>
            <a:off x="12700" y="1355090"/>
            <a:ext cx="12166600" cy="55238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a:noFill/>
          </a:ln>
        </p:spPr>
        <p:txBody>
          <a:bodyPr anchor="ctr"/>
          <a:p>
            <a:pPr algn="ctr"/>
            <a:endParaRPr>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矩形 6"/>
          <p:cNvSpPr/>
          <p:nvPr/>
        </p:nvSpPr>
        <p:spPr>
          <a:xfrm>
            <a:off x="641985" y="1675130"/>
            <a:ext cx="10706100" cy="3661410"/>
          </a:xfrm>
          <a:prstGeom prst="rect">
            <a:avLst/>
          </a:prstGeom>
          <a:noFill/>
          <a:ln w="9525">
            <a:noFill/>
          </a:ln>
        </p:spPr>
        <p:txBody>
          <a:bodyPr wrap="square">
            <a:spAutoFit/>
          </a:bodyPr>
          <a:p>
            <a:pPr algn="l"/>
            <a:r>
              <a:rPr lang="en-US" altLang="zh-CN" sz="2400">
                <a:sym typeface="+mn-ea"/>
              </a:rPr>
              <a:t>1.(</a:t>
            </a:r>
            <a:r>
              <a:rPr lang="zh-CN" altLang="en-US" sz="2400">
                <a:sym typeface="+mn-ea"/>
              </a:rPr>
              <a:t>只使用</a:t>
            </a:r>
            <a:r>
              <a:rPr lang="en-US" altLang="zh-CN" sz="2400">
                <a:sym typeface="+mn-ea"/>
              </a:rPr>
              <a:t>where)</a:t>
            </a:r>
            <a:endParaRPr lang="en-US" altLang="zh-CN" sz="2400">
              <a:sym typeface="+mn-ea"/>
            </a:endParaRPr>
          </a:p>
          <a:p>
            <a:pPr algn="l"/>
            <a:r>
              <a:rPr lang="en-US" altLang="zh-CN" sz="2400">
                <a:sym typeface="+mn-ea"/>
              </a:rPr>
              <a:t>select* </a:t>
            </a:r>
            <a:r>
              <a:rPr lang="zh-CN" altLang="en-US" sz="2400">
                <a:sym typeface="+mn-ea"/>
              </a:rPr>
              <a:t> from 表</a:t>
            </a:r>
            <a:r>
              <a:rPr lang="en-US" altLang="zh-CN" sz="2400">
                <a:sym typeface="+mn-ea"/>
              </a:rPr>
              <a:t>1 , </a:t>
            </a:r>
            <a:r>
              <a:rPr lang="zh-CN" altLang="en-US" sz="2400">
                <a:sym typeface="+mn-ea"/>
              </a:rPr>
              <a:t>表</a:t>
            </a:r>
            <a:r>
              <a:rPr lang="en-US" altLang="zh-CN" sz="2400">
                <a:sym typeface="+mn-ea"/>
              </a:rPr>
              <a:t>2 where where_definition;</a:t>
            </a:r>
            <a:endParaRPr lang="en-US" altLang="zh-CN" sz="4000">
              <a:sym typeface="+mn-ea"/>
            </a:endParaRPr>
          </a:p>
          <a:p>
            <a:pPr algn="l"/>
            <a:r>
              <a:rPr lang="en-US" altLang="zh-CN" sz="2400">
                <a:sym typeface="+mn-ea"/>
              </a:rPr>
              <a:t>2.(</a:t>
            </a:r>
            <a:r>
              <a:rPr lang="zh-CN" altLang="en-US" sz="2400">
                <a:sym typeface="+mn-ea"/>
              </a:rPr>
              <a:t>只使用</a:t>
            </a:r>
            <a:r>
              <a:rPr lang="en-US" altLang="zh-CN" sz="2400">
                <a:sym typeface="+mn-ea"/>
              </a:rPr>
              <a:t>join...where...)</a:t>
            </a:r>
            <a:endParaRPr lang="en-US" altLang="zh-CN" sz="2400">
              <a:sym typeface="+mn-ea"/>
            </a:endParaRPr>
          </a:p>
          <a:p>
            <a:pPr algn="l"/>
            <a:r>
              <a:rPr lang="en-US" altLang="zh-CN" sz="2400">
                <a:sym typeface="+mn-ea"/>
              </a:rPr>
              <a:t>select* </a:t>
            </a:r>
            <a:r>
              <a:rPr lang="zh-CN" altLang="en-US" sz="2400">
                <a:sym typeface="+mn-ea"/>
              </a:rPr>
              <a:t> from 表</a:t>
            </a:r>
            <a:r>
              <a:rPr lang="en-US" altLang="zh-CN" sz="2400">
                <a:sym typeface="+mn-ea"/>
              </a:rPr>
              <a:t>1 (inner) join </a:t>
            </a:r>
            <a:r>
              <a:rPr lang="zh-CN" altLang="en-US" sz="2400">
                <a:sym typeface="+mn-ea"/>
              </a:rPr>
              <a:t>表</a:t>
            </a:r>
            <a:r>
              <a:rPr lang="en-US" altLang="zh-CN" sz="2400">
                <a:sym typeface="+mn-ea"/>
              </a:rPr>
              <a:t>2 where where_definition;</a:t>
            </a:r>
            <a:endParaRPr lang="en-US" altLang="zh-CN" sz="2400">
              <a:sym typeface="+mn-ea"/>
            </a:endParaRPr>
          </a:p>
          <a:p>
            <a:pPr algn="l"/>
            <a:r>
              <a:rPr lang="en-US" altLang="zh-CN" sz="2400">
                <a:sym typeface="+mn-ea"/>
              </a:rPr>
              <a:t>3.(</a:t>
            </a:r>
            <a:r>
              <a:rPr lang="zh-CN" altLang="en-US" sz="2400">
                <a:sym typeface="+mn-ea"/>
              </a:rPr>
              <a:t>只使用</a:t>
            </a:r>
            <a:r>
              <a:rPr lang="en-US" altLang="zh-CN" sz="2400">
                <a:sym typeface="+mn-ea"/>
              </a:rPr>
              <a:t>join...on...)</a:t>
            </a:r>
            <a:endParaRPr lang="en-US" altLang="zh-CN" sz="2400">
              <a:sym typeface="+mn-ea"/>
            </a:endParaRPr>
          </a:p>
          <a:p>
            <a:pPr algn="l"/>
            <a:r>
              <a:rPr lang="en-US" altLang="zh-CN" sz="2400">
                <a:sym typeface="+mn-ea"/>
              </a:rPr>
              <a:t>select* </a:t>
            </a:r>
            <a:r>
              <a:rPr lang="zh-CN" altLang="en-US" sz="2400">
                <a:sym typeface="+mn-ea"/>
              </a:rPr>
              <a:t> from 表</a:t>
            </a:r>
            <a:r>
              <a:rPr lang="en-US" altLang="zh-CN" sz="2400">
                <a:sym typeface="+mn-ea"/>
              </a:rPr>
              <a:t>1 (inner) join </a:t>
            </a:r>
            <a:r>
              <a:rPr lang="zh-CN" altLang="en-US" sz="2400">
                <a:sym typeface="+mn-ea"/>
              </a:rPr>
              <a:t>表</a:t>
            </a:r>
            <a:r>
              <a:rPr lang="en-US" altLang="zh-CN" sz="2400">
                <a:sym typeface="+mn-ea"/>
              </a:rPr>
              <a:t>2 on join_condition;</a:t>
            </a:r>
            <a:endParaRPr lang="en-US" altLang="zh-CN" sz="2400" dirty="0">
              <a:solidFill>
                <a:schemeClr val="bg1"/>
              </a:solidFill>
              <a:latin typeface="微软雅黑" panose="020B0503020204020204" charset="-122"/>
              <a:ea typeface="微软雅黑" panose="020B0503020204020204" charset="-122"/>
              <a:sym typeface="+mn-ea"/>
            </a:endParaRPr>
          </a:p>
          <a:p>
            <a:pPr algn="l"/>
            <a:endParaRPr lang="zh-CN" altLang="en-US" sz="4000" dirty="0">
              <a:solidFill>
                <a:schemeClr val="bg1"/>
              </a:solidFill>
              <a:latin typeface="微软雅黑" panose="020B0503020204020204" charset="-122"/>
              <a:ea typeface="微软雅黑" panose="020B0503020204020204" charset="-122"/>
              <a:sym typeface="+mn-ea"/>
            </a:endParaRPr>
          </a:p>
          <a:p>
            <a:pPr algn="l"/>
            <a:r>
              <a:rPr lang="zh-CN" altLang="en-US" sz="2400" dirty="0">
                <a:solidFill>
                  <a:schemeClr val="bg1"/>
                </a:solidFill>
                <a:latin typeface="微软雅黑" panose="020B0503020204020204" charset="-122"/>
                <a:ea typeface="微软雅黑" panose="020B0503020204020204" charset="-122"/>
                <a:sym typeface="+mn-ea"/>
              </a:rPr>
              <a:t>只列出这些连接表中与连接条件相匹配的数据行。INNER可以不写，则默认为内连接</a:t>
            </a:r>
            <a:endParaRPr lang="zh-CN" altLang="en-US" sz="2400" dirty="0">
              <a:solidFill>
                <a:schemeClr val="bg1"/>
              </a:solidFill>
              <a:latin typeface="微软雅黑" panose="020B0503020204020204" charset="-122"/>
              <a:ea typeface="微软雅黑" panose="020B0503020204020204" charset="-122"/>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linds(horizontal)">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blinds(horizontal)">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blinds(horizontal)">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blinds(horizontal)">
                                      <p:cBhvr>
                                        <p:cTn id="27" dur="5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blinds(horizontal)">
                                      <p:cBhvr>
                                        <p:cTn id="32" dur="500"/>
                                        <p:tgtEl>
                                          <p:spTgt spid="1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animEffect transition="in" filter="blinds(horizontal)">
                                      <p:cBhvr>
                                        <p:cTn id="37"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2090</Words>
  <Application>WPS 演示</Application>
  <PresentationFormat>宽屏</PresentationFormat>
  <Paragraphs>169</Paragraphs>
  <Slides>18</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宋体</vt:lpstr>
      <vt:lpstr>Wingdings</vt:lpstr>
      <vt:lpstr>Calibri Light</vt:lpstr>
      <vt:lpstr>Calibri</vt:lpstr>
      <vt:lpstr>Impact</vt:lpstr>
      <vt:lpstr>微软雅黑</vt:lpstr>
      <vt:lpstr>MS Gothic</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xiaoba ba</dc:creator>
  <cp:lastModifiedBy>one step a time</cp:lastModifiedBy>
  <cp:revision>970</cp:revision>
  <dcterms:created xsi:type="dcterms:W3CDTF">2013-03-26T06:46:00Z</dcterms:created>
  <dcterms:modified xsi:type="dcterms:W3CDTF">2019-04-10T05:14:33Z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2052-10.1.0.7401</vt:lpwstr>
  </property>
</Properties>
</file>