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0" r:id="rId3"/>
    <p:sldId id="368" r:id="rId4"/>
    <p:sldId id="421" r:id="rId5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416"/>
        <p:guide pos="3773"/>
      </p:guideLst>
    </p:cSldViewPr>
  </p:slideViewPr>
  <p:gridSpacing cx="69849" cy="6984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ftr="0" dt="0"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microsoft.com/office/2007/relationships/media" Target="file:///C:\Documents%20and%20Settings\Administrator\&#26700;&#38754;\&#23436;&#25104;&#31295;2\&#23436;&#25104;&#31295;\IdeaPPT&#23459;&#20256;&#29255;.mp3" TargetMode="External"/><Relationship Id="rId8" Type="http://schemas.openxmlformats.org/officeDocument/2006/relationships/audio" Target="file:///C:\Documents%20and%20Settings\Administrator\&#26700;&#38754;\&#23436;&#25104;&#31295;2\&#23436;&#25104;&#31295;\IdeaPPT&#23459;&#20256;&#29255;.mp3" TargetMode="Externa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绿"/>
          <p:cNvSpPr/>
          <p:nvPr/>
        </p:nvSpPr>
        <p:spPr>
          <a:xfrm rot="19200000">
            <a:off x="-1617662" y="-1506537"/>
            <a:ext cx="3236912" cy="4318000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黄"/>
          <p:cNvSpPr/>
          <p:nvPr/>
        </p:nvSpPr>
        <p:spPr>
          <a:xfrm rot="19800000">
            <a:off x="-1617662" y="-1531937"/>
            <a:ext cx="3236912" cy="4318000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" name="蓝"/>
          <p:cNvSpPr/>
          <p:nvPr/>
        </p:nvSpPr>
        <p:spPr>
          <a:xfrm rot="20400000">
            <a:off x="-1617662" y="-1557337"/>
            <a:ext cx="3236912" cy="4318000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7" name="红"/>
          <p:cNvSpPr/>
          <p:nvPr/>
        </p:nvSpPr>
        <p:spPr>
          <a:xfrm rot="21000000">
            <a:off x="-1490662" y="-1404937"/>
            <a:ext cx="3236912" cy="4318000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8" name="组合 12"/>
          <p:cNvGrpSpPr/>
          <p:nvPr/>
        </p:nvGrpSpPr>
        <p:grpSpPr>
          <a:xfrm>
            <a:off x="-20637" y="4330700"/>
            <a:ext cx="12201525" cy="157163"/>
            <a:chOff x="0" y="0"/>
            <a:chExt cx="12204377" cy="156751"/>
          </a:xfrm>
        </p:grpSpPr>
        <p:sp>
          <p:nvSpPr>
            <p:cNvPr id="19" name="绿"/>
            <p:cNvSpPr/>
            <p:nvPr/>
          </p:nvSpPr>
          <p:spPr>
            <a:xfrm rot="10800000">
              <a:off x="0" y="0"/>
              <a:ext cx="3049200" cy="156751"/>
            </a:xfrm>
            <a:prstGeom prst="rect">
              <a:avLst/>
            </a:prstGeom>
            <a:solidFill>
              <a:srgbClr val="029141"/>
            </a:solidFill>
            <a:ln w="1587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黄"/>
            <p:cNvSpPr/>
            <p:nvPr/>
          </p:nvSpPr>
          <p:spPr>
            <a:xfrm rot="10800000">
              <a:off x="3051725" y="0"/>
              <a:ext cx="3049200" cy="156751"/>
            </a:xfrm>
            <a:prstGeom prst="rect">
              <a:avLst/>
            </a:prstGeom>
            <a:solidFill>
              <a:srgbClr val="FFF308"/>
            </a:solidFill>
            <a:ln w="1587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蓝"/>
            <p:cNvSpPr/>
            <p:nvPr/>
          </p:nvSpPr>
          <p:spPr>
            <a:xfrm rot="10800000">
              <a:off x="6103451" y="0"/>
              <a:ext cx="3049200" cy="156751"/>
            </a:xfrm>
            <a:prstGeom prst="rect">
              <a:avLst/>
            </a:prstGeom>
            <a:solidFill>
              <a:srgbClr val="0093DE"/>
            </a:solidFill>
            <a:ln w="1587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红"/>
            <p:cNvSpPr/>
            <p:nvPr/>
          </p:nvSpPr>
          <p:spPr>
            <a:xfrm rot="10800000">
              <a:off x="9155177" y="0"/>
              <a:ext cx="3049200" cy="156751"/>
            </a:xfrm>
            <a:prstGeom prst="rect">
              <a:avLst/>
            </a:prstGeom>
            <a:solidFill>
              <a:srgbClr val="DB2519"/>
            </a:solidFill>
            <a:ln w="1587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361555" y="2829560"/>
            <a:ext cx="2926080" cy="119888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zh-CN" altLang="en-US" sz="7200" b="1" kern="1200" dirty="0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Trebuchet MS" panose="020B0603020202020204" charset="0"/>
              </a:rPr>
              <a:t>子查询</a:t>
            </a:r>
            <a:endParaRPr lang="zh-CN" altLang="en-US" sz="7200" b="1" kern="1200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Trebuchet MS" panose="020B0603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7552 0.231296 L 0.061510 -0.195833 " pathEditMode="relative" ptsTypes="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bldLvl="0" animBg="1"/>
      <p:bldP spid="23" grpId="2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表操作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387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2" name="矩形 3"/>
          <p:cNvSpPr/>
          <p:nvPr/>
        </p:nvSpPr>
        <p:spPr>
          <a:xfrm>
            <a:off x="12700" y="1344930"/>
            <a:ext cx="12166600" cy="5523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300" y="2336165"/>
            <a:ext cx="1332039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>
                <a:sym typeface="+mn-ea"/>
              </a:rPr>
              <a:t>添加数据</a:t>
            </a:r>
            <a:endParaRPr>
              <a:sym typeface="+mn-ea"/>
            </a:endParaRPr>
          </a:p>
          <a:p>
            <a:pPr algn="l"/>
            <a:r>
              <a:rPr sz="2800">
                <a:solidFill>
                  <a:schemeClr val="bg1"/>
                </a:solidFill>
                <a:sym typeface="+mn-ea"/>
              </a:rPr>
              <a:t>insert  into employee(name, sex,salary,age,dept_id)values('员工1','男',10000,25,1),('员工2','男',13000,27,</a:t>
            </a:r>
            <a:r>
              <a:rPr lang="en-US" sz="2800">
                <a:solidFill>
                  <a:schemeClr val="bg1"/>
                </a:solidFill>
                <a:sym typeface="+mn-ea"/>
              </a:rPr>
              <a:t>2</a:t>
            </a:r>
            <a:r>
              <a:rPr sz="2800">
                <a:solidFill>
                  <a:schemeClr val="bg1"/>
                </a:solidFill>
                <a:sym typeface="+mn-ea"/>
              </a:rPr>
              <a:t>),('员工3','女',10000,24);</a:t>
            </a:r>
            <a:endParaRPr sz="28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insert  into department(name, description )values('宣传部',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'负责海报设计'),('开发部','负责产品的开发'),('设计部','负责UI设计');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30" name="矩形 12"/>
          <p:cNvSpPr/>
          <p:nvPr/>
        </p:nvSpPr>
        <p:spPr>
          <a:xfrm rot="20638975">
            <a:off x="8108950" y="3960813"/>
            <a:ext cx="309880" cy="1861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en-US" sz="1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2" name="图片 6" descr="3.png"/>
          <p:cNvPicPr>
            <a:picLocks noChangeAspect="1"/>
          </p:cNvPicPr>
          <p:nvPr/>
        </p:nvPicPr>
        <p:blipFill>
          <a:blip r:embed="rId1">
            <a:lum bright="100000" contrast="-100000"/>
          </a:blip>
          <a:stretch>
            <a:fillRect/>
          </a:stretch>
        </p:blipFill>
        <p:spPr>
          <a:xfrm>
            <a:off x="9939655" y="6278245"/>
            <a:ext cx="835025" cy="347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7" descr="4.png"/>
          <p:cNvPicPr>
            <a:picLocks noChangeAspect="1"/>
          </p:cNvPicPr>
          <p:nvPr/>
        </p:nvPicPr>
        <p:blipFill>
          <a:blip r:embed="rId2">
            <a:lum bright="100000" contrast="-100000"/>
          </a:blip>
          <a:stretch>
            <a:fillRect/>
          </a:stretch>
        </p:blipFill>
        <p:spPr>
          <a:xfrm>
            <a:off x="9925050" y="6234113"/>
            <a:ext cx="909638" cy="309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</p:pic>
      <p:pic>
        <p:nvPicPr>
          <p:cNvPr id="14" name="图片 8" descr="5.png"/>
          <p:cNvPicPr>
            <a:picLocks noChangeAspect="1"/>
          </p:cNvPicPr>
          <p:nvPr/>
        </p:nvPicPr>
        <p:blipFill>
          <a:blip r:embed="rId3">
            <a:lum bright="100000" contrast="-100000"/>
          </a:blip>
          <a:stretch>
            <a:fillRect/>
          </a:stretch>
        </p:blipFill>
        <p:spPr>
          <a:xfrm>
            <a:off x="10718800" y="4137025"/>
            <a:ext cx="1365250" cy="2359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</p:pic>
      <p:pic>
        <p:nvPicPr>
          <p:cNvPr id="15" name="图片 9" descr="6.png"/>
          <p:cNvPicPr>
            <a:picLocks noChangeAspect="1"/>
          </p:cNvPicPr>
          <p:nvPr/>
        </p:nvPicPr>
        <p:blipFill>
          <a:blip r:embed="rId4">
            <a:lum bright="100000" contrast="-100000"/>
          </a:blip>
          <a:stretch>
            <a:fillRect/>
          </a:stretch>
        </p:blipFill>
        <p:spPr>
          <a:xfrm>
            <a:off x="9866313" y="4125913"/>
            <a:ext cx="1146175" cy="2084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</p:pic>
      <p:pic>
        <p:nvPicPr>
          <p:cNvPr id="16" name="图片 10" descr="7.png"/>
          <p:cNvPicPr>
            <a:picLocks noChangeAspect="1"/>
          </p:cNvPicPr>
          <p:nvPr/>
        </p:nvPicPr>
        <p:blipFill>
          <a:blip r:embed="rId5">
            <a:lum bright="100000" contrast="-100000"/>
          </a:blip>
          <a:stretch>
            <a:fillRect/>
          </a:stretch>
        </p:blipFill>
        <p:spPr>
          <a:xfrm>
            <a:off x="10142538" y="5246688"/>
            <a:ext cx="798512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1" descr="8.png"/>
          <p:cNvPicPr>
            <a:picLocks noChangeAspect="1"/>
          </p:cNvPicPr>
          <p:nvPr/>
        </p:nvPicPr>
        <p:blipFill>
          <a:blip r:embed="rId6">
            <a:lum bright="100000" contrast="-100000"/>
          </a:blip>
          <a:stretch>
            <a:fillRect/>
          </a:stretch>
        </p:blipFill>
        <p:spPr>
          <a:xfrm>
            <a:off x="10315575" y="4529138"/>
            <a:ext cx="268288" cy="134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3" descr="10.png"/>
          <p:cNvPicPr>
            <a:picLocks noChangeAspect="1"/>
          </p:cNvPicPr>
          <p:nvPr/>
        </p:nvPicPr>
        <p:blipFill>
          <a:blip r:embed="rId7">
            <a:lum bright="100000" contrast="-100000"/>
          </a:blip>
          <a:stretch>
            <a:fillRect/>
          </a:stretch>
        </p:blipFill>
        <p:spPr>
          <a:xfrm>
            <a:off x="8655050" y="3317875"/>
            <a:ext cx="1468438" cy="1273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</p:pic>
      <p:pic>
        <p:nvPicPr>
          <p:cNvPr id="19" name="IdeaPPT宣传片.mp3">
            <a:hlinkClick r:id="" action="ppaction://media"/>
          </p:cNvPr>
          <p:cNvPicPr>
            <a:picLocks noRot="1"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link="rId9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726988" y="7318375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086" name="直接连接符 21"/>
          <p:cNvCxnSpPr/>
          <p:nvPr/>
        </p:nvCxnSpPr>
        <p:spPr>
          <a:xfrm flipV="1">
            <a:off x="1449705" y="3664585"/>
            <a:ext cx="4779645" cy="861695"/>
          </a:xfrm>
          <a:prstGeom prst="line">
            <a:avLst/>
          </a:prstGeom>
          <a:ln w="28575" cap="flat" cmpd="sng">
            <a:solidFill>
              <a:schemeClr val="tx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87" name="TextBox 22"/>
          <p:cNvSpPr txBox="1"/>
          <p:nvPr/>
        </p:nvSpPr>
        <p:spPr>
          <a:xfrm rot="21000000">
            <a:off x="1536700" y="4287520"/>
            <a:ext cx="50863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rot="21000000">
            <a:off x="1074420" y="3005455"/>
            <a:ext cx="4559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accent3"/>
                </a:solidFill>
              </a:rPr>
              <a:t>	</a:t>
            </a:r>
            <a:r>
              <a:rPr lang="en-US" altLang="zh-CN" sz="7200">
                <a:solidFill>
                  <a:schemeClr val="tx1"/>
                </a:solidFill>
              </a:rPr>
              <a:t>END</a:t>
            </a:r>
            <a:endParaRPr lang="en-US" altLang="zh-CN" sz="720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254000" y="338138"/>
            <a:ext cx="12493625" cy="960437"/>
            <a:chOff x="0" y="0"/>
            <a:chExt cx="12498652" cy="960991"/>
          </a:xfrm>
        </p:grpSpPr>
        <p:grpSp>
          <p:nvGrpSpPr>
            <p:cNvPr id="22" name="组合 21"/>
            <p:cNvGrpSpPr/>
            <p:nvPr/>
          </p:nvGrpSpPr>
          <p:grpSpPr>
            <a:xfrm>
              <a:off x="0" y="0"/>
              <a:ext cx="12486490" cy="960991"/>
              <a:chOff x="0" y="0"/>
              <a:chExt cx="12486490" cy="960991"/>
            </a:xfrm>
          </p:grpSpPr>
          <p:sp>
            <p:nvSpPr>
              <p:cNvPr id="23" name="直角三角形 9"/>
              <p:cNvSpPr/>
              <p:nvPr/>
            </p:nvSpPr>
            <p:spPr>
              <a:xfrm flipH="1" flipV="1">
                <a:off x="232061" y="652284"/>
                <a:ext cx="759656" cy="308707"/>
              </a:xfrm>
              <a:prstGeom prst="rtTriangle">
                <a:avLst/>
              </a:prstGeom>
              <a:solidFill>
                <a:srgbClr val="2E75B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24" name="矩形 10"/>
              <p:cNvSpPr/>
              <p:nvPr/>
            </p:nvSpPr>
            <p:spPr>
              <a:xfrm>
                <a:off x="259358" y="0"/>
                <a:ext cx="12227132" cy="668544"/>
              </a:xfrm>
              <a:prstGeom prst="rect">
                <a:avLst/>
              </a:prstGeom>
              <a:solidFill>
                <a:srgbClr val="0089F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25" name="文本框 11"/>
              <p:cNvSpPr/>
              <p:nvPr/>
            </p:nvSpPr>
            <p:spPr>
              <a:xfrm>
                <a:off x="0" y="53006"/>
                <a:ext cx="7927075" cy="5839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量加</a:t>
                </a:r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MySQL</a:t>
                </a:r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培训（</a:t>
                </a:r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4</a:t>
                </a:r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）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26" name="直接连接符 8"/>
            <p:cNvSpPr/>
            <p:nvPr/>
          </p:nvSpPr>
          <p:spPr>
            <a:xfrm>
              <a:off x="7638652" y="347880"/>
              <a:ext cx="4860000" cy="1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1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3">
                <p:cTn id="44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5130" grpId="0"/>
      <p:bldP spid="5130" grpId="1"/>
      <p:bldP spid="3087" grpId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演示</Application>
  <PresentationFormat>宽屏</PresentationFormat>
  <Paragraphs>17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Trebuchet MS</vt:lpstr>
      <vt:lpstr>Impact</vt:lpstr>
      <vt:lpstr>MS Gothic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xiaoba ba</dc:creator>
  <cp:lastModifiedBy>one step a time</cp:lastModifiedBy>
  <cp:revision>957</cp:revision>
  <dcterms:created xsi:type="dcterms:W3CDTF">2013-03-26T06:46:00Z</dcterms:created>
  <dcterms:modified xsi:type="dcterms:W3CDTF">2019-04-10T06:32:56Z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