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0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45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12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3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3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77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99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51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54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3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8C9942-8674-48CF-ABC1-540AFD2DEE9B}" type="datetimeFigureOut">
              <a:rPr lang="en-SG" smtClean="0"/>
              <a:t>30/9/2020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0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1101-A4EE-47F8-9EA2-85A769C6C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Speed Control of DC Motors</a:t>
            </a:r>
            <a:endParaRPr lang="en-SG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CC12F-41E6-4251-9FCC-31BF115F6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206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95C35E6B-BC62-4802-A146-064FCCED2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86"/>
          <a:stretch/>
        </p:blipFill>
        <p:spPr bwMode="auto">
          <a:xfrm>
            <a:off x="3009753" y="1194406"/>
            <a:ext cx="5286375" cy="416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A338F-AFF4-47F4-BB56-C678AD8E8846}"/>
              </a:ext>
            </a:extLst>
          </p:cNvPr>
          <p:cNvSpPr txBox="1"/>
          <p:nvPr/>
        </p:nvSpPr>
        <p:spPr>
          <a:xfrm>
            <a:off x="5643967" y="352326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https://electronics.stackexchange.com/questions/452474/self-inductance-in-steady-state-equivalent-model-of-brushed-dc-machine</a:t>
            </a:r>
          </a:p>
        </p:txBody>
      </p:sp>
    </p:spTree>
    <p:extLst>
      <p:ext uri="{BB962C8B-B14F-4D97-AF65-F5344CB8AC3E}">
        <p14:creationId xmlns:p14="http://schemas.microsoft.com/office/powerpoint/2010/main" val="301364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C Motor Equivalent Circuit Diagram">
            <a:extLst>
              <a:ext uri="{FF2B5EF4-FFF2-40B4-BE49-F238E27FC236}">
                <a16:creationId xmlns:a16="http://schemas.microsoft.com/office/drawing/2014/main" id="{CBCE3BB7-083B-48AF-A956-5043F5D4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852613"/>
            <a:ext cx="65817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E4BD3-2C94-4989-88BA-C00B11501964}"/>
              </a:ext>
            </a:extLst>
          </p:cNvPr>
          <p:cNvSpPr txBox="1"/>
          <p:nvPr/>
        </p:nvSpPr>
        <p:spPr>
          <a:xfrm>
            <a:off x="5253606" y="70029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https://www.precisionmicrodrives.com/content/dc-motor-speed-voltage-and-torque-relationships/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BA754-1E36-4520-B11C-AC5069353725}"/>
              </a:ext>
            </a:extLst>
          </p:cNvPr>
          <p:cNvSpPr txBox="1"/>
          <p:nvPr/>
        </p:nvSpPr>
        <p:spPr>
          <a:xfrm>
            <a:off x="2637639" y="50053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Derive formula</a:t>
            </a:r>
          </a:p>
        </p:txBody>
      </p:sp>
    </p:spTree>
    <p:extLst>
      <p:ext uri="{BB962C8B-B14F-4D97-AF65-F5344CB8AC3E}">
        <p14:creationId xmlns:p14="http://schemas.microsoft.com/office/powerpoint/2010/main" val="32011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05170-C8DE-4D87-84C8-B9B90CF4923C}"/>
              </a:ext>
            </a:extLst>
          </p:cNvPr>
          <p:cNvSpPr txBox="1"/>
          <p:nvPr/>
        </p:nvSpPr>
        <p:spPr>
          <a:xfrm>
            <a:off x="5253606" y="70029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Maybe just use circuit w/o inductor</a:t>
            </a:r>
          </a:p>
        </p:txBody>
      </p:sp>
    </p:spTree>
    <p:extLst>
      <p:ext uri="{BB962C8B-B14F-4D97-AF65-F5344CB8AC3E}">
        <p14:creationId xmlns:p14="http://schemas.microsoft.com/office/powerpoint/2010/main" val="22971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24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43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40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Speed Control of DC Motors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Control of DC Motors</dc:title>
  <dc:creator>Zhuang Jianning</dc:creator>
  <cp:lastModifiedBy>Zhuang Jianning</cp:lastModifiedBy>
  <cp:revision>4</cp:revision>
  <dcterms:created xsi:type="dcterms:W3CDTF">2020-10-01T12:16:03Z</dcterms:created>
  <dcterms:modified xsi:type="dcterms:W3CDTF">2020-10-03T10:34:01Z</dcterms:modified>
</cp:coreProperties>
</file>