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67" r:id="rId5"/>
    <p:sldId id="260" r:id="rId6"/>
    <p:sldId id="266" r:id="rId7"/>
    <p:sldId id="269" r:id="rId8"/>
    <p:sldId id="268" r:id="rId9"/>
    <p:sldId id="265" r:id="rId10"/>
    <p:sldId id="259" r:id="rId11"/>
    <p:sldId id="262" r:id="rId12"/>
    <p:sldId id="263" r:id="rId13"/>
    <p:sldId id="264" r:id="rId14"/>
    <p:sldId id="261"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1" i="0" u="none" strike="noStrike" cap="none" spc="0" normalizeH="0" baseline="0">
        <a:ln>
          <a:noFill/>
        </a:ln>
        <a:solidFill>
          <a:srgbClr val="982ABC"/>
        </a:solidFill>
        <a:effectLst/>
        <a:uFillTx/>
        <a:latin typeface="Avenir Next Regular"/>
        <a:ea typeface="Avenir Next Regular"/>
        <a:cs typeface="Avenir Next Regular"/>
        <a:sym typeface="Avenir Next Regular"/>
      </a:defRPr>
    </a:lvl1pPr>
    <a:lvl2pPr marL="0" marR="0" indent="0" algn="l" defTabSz="584200" rtl="0" fontAlgn="auto" latinLnBrk="0" hangingPunct="0">
      <a:lnSpc>
        <a:spcPct val="100000"/>
      </a:lnSpc>
      <a:spcBef>
        <a:spcPts val="2400"/>
      </a:spcBef>
      <a:spcAft>
        <a:spcPts val="0"/>
      </a:spcAft>
      <a:buClrTx/>
      <a:buSzTx/>
      <a:buFontTx/>
      <a:buNone/>
      <a:tabLst/>
      <a:defRPr kumimoji="0" sz="2000" b="1" i="0" u="none" strike="noStrike" cap="none" spc="0" normalizeH="0" baseline="0">
        <a:ln>
          <a:noFill/>
        </a:ln>
        <a:solidFill>
          <a:srgbClr val="982ABC"/>
        </a:solidFill>
        <a:effectLst/>
        <a:uFillTx/>
        <a:latin typeface="Avenir Next Regular"/>
        <a:ea typeface="Avenir Next Regular"/>
        <a:cs typeface="Avenir Next Regular"/>
        <a:sym typeface="Avenir Next Regular"/>
      </a:defRPr>
    </a:lvl2pPr>
    <a:lvl3pPr marL="0" marR="0" indent="0" algn="l" defTabSz="584200" rtl="0" fontAlgn="auto" latinLnBrk="0" hangingPunct="0">
      <a:lnSpc>
        <a:spcPct val="100000"/>
      </a:lnSpc>
      <a:spcBef>
        <a:spcPts val="2400"/>
      </a:spcBef>
      <a:spcAft>
        <a:spcPts val="0"/>
      </a:spcAft>
      <a:buClrTx/>
      <a:buSzTx/>
      <a:buFontTx/>
      <a:buNone/>
      <a:tabLst/>
      <a:defRPr kumimoji="0" sz="2000" b="1" i="0" u="none" strike="noStrike" cap="none" spc="0" normalizeH="0" baseline="0">
        <a:ln>
          <a:noFill/>
        </a:ln>
        <a:solidFill>
          <a:srgbClr val="982ABC"/>
        </a:solidFill>
        <a:effectLst/>
        <a:uFillTx/>
        <a:latin typeface="Avenir Next Regular"/>
        <a:ea typeface="Avenir Next Regular"/>
        <a:cs typeface="Avenir Next Regular"/>
        <a:sym typeface="Avenir Next Regular"/>
      </a:defRPr>
    </a:lvl3pPr>
    <a:lvl4pPr marL="0" marR="0" indent="0" algn="l" defTabSz="584200" rtl="0" fontAlgn="auto" latinLnBrk="0" hangingPunct="0">
      <a:lnSpc>
        <a:spcPct val="100000"/>
      </a:lnSpc>
      <a:spcBef>
        <a:spcPts val="2400"/>
      </a:spcBef>
      <a:spcAft>
        <a:spcPts val="0"/>
      </a:spcAft>
      <a:buClrTx/>
      <a:buSzTx/>
      <a:buFontTx/>
      <a:buNone/>
      <a:tabLst/>
      <a:defRPr kumimoji="0" sz="2000" b="1" i="0" u="none" strike="noStrike" cap="none" spc="0" normalizeH="0" baseline="0">
        <a:ln>
          <a:noFill/>
        </a:ln>
        <a:solidFill>
          <a:srgbClr val="982ABC"/>
        </a:solidFill>
        <a:effectLst/>
        <a:uFillTx/>
        <a:latin typeface="Avenir Next Regular"/>
        <a:ea typeface="Avenir Next Regular"/>
        <a:cs typeface="Avenir Next Regular"/>
        <a:sym typeface="Avenir Next Regular"/>
      </a:defRPr>
    </a:lvl4pPr>
    <a:lvl5pPr marL="0" marR="0" indent="0" algn="l" defTabSz="584200" rtl="0" fontAlgn="auto" latinLnBrk="0" hangingPunct="0">
      <a:lnSpc>
        <a:spcPct val="100000"/>
      </a:lnSpc>
      <a:spcBef>
        <a:spcPts val="2400"/>
      </a:spcBef>
      <a:spcAft>
        <a:spcPts val="0"/>
      </a:spcAft>
      <a:buClrTx/>
      <a:buSzTx/>
      <a:buFontTx/>
      <a:buNone/>
      <a:tabLst/>
      <a:defRPr kumimoji="0" sz="2000" b="1" i="0" u="none" strike="noStrike" cap="none" spc="0" normalizeH="0" baseline="0">
        <a:ln>
          <a:noFill/>
        </a:ln>
        <a:solidFill>
          <a:srgbClr val="982ABC"/>
        </a:solidFill>
        <a:effectLst/>
        <a:uFillTx/>
        <a:latin typeface="Avenir Next Regular"/>
        <a:ea typeface="Avenir Next Regular"/>
        <a:cs typeface="Avenir Next Regular"/>
        <a:sym typeface="Avenir Next Regular"/>
      </a:defRPr>
    </a:lvl5pPr>
    <a:lvl6pPr marL="0" marR="0" indent="0" algn="l" defTabSz="584200" rtl="0" fontAlgn="auto" latinLnBrk="0" hangingPunct="0">
      <a:lnSpc>
        <a:spcPct val="100000"/>
      </a:lnSpc>
      <a:spcBef>
        <a:spcPts val="2400"/>
      </a:spcBef>
      <a:spcAft>
        <a:spcPts val="0"/>
      </a:spcAft>
      <a:buClrTx/>
      <a:buSzTx/>
      <a:buFontTx/>
      <a:buNone/>
      <a:tabLst/>
      <a:defRPr kumimoji="0" sz="2000" b="1" i="0" u="none" strike="noStrike" cap="none" spc="0" normalizeH="0" baseline="0">
        <a:ln>
          <a:noFill/>
        </a:ln>
        <a:solidFill>
          <a:srgbClr val="982ABC"/>
        </a:solidFill>
        <a:effectLst/>
        <a:uFillTx/>
        <a:latin typeface="Avenir Next Regular"/>
        <a:ea typeface="Avenir Next Regular"/>
        <a:cs typeface="Avenir Next Regular"/>
        <a:sym typeface="Avenir Next Regular"/>
      </a:defRPr>
    </a:lvl6pPr>
    <a:lvl7pPr marL="0" marR="0" indent="0" algn="l" defTabSz="584200" rtl="0" fontAlgn="auto" latinLnBrk="0" hangingPunct="0">
      <a:lnSpc>
        <a:spcPct val="100000"/>
      </a:lnSpc>
      <a:spcBef>
        <a:spcPts val="2400"/>
      </a:spcBef>
      <a:spcAft>
        <a:spcPts val="0"/>
      </a:spcAft>
      <a:buClrTx/>
      <a:buSzTx/>
      <a:buFontTx/>
      <a:buNone/>
      <a:tabLst/>
      <a:defRPr kumimoji="0" sz="2000" b="1" i="0" u="none" strike="noStrike" cap="none" spc="0" normalizeH="0" baseline="0">
        <a:ln>
          <a:noFill/>
        </a:ln>
        <a:solidFill>
          <a:srgbClr val="982ABC"/>
        </a:solidFill>
        <a:effectLst/>
        <a:uFillTx/>
        <a:latin typeface="Avenir Next Regular"/>
        <a:ea typeface="Avenir Next Regular"/>
        <a:cs typeface="Avenir Next Regular"/>
        <a:sym typeface="Avenir Next Regular"/>
      </a:defRPr>
    </a:lvl7pPr>
    <a:lvl8pPr marL="0" marR="0" indent="0" algn="l" defTabSz="584200" rtl="0" fontAlgn="auto" latinLnBrk="0" hangingPunct="0">
      <a:lnSpc>
        <a:spcPct val="100000"/>
      </a:lnSpc>
      <a:spcBef>
        <a:spcPts val="2400"/>
      </a:spcBef>
      <a:spcAft>
        <a:spcPts val="0"/>
      </a:spcAft>
      <a:buClrTx/>
      <a:buSzTx/>
      <a:buFontTx/>
      <a:buNone/>
      <a:tabLst/>
      <a:defRPr kumimoji="0" sz="2000" b="1" i="0" u="none" strike="noStrike" cap="none" spc="0" normalizeH="0" baseline="0">
        <a:ln>
          <a:noFill/>
        </a:ln>
        <a:solidFill>
          <a:srgbClr val="982ABC"/>
        </a:solidFill>
        <a:effectLst/>
        <a:uFillTx/>
        <a:latin typeface="Avenir Next Regular"/>
        <a:ea typeface="Avenir Next Regular"/>
        <a:cs typeface="Avenir Next Regular"/>
        <a:sym typeface="Avenir Next Regular"/>
      </a:defRPr>
    </a:lvl8pPr>
    <a:lvl9pPr marL="0" marR="0" indent="0" algn="l" defTabSz="584200" rtl="0" fontAlgn="auto" latinLnBrk="0" hangingPunct="0">
      <a:lnSpc>
        <a:spcPct val="100000"/>
      </a:lnSpc>
      <a:spcBef>
        <a:spcPts val="2400"/>
      </a:spcBef>
      <a:spcAft>
        <a:spcPts val="0"/>
      </a:spcAft>
      <a:buClrTx/>
      <a:buSzTx/>
      <a:buFontTx/>
      <a:buNone/>
      <a:tabLst/>
      <a:defRPr kumimoji="0" sz="2000" b="1" i="0" u="none" strike="noStrike" cap="none" spc="0" normalizeH="0" baseline="0">
        <a:ln>
          <a:noFill/>
        </a:ln>
        <a:solidFill>
          <a:srgbClr val="982ABC"/>
        </a:solidFill>
        <a:effectLst/>
        <a:uFillTx/>
        <a:latin typeface="Avenir Next Regular"/>
        <a:ea typeface="Avenir Next Regular"/>
        <a:cs typeface="Avenir Next Regular"/>
        <a:sym typeface="Avenir N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DBBA0-9F39-446D-8FF7-4003E8FD9DCF}" v="10" dt="2022-10-03T09:01:32.33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5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Animesh" userId="b621087f-4771-4fcb-9996-6887ba6ac98e" providerId="ADAL" clId="{84294DF0-2A04-4D2D-AA18-9B366F04999F}"/>
    <pc:docChg chg="modSld">
      <pc:chgData name="Gupta Animesh" userId="b621087f-4771-4fcb-9996-6887ba6ac98e" providerId="ADAL" clId="{84294DF0-2A04-4D2D-AA18-9B366F04999F}" dt="2022-10-02T15:31:36.883" v="1" actId="20577"/>
      <pc:docMkLst>
        <pc:docMk/>
      </pc:docMkLst>
      <pc:sldChg chg="modSp mod">
        <pc:chgData name="Gupta Animesh" userId="b621087f-4771-4fcb-9996-6887ba6ac98e" providerId="ADAL" clId="{84294DF0-2A04-4D2D-AA18-9B366F04999F}" dt="2022-10-02T15:31:36.883" v="1" actId="20577"/>
        <pc:sldMkLst>
          <pc:docMk/>
          <pc:sldMk cId="0" sldId="256"/>
        </pc:sldMkLst>
        <pc:spChg chg="mod">
          <ac:chgData name="Gupta Animesh" userId="b621087f-4771-4fcb-9996-6887ba6ac98e" providerId="ADAL" clId="{84294DF0-2A04-4D2D-AA18-9B366F04999F}" dt="2022-10-02T15:31:36.883" v="1" actId="20577"/>
          <ac:spMkLst>
            <pc:docMk/>
            <pc:sldMk cId="0" sldId="256"/>
            <ac:spMk id="221" creationId="{00000000-0000-0000-0000-000000000000}"/>
          </ac:spMkLst>
        </pc:spChg>
      </pc:sldChg>
    </pc:docChg>
  </pc:docChgLst>
  <pc:docChgLst>
    <pc:chgData name="Gupta Animesh" userId="b621087f-4771-4fcb-9996-6887ba6ac98e" providerId="ADAL" clId="{616DBBA0-9F39-446D-8FF7-4003E8FD9DCF}"/>
    <pc:docChg chg="undo custSel addSld modSld sldOrd">
      <pc:chgData name="Gupta Animesh" userId="b621087f-4771-4fcb-9996-6887ba6ac98e" providerId="ADAL" clId="{616DBBA0-9F39-446D-8FF7-4003E8FD9DCF}" dt="2022-10-03T09:02:02.640" v="1212" actId="1036"/>
      <pc:docMkLst>
        <pc:docMk/>
      </pc:docMkLst>
      <pc:sldChg chg="modSp mod">
        <pc:chgData name="Gupta Animesh" userId="b621087f-4771-4fcb-9996-6887ba6ac98e" providerId="ADAL" clId="{616DBBA0-9F39-446D-8FF7-4003E8FD9DCF}" dt="2022-10-03T08:08:50.591" v="19" actId="20577"/>
        <pc:sldMkLst>
          <pc:docMk/>
          <pc:sldMk cId="0" sldId="256"/>
        </pc:sldMkLst>
        <pc:spChg chg="mod">
          <ac:chgData name="Gupta Animesh" userId="b621087f-4771-4fcb-9996-6887ba6ac98e" providerId="ADAL" clId="{616DBBA0-9F39-446D-8FF7-4003E8FD9DCF}" dt="2022-10-03T08:08:50.591" v="19" actId="20577"/>
          <ac:spMkLst>
            <pc:docMk/>
            <pc:sldMk cId="0" sldId="256"/>
            <ac:spMk id="223" creationId="{00000000-0000-0000-0000-000000000000}"/>
          </ac:spMkLst>
        </pc:spChg>
      </pc:sldChg>
      <pc:sldChg chg="modSp mod">
        <pc:chgData name="Gupta Animesh" userId="b621087f-4771-4fcb-9996-6887ba6ac98e" providerId="ADAL" clId="{616DBBA0-9F39-446D-8FF7-4003E8FD9DCF}" dt="2022-10-03T08:11:42.926" v="96" actId="948"/>
        <pc:sldMkLst>
          <pc:docMk/>
          <pc:sldMk cId="0" sldId="258"/>
        </pc:sldMkLst>
        <pc:spChg chg="mod">
          <ac:chgData name="Gupta Animesh" userId="b621087f-4771-4fcb-9996-6887ba6ac98e" providerId="ADAL" clId="{616DBBA0-9F39-446D-8FF7-4003E8FD9DCF}" dt="2022-10-03T08:11:42.926" v="96" actId="948"/>
          <ac:spMkLst>
            <pc:docMk/>
            <pc:sldMk cId="0" sldId="258"/>
            <ac:spMk id="232" creationId="{00000000-0000-0000-0000-000000000000}"/>
          </ac:spMkLst>
        </pc:spChg>
      </pc:sldChg>
      <pc:sldChg chg="modSp mod">
        <pc:chgData name="Gupta Animesh" userId="b621087f-4771-4fcb-9996-6887ba6ac98e" providerId="ADAL" clId="{616DBBA0-9F39-446D-8FF7-4003E8FD9DCF}" dt="2022-10-03T08:58:23.402" v="1123" actId="207"/>
        <pc:sldMkLst>
          <pc:docMk/>
          <pc:sldMk cId="0" sldId="259"/>
        </pc:sldMkLst>
        <pc:spChg chg="mod">
          <ac:chgData name="Gupta Animesh" userId="b621087f-4771-4fcb-9996-6887ba6ac98e" providerId="ADAL" clId="{616DBBA0-9F39-446D-8FF7-4003E8FD9DCF}" dt="2022-10-03T08:58:23.402" v="1123" actId="207"/>
          <ac:spMkLst>
            <pc:docMk/>
            <pc:sldMk cId="0" sldId="259"/>
            <ac:spMk id="235" creationId="{00000000-0000-0000-0000-000000000000}"/>
          </ac:spMkLst>
        </pc:spChg>
      </pc:sldChg>
      <pc:sldChg chg="modSp mod ord">
        <pc:chgData name="Gupta Animesh" userId="b621087f-4771-4fcb-9996-6887ba6ac98e" providerId="ADAL" clId="{616DBBA0-9F39-446D-8FF7-4003E8FD9DCF}" dt="2022-10-03T08:34:28.299" v="620" actId="20577"/>
        <pc:sldMkLst>
          <pc:docMk/>
          <pc:sldMk cId="0" sldId="260"/>
        </pc:sldMkLst>
        <pc:spChg chg="mod">
          <ac:chgData name="Gupta Animesh" userId="b621087f-4771-4fcb-9996-6887ba6ac98e" providerId="ADAL" clId="{616DBBA0-9F39-446D-8FF7-4003E8FD9DCF}" dt="2022-10-03T08:34:28.299" v="620" actId="20577"/>
          <ac:spMkLst>
            <pc:docMk/>
            <pc:sldMk cId="0" sldId="260"/>
            <ac:spMk id="239" creationId="{00000000-0000-0000-0000-000000000000}"/>
          </ac:spMkLst>
        </pc:spChg>
      </pc:sldChg>
      <pc:sldChg chg="ord">
        <pc:chgData name="Gupta Animesh" userId="b621087f-4771-4fcb-9996-6887ba6ac98e" providerId="ADAL" clId="{616DBBA0-9F39-446D-8FF7-4003E8FD9DCF}" dt="2022-10-03T08:58:40.434" v="1127"/>
        <pc:sldMkLst>
          <pc:docMk/>
          <pc:sldMk cId="0" sldId="261"/>
        </pc:sldMkLst>
      </pc:sldChg>
      <pc:sldChg chg="addSp modSp mod ord">
        <pc:chgData name="Gupta Animesh" userId="b621087f-4771-4fcb-9996-6887ba6ac98e" providerId="ADAL" clId="{616DBBA0-9F39-446D-8FF7-4003E8FD9DCF}" dt="2022-10-03T09:00:48.589" v="1174" actId="20577"/>
        <pc:sldMkLst>
          <pc:docMk/>
          <pc:sldMk cId="0" sldId="262"/>
        </pc:sldMkLst>
        <pc:spChg chg="add mod">
          <ac:chgData name="Gupta Animesh" userId="b621087f-4771-4fcb-9996-6887ba6ac98e" providerId="ADAL" clId="{616DBBA0-9F39-446D-8FF7-4003E8FD9DCF}" dt="2022-10-03T09:00:37.573" v="1163" actId="208"/>
          <ac:spMkLst>
            <pc:docMk/>
            <pc:sldMk cId="0" sldId="262"/>
            <ac:spMk id="3" creationId="{BCC18819-64E7-4710-07E8-17748075A5CE}"/>
          </ac:spMkLst>
        </pc:spChg>
        <pc:spChg chg="mod">
          <ac:chgData name="Gupta Animesh" userId="b621087f-4771-4fcb-9996-6887ba6ac98e" providerId="ADAL" clId="{616DBBA0-9F39-446D-8FF7-4003E8FD9DCF}" dt="2022-10-03T09:00:48.589" v="1174" actId="20577"/>
          <ac:spMkLst>
            <pc:docMk/>
            <pc:sldMk cId="0" sldId="262"/>
            <ac:spMk id="251" creationId="{00000000-0000-0000-0000-000000000000}"/>
          </ac:spMkLst>
        </pc:spChg>
      </pc:sldChg>
      <pc:sldChg chg="modSp mod">
        <pc:chgData name="Gupta Animesh" userId="b621087f-4771-4fcb-9996-6887ba6ac98e" providerId="ADAL" clId="{616DBBA0-9F39-446D-8FF7-4003E8FD9DCF}" dt="2022-10-03T08:58:53.126" v="1134" actId="1036"/>
        <pc:sldMkLst>
          <pc:docMk/>
          <pc:sldMk cId="0" sldId="263"/>
        </pc:sldMkLst>
        <pc:grpChg chg="mod">
          <ac:chgData name="Gupta Animesh" userId="b621087f-4771-4fcb-9996-6887ba6ac98e" providerId="ADAL" clId="{616DBBA0-9F39-446D-8FF7-4003E8FD9DCF}" dt="2022-10-03T08:58:53.126" v="1134" actId="1036"/>
          <ac:grpSpMkLst>
            <pc:docMk/>
            <pc:sldMk cId="0" sldId="263"/>
            <ac:grpSpMk id="262" creationId="{00000000-0000-0000-0000-000000000000}"/>
          </ac:grpSpMkLst>
        </pc:grpChg>
      </pc:sldChg>
      <pc:sldChg chg="modSp mod">
        <pc:chgData name="Gupta Animesh" userId="b621087f-4771-4fcb-9996-6887ba6ac98e" providerId="ADAL" clId="{616DBBA0-9F39-446D-8FF7-4003E8FD9DCF}" dt="2022-10-03T09:00:56.603" v="1175" actId="20577"/>
        <pc:sldMkLst>
          <pc:docMk/>
          <pc:sldMk cId="0" sldId="264"/>
        </pc:sldMkLst>
        <pc:spChg chg="mod">
          <ac:chgData name="Gupta Animesh" userId="b621087f-4771-4fcb-9996-6887ba6ac98e" providerId="ADAL" clId="{616DBBA0-9F39-446D-8FF7-4003E8FD9DCF}" dt="2022-10-03T09:00:56.603" v="1175" actId="20577"/>
          <ac:spMkLst>
            <pc:docMk/>
            <pc:sldMk cId="0" sldId="264"/>
            <ac:spMk id="265" creationId="{00000000-0000-0000-0000-000000000000}"/>
          </ac:spMkLst>
        </pc:spChg>
      </pc:sldChg>
      <pc:sldChg chg="addSp delSp modSp mod ord">
        <pc:chgData name="Gupta Animesh" userId="b621087f-4771-4fcb-9996-6887ba6ac98e" providerId="ADAL" clId="{616DBBA0-9F39-446D-8FF7-4003E8FD9DCF}" dt="2022-10-03T08:56:19.009" v="963" actId="1036"/>
        <pc:sldMkLst>
          <pc:docMk/>
          <pc:sldMk cId="0" sldId="265"/>
        </pc:sldMkLst>
        <pc:spChg chg="add mod">
          <ac:chgData name="Gupta Animesh" userId="b621087f-4771-4fcb-9996-6887ba6ac98e" providerId="ADAL" clId="{616DBBA0-9F39-446D-8FF7-4003E8FD9DCF}" dt="2022-10-03T08:55:42.923" v="932" actId="2711"/>
          <ac:spMkLst>
            <pc:docMk/>
            <pc:sldMk cId="0" sldId="265"/>
            <ac:spMk id="2" creationId="{572FF6FE-D970-B17E-14CE-DF8B9C0413A5}"/>
          </ac:spMkLst>
        </pc:spChg>
        <pc:spChg chg="add mod">
          <ac:chgData name="Gupta Animesh" userId="b621087f-4771-4fcb-9996-6887ba6ac98e" providerId="ADAL" clId="{616DBBA0-9F39-446D-8FF7-4003E8FD9DCF}" dt="2022-10-03T08:56:14.917" v="954" actId="115"/>
          <ac:spMkLst>
            <pc:docMk/>
            <pc:sldMk cId="0" sldId="265"/>
            <ac:spMk id="3" creationId="{58B2B5F2-55BC-30A6-737E-07F167EEE606}"/>
          </ac:spMkLst>
        </pc:spChg>
        <pc:picChg chg="del">
          <ac:chgData name="Gupta Animesh" userId="b621087f-4771-4fcb-9996-6887ba6ac98e" providerId="ADAL" clId="{616DBBA0-9F39-446D-8FF7-4003E8FD9DCF}" dt="2022-10-03T08:52:25.608" v="668" actId="478"/>
          <ac:picMkLst>
            <pc:docMk/>
            <pc:sldMk cId="0" sldId="265"/>
            <ac:picMk id="269" creationId="{00000000-0000-0000-0000-000000000000}"/>
          </ac:picMkLst>
        </pc:picChg>
        <pc:picChg chg="mod">
          <ac:chgData name="Gupta Animesh" userId="b621087f-4771-4fcb-9996-6887ba6ac98e" providerId="ADAL" clId="{616DBBA0-9F39-446D-8FF7-4003E8FD9DCF}" dt="2022-10-03T08:53:41.907" v="765" actId="14100"/>
          <ac:picMkLst>
            <pc:docMk/>
            <pc:sldMk cId="0" sldId="265"/>
            <ac:picMk id="270" creationId="{00000000-0000-0000-0000-000000000000}"/>
          </ac:picMkLst>
        </pc:picChg>
        <pc:picChg chg="mod">
          <ac:chgData name="Gupta Animesh" userId="b621087f-4771-4fcb-9996-6887ba6ac98e" providerId="ADAL" clId="{616DBBA0-9F39-446D-8FF7-4003E8FD9DCF}" dt="2022-10-03T08:56:19.009" v="963" actId="1036"/>
          <ac:picMkLst>
            <pc:docMk/>
            <pc:sldMk cId="0" sldId="265"/>
            <ac:picMk id="271" creationId="{00000000-0000-0000-0000-000000000000}"/>
          </ac:picMkLst>
        </pc:picChg>
      </pc:sldChg>
      <pc:sldChg chg="modSp add mod">
        <pc:chgData name="Gupta Animesh" userId="b621087f-4771-4fcb-9996-6887ba6ac98e" providerId="ADAL" clId="{616DBBA0-9F39-446D-8FF7-4003E8FD9DCF}" dt="2022-10-03T08:35:26.464" v="654" actId="115"/>
        <pc:sldMkLst>
          <pc:docMk/>
          <pc:sldMk cId="1936340210" sldId="266"/>
        </pc:sldMkLst>
        <pc:spChg chg="mod">
          <ac:chgData name="Gupta Animesh" userId="b621087f-4771-4fcb-9996-6887ba6ac98e" providerId="ADAL" clId="{616DBBA0-9F39-446D-8FF7-4003E8FD9DCF}" dt="2022-10-03T08:35:26.464" v="654" actId="115"/>
          <ac:spMkLst>
            <pc:docMk/>
            <pc:sldMk cId="1936340210" sldId="266"/>
            <ac:spMk id="232" creationId="{00000000-0000-0000-0000-000000000000}"/>
          </ac:spMkLst>
        </pc:spChg>
      </pc:sldChg>
      <pc:sldChg chg="addSp modSp add mod">
        <pc:chgData name="Gupta Animesh" userId="b621087f-4771-4fcb-9996-6887ba6ac98e" providerId="ADAL" clId="{616DBBA0-9F39-446D-8FF7-4003E8FD9DCF}" dt="2022-10-03T08:33:55.093" v="612" actId="1037"/>
        <pc:sldMkLst>
          <pc:docMk/>
          <pc:sldMk cId="986239156" sldId="267"/>
        </pc:sldMkLst>
        <pc:spChg chg="add mod">
          <ac:chgData name="Gupta Animesh" userId="b621087f-4771-4fcb-9996-6887ba6ac98e" providerId="ADAL" clId="{616DBBA0-9F39-446D-8FF7-4003E8FD9DCF}" dt="2022-10-03T08:28:00.350" v="161" actId="164"/>
          <ac:spMkLst>
            <pc:docMk/>
            <pc:sldMk cId="986239156" sldId="267"/>
            <ac:spMk id="4" creationId="{603D7FE3-3442-6E7F-9001-C32E4F088A1E}"/>
          </ac:spMkLst>
        </pc:spChg>
        <pc:spChg chg="add mod">
          <ac:chgData name="Gupta Animesh" userId="b621087f-4771-4fcb-9996-6887ba6ac98e" providerId="ADAL" clId="{616DBBA0-9F39-446D-8FF7-4003E8FD9DCF}" dt="2022-10-03T08:28:00.350" v="161" actId="164"/>
          <ac:spMkLst>
            <pc:docMk/>
            <pc:sldMk cId="986239156" sldId="267"/>
            <ac:spMk id="5" creationId="{BE9AA612-0AAC-4ED4-1CD4-7D46C15AC8F4}"/>
          </ac:spMkLst>
        </pc:spChg>
        <pc:spChg chg="add mod">
          <ac:chgData name="Gupta Animesh" userId="b621087f-4771-4fcb-9996-6887ba6ac98e" providerId="ADAL" clId="{616DBBA0-9F39-446D-8FF7-4003E8FD9DCF}" dt="2022-10-03T08:30:12.212" v="401" actId="20577"/>
          <ac:spMkLst>
            <pc:docMk/>
            <pc:sldMk cId="986239156" sldId="267"/>
            <ac:spMk id="6" creationId="{7EBA8A87-E6F4-1799-3B55-E1E47CE9B8FB}"/>
          </ac:spMkLst>
        </pc:spChg>
        <pc:spChg chg="add mod">
          <ac:chgData name="Gupta Animesh" userId="b621087f-4771-4fcb-9996-6887ba6ac98e" providerId="ADAL" clId="{616DBBA0-9F39-446D-8FF7-4003E8FD9DCF}" dt="2022-10-03T08:31:57.587" v="507" actId="1038"/>
          <ac:spMkLst>
            <pc:docMk/>
            <pc:sldMk cId="986239156" sldId="267"/>
            <ac:spMk id="7" creationId="{3381E26F-DAA9-B757-CC3B-99AA9DB51352}"/>
          </ac:spMkLst>
        </pc:spChg>
        <pc:spChg chg="add mod">
          <ac:chgData name="Gupta Animesh" userId="b621087f-4771-4fcb-9996-6887ba6ac98e" providerId="ADAL" clId="{616DBBA0-9F39-446D-8FF7-4003E8FD9DCF}" dt="2022-10-03T08:30:00.257" v="397" actId="113"/>
          <ac:spMkLst>
            <pc:docMk/>
            <pc:sldMk cId="986239156" sldId="267"/>
            <ac:spMk id="10" creationId="{B9BDAAAA-2FF6-21EE-91E5-6E15C09A6D16}"/>
          </ac:spMkLst>
        </pc:spChg>
        <pc:spChg chg="add mod">
          <ac:chgData name="Gupta Animesh" userId="b621087f-4771-4fcb-9996-6887ba6ac98e" providerId="ADAL" clId="{616DBBA0-9F39-446D-8FF7-4003E8FD9DCF}" dt="2022-10-03T08:33:49.528" v="595" actId="1035"/>
          <ac:spMkLst>
            <pc:docMk/>
            <pc:sldMk cId="986239156" sldId="267"/>
            <ac:spMk id="12" creationId="{FA7C4EDD-5196-04E4-922B-99104FE5C0DE}"/>
          </ac:spMkLst>
        </pc:spChg>
        <pc:spChg chg="add mod">
          <ac:chgData name="Gupta Animesh" userId="b621087f-4771-4fcb-9996-6887ba6ac98e" providerId="ADAL" clId="{616DBBA0-9F39-446D-8FF7-4003E8FD9DCF}" dt="2022-10-03T08:33:55.093" v="612" actId="1037"/>
          <ac:spMkLst>
            <pc:docMk/>
            <pc:sldMk cId="986239156" sldId="267"/>
            <ac:spMk id="13" creationId="{AE970408-3639-0886-5F3B-E42B3D9F505C}"/>
          </ac:spMkLst>
        </pc:spChg>
        <pc:spChg chg="mod">
          <ac:chgData name="Gupta Animesh" userId="b621087f-4771-4fcb-9996-6887ba6ac98e" providerId="ADAL" clId="{616DBBA0-9F39-446D-8FF7-4003E8FD9DCF}" dt="2022-10-03T08:27:53.035" v="160" actId="1076"/>
          <ac:spMkLst>
            <pc:docMk/>
            <pc:sldMk cId="986239156" sldId="267"/>
            <ac:spMk id="232" creationId="{00000000-0000-0000-0000-000000000000}"/>
          </ac:spMkLst>
        </pc:spChg>
        <pc:grpChg chg="add mod">
          <ac:chgData name="Gupta Animesh" userId="b621087f-4771-4fcb-9996-6887ba6ac98e" providerId="ADAL" clId="{616DBBA0-9F39-446D-8FF7-4003E8FD9DCF}" dt="2022-10-03T08:27:49.550" v="158" actId="164"/>
          <ac:grpSpMkLst>
            <pc:docMk/>
            <pc:sldMk cId="986239156" sldId="267"/>
            <ac:grpSpMk id="8" creationId="{2839419A-4B9C-A44B-BFAC-199AB8359EF4}"/>
          </ac:grpSpMkLst>
        </pc:grpChg>
        <pc:grpChg chg="add mod">
          <ac:chgData name="Gupta Animesh" userId="b621087f-4771-4fcb-9996-6887ba6ac98e" providerId="ADAL" clId="{616DBBA0-9F39-446D-8FF7-4003E8FD9DCF}" dt="2022-10-03T08:28:03.975" v="202" actId="1037"/>
          <ac:grpSpMkLst>
            <pc:docMk/>
            <pc:sldMk cId="986239156" sldId="267"/>
            <ac:grpSpMk id="9" creationId="{20315A23-0F1B-30C2-DB15-D0727926F638}"/>
          </ac:grpSpMkLst>
        </pc:grpChg>
        <pc:picChg chg="add mod">
          <ac:chgData name="Gupta Animesh" userId="b621087f-4771-4fcb-9996-6887ba6ac98e" providerId="ADAL" clId="{616DBBA0-9F39-446D-8FF7-4003E8FD9DCF}" dt="2022-10-03T08:31:57.587" v="507" actId="1038"/>
          <ac:picMkLst>
            <pc:docMk/>
            <pc:sldMk cId="986239156" sldId="267"/>
            <ac:picMk id="3" creationId="{26DCCE78-771F-D6E1-AC17-5826DC426745}"/>
          </ac:picMkLst>
        </pc:picChg>
      </pc:sldChg>
      <pc:sldChg chg="addSp modSp add mod">
        <pc:chgData name="Gupta Animesh" userId="b621087f-4771-4fcb-9996-6887ba6ac98e" providerId="ADAL" clId="{616DBBA0-9F39-446D-8FF7-4003E8FD9DCF}" dt="2022-10-03T08:50:55.749" v="658" actId="1076"/>
        <pc:sldMkLst>
          <pc:docMk/>
          <pc:sldMk cId="2380171832" sldId="268"/>
        </pc:sldMkLst>
        <pc:spChg chg="mod">
          <ac:chgData name="Gupta Animesh" userId="b621087f-4771-4fcb-9996-6887ba6ac98e" providerId="ADAL" clId="{616DBBA0-9F39-446D-8FF7-4003E8FD9DCF}" dt="2022-10-03T08:50:51.594" v="656" actId="20577"/>
          <ac:spMkLst>
            <pc:docMk/>
            <pc:sldMk cId="2380171832" sldId="268"/>
            <ac:spMk id="232" creationId="{00000000-0000-0000-0000-000000000000}"/>
          </ac:spMkLst>
        </pc:spChg>
        <pc:picChg chg="add mod">
          <ac:chgData name="Gupta Animesh" userId="b621087f-4771-4fcb-9996-6887ba6ac98e" providerId="ADAL" clId="{616DBBA0-9F39-446D-8FF7-4003E8FD9DCF}" dt="2022-10-03T08:50:55.749" v="658" actId="1076"/>
          <ac:picMkLst>
            <pc:docMk/>
            <pc:sldMk cId="2380171832" sldId="268"/>
            <ac:picMk id="3" creationId="{AD24F7E5-C791-547D-2693-4DB6D7602364}"/>
          </ac:picMkLst>
        </pc:picChg>
      </pc:sldChg>
      <pc:sldChg chg="addSp delSp modSp add mod ord">
        <pc:chgData name="Gupta Animesh" userId="b621087f-4771-4fcb-9996-6887ba6ac98e" providerId="ADAL" clId="{616DBBA0-9F39-446D-8FF7-4003E8FD9DCF}" dt="2022-10-03T09:02:02.640" v="1212" actId="1036"/>
        <pc:sldMkLst>
          <pc:docMk/>
          <pc:sldMk cId="1529852555" sldId="269"/>
        </pc:sldMkLst>
        <pc:spChg chg="add mod">
          <ac:chgData name="Gupta Animesh" userId="b621087f-4771-4fcb-9996-6887ba6ac98e" providerId="ADAL" clId="{616DBBA0-9F39-446D-8FF7-4003E8FD9DCF}" dt="2022-10-03T09:02:02.640" v="1212" actId="1036"/>
          <ac:spMkLst>
            <pc:docMk/>
            <pc:sldMk cId="1529852555" sldId="269"/>
            <ac:spMk id="5" creationId="{7F05377D-CDDA-F83C-75D3-134C2F231BAF}"/>
          </ac:spMkLst>
        </pc:spChg>
        <pc:picChg chg="del">
          <ac:chgData name="Gupta Animesh" userId="b621087f-4771-4fcb-9996-6887ba6ac98e" providerId="ADAL" clId="{616DBBA0-9F39-446D-8FF7-4003E8FD9DCF}" dt="2022-10-03T08:51:01.422" v="660" actId="478"/>
          <ac:picMkLst>
            <pc:docMk/>
            <pc:sldMk cId="1529852555" sldId="269"/>
            <ac:picMk id="3" creationId="{AD24F7E5-C791-547D-2693-4DB6D7602364}"/>
          </ac:picMkLst>
        </pc:picChg>
        <pc:picChg chg="add mod">
          <ac:chgData name="Gupta Animesh" userId="b621087f-4771-4fcb-9996-6887ba6ac98e" providerId="ADAL" clId="{616DBBA0-9F39-446D-8FF7-4003E8FD9DCF}" dt="2022-10-03T08:51:17.200" v="663" actId="1076"/>
          <ac:picMkLst>
            <pc:docMk/>
            <pc:sldMk cId="1529852555" sldId="269"/>
            <ac:picMk id="4" creationId="{7F7EA8D9-4163-AE2C-DE35-ABCE4FA41B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xfrm>
            <a:off x="1143000" y="685800"/>
            <a:ext cx="4572000" cy="3429000"/>
          </a:xfrm>
          <a:prstGeom prst="rect">
            <a:avLst/>
          </a:prstGeom>
        </p:spPr>
        <p:txBody>
          <a:bodyPr/>
          <a:lstStyle/>
          <a:p>
            <a:endParaRPr/>
          </a:p>
        </p:txBody>
      </p:sp>
      <p:sp>
        <p:nvSpPr>
          <p:cNvPr id="219" name="Shape 2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gradFill flip="none" rotWithShape="1">
          <a:gsLst>
            <a:gs pos="0">
              <a:srgbClr val="FFE2D6"/>
            </a:gs>
            <a:gs pos="100000">
              <a:srgbClr val="FF8648"/>
            </a:gs>
          </a:gsLst>
          <a:lin ang="5400000" scaled="0"/>
        </a:gradFill>
        <a:effectLst/>
      </p:bgPr>
    </p:bg>
    <p:spTree>
      <p:nvGrpSpPr>
        <p:cNvPr id="1" name=""/>
        <p:cNvGrpSpPr/>
        <p:nvPr/>
      </p:nvGrpSpPr>
      <p:grpSpPr>
        <a:xfrm>
          <a:off x="0" y="0"/>
          <a:ext cx="0" cy="0"/>
          <a:chOff x="0" y="0"/>
          <a:chExt cx="0" cy="0"/>
        </a:xfrm>
      </p:grpSpPr>
      <p:sp>
        <p:nvSpPr>
          <p:cNvPr id="12" name="直线"/>
          <p:cNvSpPr/>
          <p:nvPr/>
        </p:nvSpPr>
        <p:spPr>
          <a:xfrm flipV="1">
            <a:off x="406400" y="5251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b="0">
                <a:solidFill>
                  <a:srgbClr val="000000"/>
                </a:solidFill>
                <a:latin typeface="Helvetica"/>
                <a:ea typeface="Helvetica"/>
                <a:cs typeface="Helvetica"/>
                <a:sym typeface="Helvetica"/>
              </a:defRPr>
            </a:pPr>
            <a:endParaRPr/>
          </a:p>
        </p:txBody>
      </p:sp>
      <p:sp>
        <p:nvSpPr>
          <p:cNvPr id="13" name="标题文本"/>
          <p:cNvSpPr txBox="1">
            <a:spLocks noGrp="1"/>
          </p:cNvSpPr>
          <p:nvPr>
            <p:ph type="title"/>
          </p:nvPr>
        </p:nvSpPr>
        <p:spPr>
          <a:xfrm>
            <a:off x="406400" y="6172200"/>
            <a:ext cx="12192000" cy="2705100"/>
          </a:xfrm>
          <a:prstGeom prst="rect">
            <a:avLst/>
          </a:prstGeom>
        </p:spPr>
        <p:txBody>
          <a:bodyPr/>
          <a:lstStyle>
            <a:lvl1pPr>
              <a:spcBef>
                <a:spcPts val="0"/>
              </a:spcBef>
              <a:defRPr sz="17000">
                <a:solidFill>
                  <a:srgbClr val="000000"/>
                </a:solidFill>
              </a:defRPr>
            </a:lvl1pPr>
          </a:lstStyle>
          <a:p>
            <a:r>
              <a:t>标题文本</a:t>
            </a:r>
          </a:p>
        </p:txBody>
      </p:sp>
      <p:sp>
        <p:nvSpPr>
          <p:cNvPr id="14" name="正文级别 1…"/>
          <p:cNvSpPr txBox="1">
            <a:spLocks noGrp="1"/>
          </p:cNvSpPr>
          <p:nvPr>
            <p:ph type="body" sz="quarter" idx="1"/>
          </p:nvPr>
        </p:nvSpPr>
        <p:spPr>
          <a:xfrm>
            <a:off x="406400" y="4013200"/>
            <a:ext cx="12192000" cy="1803400"/>
          </a:xfrm>
          <a:prstGeom prst="rect">
            <a:avLst/>
          </a:prstGeom>
        </p:spPr>
        <p:txBody>
          <a:bodyPr anchor="b"/>
          <a:lstStyle>
            <a:lvl1pPr marL="0" indent="0">
              <a:lnSpc>
                <a:spcPct val="80000"/>
              </a:lnSpc>
              <a:spcBef>
                <a:spcPts val="2300"/>
              </a:spcBef>
              <a:buClrTx/>
              <a:buSzTx/>
              <a:buNone/>
              <a:defRPr sz="5400" cap="all">
                <a:solidFill>
                  <a:srgbClr val="7B2900"/>
                </a:solidFill>
                <a:latin typeface="DIN Alternate Bold"/>
                <a:ea typeface="DIN Alternate Bold"/>
                <a:cs typeface="DIN Alternate Bold"/>
                <a:sym typeface="DIN Alternate Bold"/>
              </a:defRPr>
            </a:lvl1pPr>
            <a:lvl2pPr marL="0" indent="0">
              <a:lnSpc>
                <a:spcPct val="80000"/>
              </a:lnSpc>
              <a:spcBef>
                <a:spcPts val="2300"/>
              </a:spcBef>
              <a:buClrTx/>
              <a:buSzTx/>
              <a:buNone/>
              <a:defRPr sz="5400" cap="all">
                <a:solidFill>
                  <a:srgbClr val="7B2900"/>
                </a:solidFill>
                <a:latin typeface="DIN Alternate Bold"/>
                <a:ea typeface="DIN Alternate Bold"/>
                <a:cs typeface="DIN Alternate Bold"/>
                <a:sym typeface="DIN Alternate Bold"/>
              </a:defRPr>
            </a:lvl2pPr>
            <a:lvl3pPr marL="0" indent="0">
              <a:lnSpc>
                <a:spcPct val="80000"/>
              </a:lnSpc>
              <a:spcBef>
                <a:spcPts val="2300"/>
              </a:spcBef>
              <a:buClrTx/>
              <a:buSzTx/>
              <a:buNone/>
              <a:defRPr sz="5400" cap="all">
                <a:solidFill>
                  <a:srgbClr val="7B2900"/>
                </a:solidFill>
                <a:latin typeface="DIN Alternate Bold"/>
                <a:ea typeface="DIN Alternate Bold"/>
                <a:cs typeface="DIN Alternate Bold"/>
                <a:sym typeface="DIN Alternate Bold"/>
              </a:defRPr>
            </a:lvl3pPr>
            <a:lvl4pPr marL="0" indent="0">
              <a:lnSpc>
                <a:spcPct val="80000"/>
              </a:lnSpc>
              <a:spcBef>
                <a:spcPts val="2300"/>
              </a:spcBef>
              <a:buClrTx/>
              <a:buSzTx/>
              <a:buNone/>
              <a:defRPr sz="5400" cap="all">
                <a:solidFill>
                  <a:srgbClr val="7B2900"/>
                </a:solidFill>
                <a:latin typeface="DIN Alternate Bold"/>
                <a:ea typeface="DIN Alternate Bold"/>
                <a:cs typeface="DIN Alternate Bold"/>
                <a:sym typeface="DIN Alternate Bold"/>
              </a:defRPr>
            </a:lvl4pPr>
            <a:lvl5pPr marL="0" indent="0">
              <a:lnSpc>
                <a:spcPct val="80000"/>
              </a:lnSpc>
              <a:spcBef>
                <a:spcPts val="2300"/>
              </a:spcBef>
              <a:buClrTx/>
              <a:buSzTx/>
              <a:buNone/>
              <a:defRPr sz="5400" cap="all">
                <a:solidFill>
                  <a:srgbClr val="7B2900"/>
                </a:solidFill>
                <a:latin typeface="DIN Alternate Bold"/>
                <a:ea typeface="DIN Alternate Bold"/>
                <a:cs typeface="DIN Alternate Bold"/>
                <a:sym typeface="DIN Alternate Bold"/>
              </a:defRPr>
            </a:lvl5pPr>
          </a:lstStyle>
          <a:p>
            <a:r>
              <a:t>正文级别 1</a:t>
            </a:r>
          </a:p>
          <a:p>
            <a:pPr lvl="1"/>
            <a:r>
              <a:t>正文级别 2</a:t>
            </a:r>
          </a:p>
          <a:p>
            <a:pPr lvl="2"/>
            <a:r>
              <a:t>正文级别 3</a:t>
            </a:r>
          </a:p>
          <a:p>
            <a:pPr lvl="3"/>
            <a:r>
              <a:t>正文级别 4</a:t>
            </a:r>
          </a:p>
          <a:p>
            <a:pPr lvl="4"/>
            <a:r>
              <a:t>正文级别 5</a:t>
            </a:r>
          </a:p>
        </p:txBody>
      </p:sp>
      <p:sp>
        <p:nvSpPr>
          <p:cNvPr id="15" name="幻灯片编号"/>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2"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None/>
              <a:defRPr sz="2400" cap="all" spc="120">
                <a:latin typeface="DIN Alternate Bold"/>
                <a:ea typeface="DIN Alternate Bold"/>
                <a:cs typeface="DIN Alternate Bold"/>
                <a:sym typeface="DIN Alternate Bold"/>
              </a:defRPr>
            </a:lvl1pPr>
          </a:lstStyle>
          <a:p>
            <a:r>
              <a:t>Text</a:t>
            </a:r>
          </a:p>
        </p:txBody>
      </p:sp>
      <p:sp>
        <p:nvSpPr>
          <p:cNvPr id="103" name="正文级别 1…"/>
          <p:cNvSpPr txBox="1">
            <a:spLocks noGrp="1"/>
          </p:cNvSpPr>
          <p:nvPr>
            <p:ph type="body" idx="1"/>
          </p:nvPr>
        </p:nvSpPr>
        <p:spPr>
          <a:prstGeom prst="rect">
            <a:avLst/>
          </a:prstGeom>
        </p:spPr>
        <p:txBody>
          <a:bodyPr/>
          <a:lstStyle>
            <a:lvl1pPr>
              <a:buClr>
                <a:srgbClr val="535353"/>
              </a:buClr>
              <a:buSzPct val="104999"/>
              <a:buChar char="▸"/>
            </a:lvl1pPr>
            <a:lvl2pPr>
              <a:buClr>
                <a:srgbClr val="535353"/>
              </a:buClr>
              <a:buSzPct val="104999"/>
              <a:buChar char="▸"/>
            </a:lvl2pPr>
            <a:lvl3pPr>
              <a:buClr>
                <a:srgbClr val="535353"/>
              </a:buClr>
              <a:buSzPct val="104999"/>
              <a:buChar char="▸"/>
            </a:lvl3pPr>
            <a:lvl4pPr>
              <a:buClr>
                <a:srgbClr val="535353"/>
              </a:buClr>
              <a:buSzPct val="104999"/>
              <a:buChar char="▸"/>
            </a:lvl4pPr>
            <a:lvl5pPr>
              <a:buClr>
                <a:srgbClr val="535353"/>
              </a:buClr>
              <a:buSzPct val="104999"/>
              <a:buChar char="▸"/>
            </a:lvl5pPr>
          </a:lstStyle>
          <a:p>
            <a:r>
              <a:t>正文级别 1</a:t>
            </a:r>
          </a:p>
          <a:p>
            <a:pPr lvl="1"/>
            <a:r>
              <a:t>正文级别 2</a:t>
            </a:r>
          </a:p>
          <a:p>
            <a:pPr lvl="2"/>
            <a:r>
              <a:t>正文级别 3</a:t>
            </a:r>
          </a:p>
          <a:p>
            <a:pPr lvl="3"/>
            <a:r>
              <a:t>正文级别 4</a:t>
            </a:r>
          </a:p>
          <a:p>
            <a:pPr lvl="4"/>
            <a:r>
              <a:t>正文级别 5</a:t>
            </a:r>
          </a:p>
        </p:txBody>
      </p:sp>
      <p:sp>
        <p:nvSpPr>
          <p:cNvPr id="10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1" name="图像"/>
          <p:cNvSpPr>
            <a:spLocks noGrp="1"/>
          </p:cNvSpPr>
          <p:nvPr>
            <p:ph type="pic" sz="half" idx="21"/>
          </p:nvPr>
        </p:nvSpPr>
        <p:spPr>
          <a:xfrm>
            <a:off x="5463161" y="-90805"/>
            <a:ext cx="8585201" cy="5043805"/>
          </a:xfrm>
          <a:prstGeom prst="rect">
            <a:avLst/>
          </a:prstGeom>
        </p:spPr>
        <p:txBody>
          <a:bodyPr lIns="91439" tIns="45719" rIns="91439" bIns="45719">
            <a:noAutofit/>
          </a:bodyPr>
          <a:lstStyle/>
          <a:p>
            <a:endParaRPr/>
          </a:p>
        </p:txBody>
      </p:sp>
      <p:sp>
        <p:nvSpPr>
          <p:cNvPr id="112" name="图像"/>
          <p:cNvSpPr>
            <a:spLocks noGrp="1"/>
          </p:cNvSpPr>
          <p:nvPr>
            <p:ph type="pic" sz="half" idx="22"/>
          </p:nvPr>
        </p:nvSpPr>
        <p:spPr>
          <a:xfrm>
            <a:off x="5918717" y="4660900"/>
            <a:ext cx="7669766" cy="5219700"/>
          </a:xfrm>
          <a:prstGeom prst="rect">
            <a:avLst/>
          </a:prstGeom>
        </p:spPr>
        <p:txBody>
          <a:bodyPr lIns="91439" tIns="45719" rIns="91439" bIns="45719">
            <a:noAutofit/>
          </a:bodyPr>
          <a:lstStyle/>
          <a:p>
            <a:endParaRPr/>
          </a:p>
        </p:txBody>
      </p:sp>
      <p:sp>
        <p:nvSpPr>
          <p:cNvPr id="113" name="图像"/>
          <p:cNvSpPr>
            <a:spLocks noGrp="1"/>
          </p:cNvSpPr>
          <p:nvPr>
            <p:ph type="pic" idx="23"/>
          </p:nvPr>
        </p:nvSpPr>
        <p:spPr>
          <a:xfrm>
            <a:off x="-1016000" y="-12700"/>
            <a:ext cx="8860898" cy="9779000"/>
          </a:xfrm>
          <a:prstGeom prst="rect">
            <a:avLst/>
          </a:prstGeom>
        </p:spPr>
        <p:txBody>
          <a:bodyPr lIns="91439" tIns="45719" rIns="91439" bIns="45719">
            <a:noAutofit/>
          </a:bodyPr>
          <a:lstStyle/>
          <a:p>
            <a:endParaRPr/>
          </a:p>
        </p:txBody>
      </p:sp>
      <p:sp>
        <p:nvSpPr>
          <p:cNvPr id="1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74A7FF"/>
        </a:solidFill>
        <a:effectLst/>
      </p:bgPr>
    </p:bg>
    <p:spTree>
      <p:nvGrpSpPr>
        <p:cNvPr id="1" name=""/>
        <p:cNvGrpSpPr/>
        <p:nvPr/>
      </p:nvGrpSpPr>
      <p:grpSpPr>
        <a:xfrm>
          <a:off x="0" y="0"/>
          <a:ext cx="0" cy="0"/>
          <a:chOff x="0" y="0"/>
          <a:chExt cx="0" cy="0"/>
        </a:xfrm>
      </p:grpSpPr>
      <p:sp>
        <p:nvSpPr>
          <p:cNvPr id="121" name="Type a quote here."/>
          <p:cNvSpPr txBox="1">
            <a:spLocks noGrp="1"/>
          </p:cNvSpPr>
          <p:nvPr>
            <p:ph type="body" sz="quarter" idx="21"/>
          </p:nvPr>
        </p:nvSpPr>
        <p:spPr>
          <a:xfrm>
            <a:off x="889000" y="3543300"/>
            <a:ext cx="11226800" cy="1297940"/>
          </a:xfrm>
          <a:prstGeom prst="rect">
            <a:avLst/>
          </a:prstGeom>
        </p:spPr>
        <p:txBody>
          <a:bodyPr>
            <a:spAutoFit/>
          </a:bodyPr>
          <a:lstStyle>
            <a:lvl1pPr marL="0" indent="0">
              <a:lnSpc>
                <a:spcPct val="80000"/>
              </a:lnSpc>
              <a:spcBef>
                <a:spcPts val="0"/>
              </a:spcBef>
              <a:buClrTx/>
              <a:buSzTx/>
              <a:buNone/>
              <a:defRPr sz="9400" cap="all">
                <a:solidFill>
                  <a:srgbClr val="000000"/>
                </a:solidFill>
                <a:latin typeface="+mn-lt"/>
                <a:ea typeface="+mn-ea"/>
                <a:cs typeface="+mn-cs"/>
                <a:sym typeface="DIN Condensed Bold"/>
              </a:defRPr>
            </a:lvl1pPr>
          </a:lstStyle>
          <a:p>
            <a:r>
              <a:t>Type a quote here.</a:t>
            </a:r>
          </a:p>
        </p:txBody>
      </p:sp>
      <p:sp>
        <p:nvSpPr>
          <p:cNvPr id="122" name="Text"/>
          <p:cNvSpPr txBox="1">
            <a:spLocks noGrp="1"/>
          </p:cNvSpPr>
          <p:nvPr>
            <p:ph type="body" sz="quarter" idx="22"/>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None/>
              <a:defRPr sz="2400" cap="all" spc="120">
                <a:latin typeface="DIN Alternate Bold"/>
                <a:ea typeface="DIN Alternate Bold"/>
                <a:cs typeface="DIN Alternate Bold"/>
                <a:sym typeface="DIN Alternate Bold"/>
              </a:defRPr>
            </a:lvl1pPr>
          </a:lstStyle>
          <a:p>
            <a:r>
              <a:t>Text</a:t>
            </a:r>
          </a:p>
        </p:txBody>
      </p:sp>
      <p:sp>
        <p:nvSpPr>
          <p:cNvPr id="1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0" name="Type a quote here."/>
          <p:cNvSpPr txBox="1">
            <a:spLocks noGrp="1"/>
          </p:cNvSpPr>
          <p:nvPr>
            <p:ph type="body" sz="quarter" idx="21"/>
          </p:nvPr>
        </p:nvSpPr>
        <p:spPr>
          <a:xfrm>
            <a:off x="5892800" y="2641600"/>
            <a:ext cx="6705600" cy="2501900"/>
          </a:xfrm>
          <a:prstGeom prst="rect">
            <a:avLst/>
          </a:prstGeom>
        </p:spPr>
        <p:txBody>
          <a:bodyPr>
            <a:spAutoFit/>
          </a:bodyPr>
          <a:lstStyle>
            <a:lvl1pPr marL="0" indent="0">
              <a:lnSpc>
                <a:spcPct val="80000"/>
              </a:lnSpc>
              <a:spcBef>
                <a:spcPts val="0"/>
              </a:spcBef>
              <a:buClrTx/>
              <a:buSzTx/>
              <a:buNone/>
              <a:defRPr sz="9400" cap="all">
                <a:solidFill>
                  <a:srgbClr val="FFFFFF"/>
                </a:solidFill>
                <a:latin typeface="+mn-lt"/>
                <a:ea typeface="+mn-ea"/>
                <a:cs typeface="+mn-cs"/>
                <a:sym typeface="DIN Condensed Bold"/>
              </a:defRPr>
            </a:lvl1pPr>
          </a:lstStyle>
          <a:p>
            <a:r>
              <a:t>Type a quote here.</a:t>
            </a:r>
          </a:p>
        </p:txBody>
      </p:sp>
      <p:sp>
        <p:nvSpPr>
          <p:cNvPr id="131" name="图像"/>
          <p:cNvSpPr>
            <a:spLocks noGrp="1"/>
          </p:cNvSpPr>
          <p:nvPr>
            <p:ph type="pic" idx="22"/>
          </p:nvPr>
        </p:nvSpPr>
        <p:spPr>
          <a:xfrm>
            <a:off x="-1016000" y="-12700"/>
            <a:ext cx="8860898" cy="9779000"/>
          </a:xfrm>
          <a:prstGeom prst="rect">
            <a:avLst/>
          </a:prstGeom>
        </p:spPr>
        <p:txBody>
          <a:bodyPr lIns="91439" tIns="45719" rIns="91439" bIns="45719">
            <a:noAutofit/>
          </a:bodyPr>
          <a:lstStyle/>
          <a:p>
            <a:endParaRPr/>
          </a:p>
        </p:txBody>
      </p:sp>
      <p:sp>
        <p:nvSpPr>
          <p:cNvPr id="132" name="Johnny Appleseed"/>
          <p:cNvSpPr txBox="1">
            <a:spLocks noGrp="1"/>
          </p:cNvSpPr>
          <p:nvPr>
            <p:ph type="body" sz="quarter" idx="23"/>
          </p:nvPr>
        </p:nvSpPr>
        <p:spPr>
          <a:xfrm>
            <a:off x="5892800" y="7789333"/>
            <a:ext cx="6705600" cy="863601"/>
          </a:xfrm>
          <a:prstGeom prst="rect">
            <a:avLst/>
          </a:prstGeom>
        </p:spPr>
        <p:txBody>
          <a:bodyPr anchor="ctr">
            <a:spAutoFit/>
          </a:bodyPr>
          <a:lstStyle>
            <a:lvl1pPr marL="0" indent="0" defTabSz="457200">
              <a:spcBef>
                <a:spcPts val="0"/>
              </a:spcBef>
              <a:buClrTx/>
              <a:buSzTx/>
              <a:buNone/>
              <a:defRPr sz="6000">
                <a:solidFill>
                  <a:srgbClr val="232323"/>
                </a:solidFill>
                <a:latin typeface="+mn-lt"/>
                <a:ea typeface="+mn-ea"/>
                <a:cs typeface="+mn-cs"/>
                <a:sym typeface="DIN Condensed Bold"/>
              </a:defRPr>
            </a:lvl1pPr>
          </a:lstStyle>
          <a:p>
            <a:r>
              <a:t>Johnny Appleseed</a:t>
            </a:r>
          </a:p>
        </p:txBody>
      </p:sp>
      <p:sp>
        <p:nvSpPr>
          <p:cNvPr id="13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0" name="图像"/>
          <p:cNvSpPr>
            <a:spLocks noGrp="1"/>
          </p:cNvSpPr>
          <p:nvPr>
            <p:ph type="pic" idx="21"/>
          </p:nvPr>
        </p:nvSpPr>
        <p:spPr>
          <a:xfrm>
            <a:off x="-914400" y="-12700"/>
            <a:ext cx="14814645" cy="9779000"/>
          </a:xfrm>
          <a:prstGeom prst="rect">
            <a:avLst/>
          </a:prstGeom>
        </p:spPr>
        <p:txBody>
          <a:bodyPr lIns="91439" tIns="45719" rIns="91439" bIns="45719">
            <a:noAutofit/>
          </a:bodyPr>
          <a:lstStyle/>
          <a:p>
            <a:endParaRPr/>
          </a:p>
        </p:txBody>
      </p:sp>
      <p:sp>
        <p:nvSpPr>
          <p:cNvPr id="1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4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162" name="直线"/>
          <p:cNvSpPr/>
          <p:nvPr/>
        </p:nvSpPr>
        <p:spPr>
          <a:xfrm>
            <a:off x="571500" y="5588000"/>
            <a:ext cx="11875780" cy="3"/>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sz="1200" b="0">
                <a:solidFill>
                  <a:srgbClr val="000000"/>
                </a:solidFill>
                <a:latin typeface="Helvetica"/>
                <a:ea typeface="Helvetica"/>
                <a:cs typeface="Helvetica"/>
                <a:sym typeface="Helvetica"/>
              </a:defRPr>
            </a:pPr>
            <a:endParaRPr/>
          </a:p>
        </p:txBody>
      </p:sp>
      <p:sp>
        <p:nvSpPr>
          <p:cNvPr id="163" name="标题文本"/>
          <p:cNvSpPr txBox="1">
            <a:spLocks noGrp="1"/>
          </p:cNvSpPr>
          <p:nvPr>
            <p:ph type="title"/>
          </p:nvPr>
        </p:nvSpPr>
        <p:spPr>
          <a:xfrm>
            <a:off x="571500" y="571500"/>
            <a:ext cx="11861800" cy="5181600"/>
          </a:xfrm>
          <a:prstGeom prst="rect">
            <a:avLst/>
          </a:prstGeom>
        </p:spPr>
        <p:txBody>
          <a:bodyPr anchor="b"/>
          <a:lstStyle>
            <a:lvl1pPr algn="ctr">
              <a:spcBef>
                <a:spcPts val="0"/>
              </a:spcBef>
              <a:defRPr sz="12100">
                <a:solidFill>
                  <a:srgbClr val="5C5C5C"/>
                </a:solidFill>
              </a:defRPr>
            </a:lvl1pPr>
          </a:lstStyle>
          <a:p>
            <a:r>
              <a:t>标题文本</a:t>
            </a:r>
          </a:p>
        </p:txBody>
      </p:sp>
      <p:sp>
        <p:nvSpPr>
          <p:cNvPr id="164" name="正文级别 1…"/>
          <p:cNvSpPr txBox="1">
            <a:spLocks noGrp="1"/>
          </p:cNvSpPr>
          <p:nvPr>
            <p:ph type="body" sz="half" idx="1"/>
          </p:nvPr>
        </p:nvSpPr>
        <p:spPr>
          <a:xfrm>
            <a:off x="571500" y="5676900"/>
            <a:ext cx="11861800" cy="3263900"/>
          </a:xfrm>
          <a:prstGeom prst="rect">
            <a:avLst/>
          </a:prstGeom>
        </p:spPr>
        <p:txBody>
          <a:bodyPr/>
          <a:lstStyle>
            <a:lvl1pPr marL="0" indent="0" algn="ctr">
              <a:lnSpc>
                <a:spcPct val="70000"/>
              </a:lnSpc>
              <a:spcBef>
                <a:spcPts val="0"/>
              </a:spcBef>
              <a:buClrTx/>
              <a:buSzTx/>
              <a:buNone/>
              <a:defRPr sz="4800" i="1">
                <a:solidFill>
                  <a:srgbClr val="747676"/>
                </a:solidFill>
                <a:latin typeface="Iowan Old Style Roman"/>
                <a:ea typeface="Iowan Old Style Roman"/>
                <a:cs typeface="Iowan Old Style Roman"/>
                <a:sym typeface="Iowan Old Style Roman"/>
              </a:defRPr>
            </a:lvl1pPr>
            <a:lvl2pPr marL="0" indent="228600" algn="ctr">
              <a:lnSpc>
                <a:spcPct val="70000"/>
              </a:lnSpc>
              <a:spcBef>
                <a:spcPts val="0"/>
              </a:spcBef>
              <a:buClrTx/>
              <a:buSzTx/>
              <a:buNone/>
              <a:defRPr sz="4800" i="1">
                <a:solidFill>
                  <a:srgbClr val="747676"/>
                </a:solidFill>
                <a:latin typeface="Iowan Old Style Roman"/>
                <a:ea typeface="Iowan Old Style Roman"/>
                <a:cs typeface="Iowan Old Style Roman"/>
                <a:sym typeface="Iowan Old Style Roman"/>
              </a:defRPr>
            </a:lvl2pPr>
            <a:lvl3pPr marL="0" indent="457200" algn="ctr">
              <a:lnSpc>
                <a:spcPct val="70000"/>
              </a:lnSpc>
              <a:spcBef>
                <a:spcPts val="0"/>
              </a:spcBef>
              <a:buClrTx/>
              <a:buSzTx/>
              <a:buNone/>
              <a:defRPr sz="4800" i="1">
                <a:solidFill>
                  <a:srgbClr val="747676"/>
                </a:solidFill>
                <a:latin typeface="Iowan Old Style Roman"/>
                <a:ea typeface="Iowan Old Style Roman"/>
                <a:cs typeface="Iowan Old Style Roman"/>
                <a:sym typeface="Iowan Old Style Roman"/>
              </a:defRPr>
            </a:lvl3pPr>
            <a:lvl4pPr marL="0" indent="685800" algn="ctr">
              <a:lnSpc>
                <a:spcPct val="70000"/>
              </a:lnSpc>
              <a:spcBef>
                <a:spcPts val="0"/>
              </a:spcBef>
              <a:buClrTx/>
              <a:buSzTx/>
              <a:buNone/>
              <a:defRPr sz="4800" i="1">
                <a:solidFill>
                  <a:srgbClr val="747676"/>
                </a:solidFill>
                <a:latin typeface="Iowan Old Style Roman"/>
                <a:ea typeface="Iowan Old Style Roman"/>
                <a:cs typeface="Iowan Old Style Roman"/>
                <a:sym typeface="Iowan Old Style Roman"/>
              </a:defRPr>
            </a:lvl4pPr>
            <a:lvl5pPr marL="0" indent="914400" algn="ctr">
              <a:lnSpc>
                <a:spcPct val="70000"/>
              </a:lnSpc>
              <a:spcBef>
                <a:spcPts val="0"/>
              </a:spcBef>
              <a:buClrTx/>
              <a:buSzTx/>
              <a:buNone/>
              <a:defRPr sz="4800" i="1">
                <a:solidFill>
                  <a:srgbClr val="747676"/>
                </a:solidFill>
                <a:latin typeface="Iowan Old Style Roman"/>
                <a:ea typeface="Iowan Old Style Roman"/>
                <a:cs typeface="Iowan Old Style Roman"/>
                <a:sym typeface="Iowan Old Style Roman"/>
              </a:defRPr>
            </a:lvl5pPr>
          </a:lstStyle>
          <a:p>
            <a:r>
              <a:t>正文级别 1</a:t>
            </a:r>
          </a:p>
          <a:p>
            <a:pPr lvl="1"/>
            <a:r>
              <a:t>正文级别 2</a:t>
            </a:r>
          </a:p>
          <a:p>
            <a:pPr lvl="2"/>
            <a:r>
              <a:t>正文级别 3</a:t>
            </a:r>
          </a:p>
          <a:p>
            <a:pPr lvl="3"/>
            <a:r>
              <a:t>正文级别 4</a:t>
            </a:r>
          </a:p>
          <a:p>
            <a:pPr lvl="4"/>
            <a:r>
              <a:t>正文级别 5</a:t>
            </a:r>
          </a:p>
        </p:txBody>
      </p:sp>
      <p:sp>
        <p:nvSpPr>
          <p:cNvPr id="165" name="幻灯片编号"/>
          <p:cNvSpPr txBox="1">
            <a:spLocks noGrp="1"/>
          </p:cNvSpPr>
          <p:nvPr>
            <p:ph type="sldNum" sz="quarter" idx="2"/>
          </p:nvPr>
        </p:nvSpPr>
        <p:spPr>
          <a:xfrm>
            <a:off x="12088552" y="9189156"/>
            <a:ext cx="309365" cy="342901"/>
          </a:xfrm>
          <a:prstGeom prst="rect">
            <a:avLst/>
          </a:prstGeom>
        </p:spPr>
        <p:txBody>
          <a:bodyPr/>
          <a:lstStyle>
            <a:lvl1pPr>
              <a:lnSpc>
                <a:spcPct val="100000"/>
              </a:lnSpc>
              <a:defRPr sz="1600">
                <a:solidFill>
                  <a:srgbClr val="747676"/>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2" name="标题文本"/>
          <p:cNvSpPr txBox="1">
            <a:spLocks noGrp="1"/>
          </p:cNvSpPr>
          <p:nvPr>
            <p:ph type="title"/>
          </p:nvPr>
        </p:nvSpPr>
        <p:spPr>
          <a:xfrm>
            <a:off x="1270000" y="1917700"/>
            <a:ext cx="10464800" cy="2794000"/>
          </a:xfrm>
          <a:prstGeom prst="rect">
            <a:avLst/>
          </a:prstGeom>
        </p:spPr>
        <p:txBody>
          <a:bodyPr anchor="b"/>
          <a:lstStyle>
            <a:lvl1pPr algn="ctr">
              <a:lnSpc>
                <a:spcPct val="100000"/>
              </a:lnSpc>
              <a:spcBef>
                <a:spcPts val="0"/>
              </a:spcBef>
              <a:defRPr sz="9500" cap="none">
                <a:solidFill>
                  <a:srgbClr val="45A7DE"/>
                </a:solidFill>
                <a:latin typeface="Marker Felt"/>
                <a:ea typeface="Marker Felt"/>
                <a:cs typeface="Marker Felt"/>
                <a:sym typeface="Marker Felt"/>
              </a:defRPr>
            </a:lvl1pPr>
          </a:lstStyle>
          <a:p>
            <a:r>
              <a:t>标题文本</a:t>
            </a:r>
          </a:p>
        </p:txBody>
      </p:sp>
      <p:sp>
        <p:nvSpPr>
          <p:cNvPr id="173" name="正文级别 1…"/>
          <p:cNvSpPr txBox="1">
            <a:spLocks noGrp="1"/>
          </p:cNvSpPr>
          <p:nvPr>
            <p:ph type="body" sz="quarter" idx="1"/>
          </p:nvPr>
        </p:nvSpPr>
        <p:spPr>
          <a:xfrm>
            <a:off x="1270000" y="5016500"/>
            <a:ext cx="10464800" cy="1270000"/>
          </a:xfrm>
          <a:prstGeom prst="rect">
            <a:avLst/>
          </a:prstGeom>
        </p:spPr>
        <p:txBody>
          <a:bodyPr/>
          <a:lstStyle>
            <a:lvl1pPr marL="0" indent="0" algn="ctr">
              <a:spcBef>
                <a:spcPts val="0"/>
              </a:spcBef>
              <a:buClrTx/>
              <a:buSzTx/>
              <a:buNone/>
              <a:defRPr sz="4000">
                <a:solidFill>
                  <a:srgbClr val="858585"/>
                </a:solidFill>
                <a:latin typeface="Marker Felt"/>
                <a:ea typeface="Marker Felt"/>
                <a:cs typeface="Marker Felt"/>
                <a:sym typeface="Marker Felt"/>
              </a:defRPr>
            </a:lvl1pPr>
            <a:lvl2pPr marL="0" indent="228600" algn="ctr">
              <a:spcBef>
                <a:spcPts val="0"/>
              </a:spcBef>
              <a:buClrTx/>
              <a:buSzTx/>
              <a:buNone/>
              <a:defRPr sz="4000">
                <a:solidFill>
                  <a:srgbClr val="858585"/>
                </a:solidFill>
                <a:latin typeface="Marker Felt"/>
                <a:ea typeface="Marker Felt"/>
                <a:cs typeface="Marker Felt"/>
                <a:sym typeface="Marker Felt"/>
              </a:defRPr>
            </a:lvl2pPr>
            <a:lvl3pPr marL="0" indent="457200" algn="ctr">
              <a:spcBef>
                <a:spcPts val="0"/>
              </a:spcBef>
              <a:buClrTx/>
              <a:buSzTx/>
              <a:buNone/>
              <a:defRPr sz="4000">
                <a:solidFill>
                  <a:srgbClr val="858585"/>
                </a:solidFill>
                <a:latin typeface="Marker Felt"/>
                <a:ea typeface="Marker Felt"/>
                <a:cs typeface="Marker Felt"/>
                <a:sym typeface="Marker Felt"/>
              </a:defRPr>
            </a:lvl3pPr>
            <a:lvl4pPr marL="0" indent="685800" algn="ctr">
              <a:spcBef>
                <a:spcPts val="0"/>
              </a:spcBef>
              <a:buClrTx/>
              <a:buSzTx/>
              <a:buNone/>
              <a:defRPr sz="4000">
                <a:solidFill>
                  <a:srgbClr val="858585"/>
                </a:solidFill>
                <a:latin typeface="Marker Felt"/>
                <a:ea typeface="Marker Felt"/>
                <a:cs typeface="Marker Felt"/>
                <a:sym typeface="Marker Felt"/>
              </a:defRPr>
            </a:lvl4pPr>
            <a:lvl5pPr marL="0" indent="914400" algn="ctr">
              <a:spcBef>
                <a:spcPts val="0"/>
              </a:spcBef>
              <a:buClrTx/>
              <a:buSzTx/>
              <a:buNone/>
              <a:defRPr sz="4000">
                <a:solidFill>
                  <a:srgbClr val="858585"/>
                </a:solidFill>
                <a:latin typeface="Marker Felt"/>
                <a:ea typeface="Marker Felt"/>
                <a:cs typeface="Marker Felt"/>
                <a:sym typeface="Marker Felt"/>
              </a:defRPr>
            </a:lvl5pPr>
          </a:lstStyle>
          <a:p>
            <a:r>
              <a:t>正文级别 1</a:t>
            </a:r>
          </a:p>
          <a:p>
            <a:pPr lvl="1"/>
            <a:r>
              <a:t>正文级别 2</a:t>
            </a:r>
          </a:p>
          <a:p>
            <a:pPr lvl="2"/>
            <a:r>
              <a:t>正文级别 3</a:t>
            </a:r>
          </a:p>
          <a:p>
            <a:pPr lvl="3"/>
            <a:r>
              <a:t>正文级别 4</a:t>
            </a:r>
          </a:p>
          <a:p>
            <a:pPr lvl="4"/>
            <a:r>
              <a:t>正文级别 5</a:t>
            </a:r>
          </a:p>
        </p:txBody>
      </p:sp>
      <p:sp>
        <p:nvSpPr>
          <p:cNvPr id="174" name="幻灯片编号"/>
          <p:cNvSpPr txBox="1">
            <a:spLocks noGrp="1"/>
          </p:cNvSpPr>
          <p:nvPr>
            <p:ph type="sldNum" sz="quarter" idx="2"/>
          </p:nvPr>
        </p:nvSpPr>
        <p:spPr>
          <a:xfrm>
            <a:off x="6311901" y="9220200"/>
            <a:ext cx="374905" cy="406401"/>
          </a:xfrm>
          <a:prstGeom prst="rect">
            <a:avLst/>
          </a:prstGeom>
        </p:spPr>
        <p:txBody>
          <a:bodyPr anchor="b"/>
          <a:lstStyle>
            <a:lvl1pPr algn="ctr">
              <a:lnSpc>
                <a:spcPct val="100000"/>
              </a:lnSpc>
              <a:defRPr sz="1800">
                <a:solidFill>
                  <a:srgbClr val="868686"/>
                </a:solidFill>
                <a:latin typeface="Marker Felt"/>
                <a:ea typeface="Marker Felt"/>
                <a:cs typeface="Marker Felt"/>
                <a:sym typeface="Marker Felt"/>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 To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355600" y="254000"/>
            <a:ext cx="12293600" cy="2438400"/>
          </a:xfrm>
          <a:prstGeom prst="rect">
            <a:avLst/>
          </a:prstGeom>
        </p:spPr>
        <p:txBody>
          <a:bodyPr anchor="ctr"/>
          <a:lstStyle>
            <a:lvl1pPr algn="ctr">
              <a:lnSpc>
                <a:spcPct val="100000"/>
              </a:lnSpc>
              <a:spcBef>
                <a:spcPts val="0"/>
              </a:spcBef>
              <a:defRPr sz="7200">
                <a:solidFill>
                  <a:srgbClr val="535353"/>
                </a:solidFill>
                <a:latin typeface="Gill Sans Light"/>
                <a:ea typeface="Gill Sans Light"/>
                <a:cs typeface="Gill Sans Light"/>
                <a:sym typeface="Gill Sans Light"/>
              </a:defRPr>
            </a:lvl1pPr>
          </a:lstStyle>
          <a:p>
            <a:r>
              <a:t>标题文本</a:t>
            </a:r>
          </a:p>
        </p:txBody>
      </p:sp>
      <p:sp>
        <p:nvSpPr>
          <p:cNvPr id="182" name="幻灯片编号"/>
          <p:cNvSpPr txBox="1">
            <a:spLocks noGrp="1"/>
          </p:cNvSpPr>
          <p:nvPr>
            <p:ph type="sldNum" sz="quarter" idx="2"/>
          </p:nvPr>
        </p:nvSpPr>
        <p:spPr>
          <a:xfrm>
            <a:off x="6324599" y="9270999"/>
            <a:ext cx="342901" cy="355601"/>
          </a:xfrm>
          <a:prstGeom prst="rect">
            <a:avLst/>
          </a:prstGeom>
        </p:spPr>
        <p:txBody>
          <a:bodyPr anchor="b"/>
          <a:lstStyle>
            <a:lvl1pPr algn="ctr">
              <a:lnSpc>
                <a:spcPct val="100000"/>
              </a:lnSpc>
              <a:defRPr sz="1800">
                <a:solidFill>
                  <a:srgbClr val="535353"/>
                </a:solidFill>
                <a:latin typeface="Gill Sans Light"/>
                <a:ea typeface="Gill Sans Light"/>
                <a:cs typeface="Gill Sans Light"/>
                <a:sym typeface="Gill Sans Ligh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2" name="图像"/>
          <p:cNvSpPr>
            <a:spLocks noGrp="1"/>
          </p:cNvSpPr>
          <p:nvPr>
            <p:ph type="pic" idx="21"/>
          </p:nvPr>
        </p:nvSpPr>
        <p:spPr>
          <a:xfrm>
            <a:off x="-914400" y="-12700"/>
            <a:ext cx="14814645" cy="9779000"/>
          </a:xfrm>
          <a:prstGeom prst="rect">
            <a:avLst/>
          </a:prstGeom>
        </p:spPr>
        <p:txBody>
          <a:bodyPr lIns="91439" tIns="45719" rIns="91439" bIns="45719">
            <a:noAutofit/>
          </a:bodyPr>
          <a:lstStyle/>
          <a:p>
            <a:endParaRPr/>
          </a:p>
        </p:txBody>
      </p:sp>
      <p:sp>
        <p:nvSpPr>
          <p:cNvPr id="23" name="直线"/>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b="0">
                <a:solidFill>
                  <a:srgbClr val="000000"/>
                </a:solidFill>
                <a:latin typeface="Helvetica"/>
                <a:ea typeface="Helvetica"/>
                <a:cs typeface="Helvetica"/>
                <a:sym typeface="Helvetica"/>
              </a:defRPr>
            </a:pPr>
            <a:endParaRPr/>
          </a:p>
        </p:txBody>
      </p:sp>
      <p:sp>
        <p:nvSpPr>
          <p:cNvPr id="24" name="标题文本"/>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标题文本</a:t>
            </a:r>
          </a:p>
        </p:txBody>
      </p:sp>
      <p:sp>
        <p:nvSpPr>
          <p:cNvPr id="25" name="正文级别 1…"/>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5pPr>
          </a:lstStyle>
          <a:p>
            <a:r>
              <a:t>正文级别 1</a:t>
            </a:r>
          </a:p>
          <a:p>
            <a:pPr lvl="1"/>
            <a:r>
              <a:t>正文级别 2</a:t>
            </a:r>
          </a:p>
          <a:p>
            <a:pPr lvl="2"/>
            <a:r>
              <a:t>正文级别 3</a:t>
            </a:r>
          </a:p>
          <a:p>
            <a:pPr lvl="3"/>
            <a:r>
              <a:t>正文级别 4</a:t>
            </a:r>
          </a:p>
          <a:p>
            <a:pPr lvl="4"/>
            <a:r>
              <a:t>正文级别 5</a:t>
            </a:r>
          </a:p>
        </p:txBody>
      </p:sp>
      <p:sp>
        <p:nvSpPr>
          <p:cNvPr id="26" name="幻灯片编号"/>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mp; Subtitle">
    <p:bg>
      <p:bgPr>
        <a:gradFill flip="none" rotWithShape="1">
          <a:gsLst>
            <a:gs pos="0">
              <a:srgbClr val="FFE2D6"/>
            </a:gs>
            <a:gs pos="100000">
              <a:srgbClr val="FF8648"/>
            </a:gs>
          </a:gsLst>
          <a:lin ang="5400000" scaled="0"/>
        </a:gradFill>
        <a:effectLst/>
      </p:bgPr>
    </p:bg>
    <p:spTree>
      <p:nvGrpSpPr>
        <p:cNvPr id="1" name=""/>
        <p:cNvGrpSpPr/>
        <p:nvPr/>
      </p:nvGrpSpPr>
      <p:grpSpPr>
        <a:xfrm>
          <a:off x="0" y="0"/>
          <a:ext cx="0" cy="0"/>
          <a:chOff x="0" y="0"/>
          <a:chExt cx="0" cy="0"/>
        </a:xfrm>
      </p:grpSpPr>
      <p:sp>
        <p:nvSpPr>
          <p:cNvPr id="189" name="直线"/>
          <p:cNvSpPr/>
          <p:nvPr/>
        </p:nvSpPr>
        <p:spPr>
          <a:xfrm flipV="1">
            <a:off x="406400" y="1822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b="0">
                <a:solidFill>
                  <a:srgbClr val="000000"/>
                </a:solidFill>
                <a:latin typeface="Helvetica"/>
                <a:ea typeface="Helvetica"/>
                <a:cs typeface="Helvetica"/>
                <a:sym typeface="Helvetica"/>
              </a:defRPr>
            </a:pPr>
            <a:endParaRPr/>
          </a:p>
        </p:txBody>
      </p:sp>
      <p:sp>
        <p:nvSpPr>
          <p:cNvPr id="190" name="标题文本"/>
          <p:cNvSpPr txBox="1">
            <a:spLocks noGrp="1"/>
          </p:cNvSpPr>
          <p:nvPr>
            <p:ph type="title"/>
          </p:nvPr>
        </p:nvSpPr>
        <p:spPr>
          <a:xfrm>
            <a:off x="406400" y="6172200"/>
            <a:ext cx="12192000" cy="2705100"/>
          </a:xfrm>
          <a:prstGeom prst="rect">
            <a:avLst/>
          </a:prstGeom>
        </p:spPr>
        <p:txBody>
          <a:bodyPr/>
          <a:lstStyle>
            <a:lvl1pPr>
              <a:spcBef>
                <a:spcPts val="0"/>
              </a:spcBef>
              <a:defRPr sz="17000">
                <a:solidFill>
                  <a:srgbClr val="000000"/>
                </a:solidFill>
              </a:defRPr>
            </a:lvl1pPr>
          </a:lstStyle>
          <a:p>
            <a:r>
              <a:t>标题文本</a:t>
            </a:r>
          </a:p>
        </p:txBody>
      </p:sp>
      <p:sp>
        <p:nvSpPr>
          <p:cNvPr id="191" name="正文级别 1…"/>
          <p:cNvSpPr txBox="1">
            <a:spLocks noGrp="1"/>
          </p:cNvSpPr>
          <p:nvPr>
            <p:ph type="body" sz="quarter" idx="1"/>
          </p:nvPr>
        </p:nvSpPr>
        <p:spPr>
          <a:xfrm>
            <a:off x="406400" y="3124200"/>
            <a:ext cx="12192000" cy="1803400"/>
          </a:xfrm>
          <a:prstGeom prst="rect">
            <a:avLst/>
          </a:prstGeom>
        </p:spPr>
        <p:txBody>
          <a:bodyPr anchor="b"/>
          <a:lstStyle>
            <a:lvl1pPr marL="0" indent="0">
              <a:lnSpc>
                <a:spcPct val="80000"/>
              </a:lnSpc>
              <a:spcBef>
                <a:spcPts val="2300"/>
              </a:spcBef>
              <a:buClrTx/>
              <a:buSzTx/>
              <a:buNone/>
              <a:defRPr sz="5400" cap="all">
                <a:solidFill>
                  <a:srgbClr val="012F7B"/>
                </a:solidFill>
                <a:latin typeface="DIN Alternate Bold"/>
                <a:ea typeface="DIN Alternate Bold"/>
                <a:cs typeface="DIN Alternate Bold"/>
                <a:sym typeface="DIN Alternate Bold"/>
              </a:defRPr>
            </a:lvl1pPr>
            <a:lvl2pPr marL="0" indent="0">
              <a:lnSpc>
                <a:spcPct val="80000"/>
              </a:lnSpc>
              <a:spcBef>
                <a:spcPts val="2300"/>
              </a:spcBef>
              <a:buClrTx/>
              <a:buSzTx/>
              <a:buNone/>
              <a:defRPr sz="5400" cap="all">
                <a:solidFill>
                  <a:srgbClr val="012F7B"/>
                </a:solidFill>
                <a:latin typeface="DIN Alternate Bold"/>
                <a:ea typeface="DIN Alternate Bold"/>
                <a:cs typeface="DIN Alternate Bold"/>
                <a:sym typeface="DIN Alternate Bold"/>
              </a:defRPr>
            </a:lvl2pPr>
            <a:lvl3pPr marL="0" indent="0">
              <a:lnSpc>
                <a:spcPct val="80000"/>
              </a:lnSpc>
              <a:spcBef>
                <a:spcPts val="2300"/>
              </a:spcBef>
              <a:buClrTx/>
              <a:buSzTx/>
              <a:buNone/>
              <a:defRPr sz="5400" cap="all">
                <a:solidFill>
                  <a:srgbClr val="012F7B"/>
                </a:solidFill>
                <a:latin typeface="DIN Alternate Bold"/>
                <a:ea typeface="DIN Alternate Bold"/>
                <a:cs typeface="DIN Alternate Bold"/>
                <a:sym typeface="DIN Alternate Bold"/>
              </a:defRPr>
            </a:lvl3pPr>
            <a:lvl4pPr marL="0" indent="0">
              <a:lnSpc>
                <a:spcPct val="80000"/>
              </a:lnSpc>
              <a:spcBef>
                <a:spcPts val="2300"/>
              </a:spcBef>
              <a:buClrTx/>
              <a:buSzTx/>
              <a:buNone/>
              <a:defRPr sz="5400" cap="all">
                <a:solidFill>
                  <a:srgbClr val="012F7B"/>
                </a:solidFill>
                <a:latin typeface="DIN Alternate Bold"/>
                <a:ea typeface="DIN Alternate Bold"/>
                <a:cs typeface="DIN Alternate Bold"/>
                <a:sym typeface="DIN Alternate Bold"/>
              </a:defRPr>
            </a:lvl4pPr>
            <a:lvl5pPr marL="0" indent="0">
              <a:lnSpc>
                <a:spcPct val="80000"/>
              </a:lnSpc>
              <a:spcBef>
                <a:spcPts val="2300"/>
              </a:spcBef>
              <a:buClrTx/>
              <a:buSzTx/>
              <a:buNone/>
              <a:defRPr sz="5400" cap="all">
                <a:solidFill>
                  <a:srgbClr val="012F7B"/>
                </a:solidFill>
                <a:latin typeface="DIN Alternate Bold"/>
                <a:ea typeface="DIN Alternate Bold"/>
                <a:cs typeface="DIN Alternate Bold"/>
                <a:sym typeface="DIN Alternate Bold"/>
              </a:defRPr>
            </a:lvl5pPr>
          </a:lstStyle>
          <a:p>
            <a:r>
              <a:t>正文级别 1</a:t>
            </a:r>
          </a:p>
          <a:p>
            <a:pPr lvl="1"/>
            <a:r>
              <a:t>正文级别 2</a:t>
            </a:r>
          </a:p>
          <a:p>
            <a:pPr lvl="2"/>
            <a:r>
              <a:t>正文级别 3</a:t>
            </a:r>
          </a:p>
          <a:p>
            <a:pPr lvl="3"/>
            <a:r>
              <a:t>正文级别 4</a:t>
            </a:r>
          </a:p>
          <a:p>
            <a:pPr lvl="4"/>
            <a:r>
              <a:t>正文级别 5</a:t>
            </a:r>
          </a:p>
        </p:txBody>
      </p:sp>
      <p:sp>
        <p:nvSpPr>
          <p:cNvPr id="192" name="幻灯片编号"/>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199"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None/>
              <a:defRPr sz="2400" cap="all" spc="120">
                <a:latin typeface="DIN Alternate Bold"/>
                <a:ea typeface="DIN Alternate Bold"/>
                <a:cs typeface="DIN Alternate Bold"/>
                <a:sym typeface="DIN Alternate Bold"/>
              </a:defRPr>
            </a:lvl1pPr>
          </a:lstStyle>
          <a:p>
            <a:r>
              <a:t>Text</a:t>
            </a:r>
          </a:p>
        </p:txBody>
      </p:sp>
      <p:sp>
        <p:nvSpPr>
          <p:cNvPr id="200" name="标题文本"/>
          <p:cNvSpPr txBox="1">
            <a:spLocks noGrp="1"/>
          </p:cNvSpPr>
          <p:nvPr>
            <p:ph type="title"/>
          </p:nvPr>
        </p:nvSpPr>
        <p:spPr>
          <a:prstGeom prst="rect">
            <a:avLst/>
          </a:prstGeom>
        </p:spPr>
        <p:txBody>
          <a:bodyPr/>
          <a:lstStyle/>
          <a:p>
            <a:r>
              <a:t>标题文本</a:t>
            </a:r>
          </a:p>
        </p:txBody>
      </p:sp>
      <p:sp>
        <p:nvSpPr>
          <p:cNvPr id="201" name="正文级别 1…"/>
          <p:cNvSpPr txBox="1">
            <a:spLocks noGrp="1"/>
          </p:cNvSpPr>
          <p:nvPr>
            <p:ph type="body" idx="1"/>
          </p:nvPr>
        </p:nvSpPr>
        <p:spPr>
          <a:prstGeom prst="rect">
            <a:avLst/>
          </a:prstGeom>
        </p:spPr>
        <p:txBody>
          <a:bodyPr/>
          <a:lstStyle>
            <a:lvl1pPr>
              <a:buClr>
                <a:srgbClr val="535353"/>
              </a:buClr>
              <a:buSzPct val="104999"/>
              <a:buChar char="▸"/>
            </a:lvl1pPr>
            <a:lvl2pPr>
              <a:buClr>
                <a:srgbClr val="535353"/>
              </a:buClr>
              <a:buSzPct val="104999"/>
              <a:buChar char="▸"/>
            </a:lvl2pPr>
            <a:lvl3pPr>
              <a:buClr>
                <a:srgbClr val="535353"/>
              </a:buClr>
              <a:buSzPct val="104999"/>
              <a:buChar char="▸"/>
            </a:lvl3pPr>
            <a:lvl4pPr>
              <a:buClr>
                <a:srgbClr val="535353"/>
              </a:buClr>
              <a:buSzPct val="104999"/>
              <a:buChar char="▸"/>
            </a:lvl4pPr>
            <a:lvl5pPr>
              <a:buClr>
                <a:srgbClr val="535353"/>
              </a:buClr>
              <a:buSzPct val="104999"/>
              <a:buChar cha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209" name="直线"/>
          <p:cNvSpPr/>
          <p:nvPr/>
        </p:nvSpPr>
        <p:spPr>
          <a:xfrm>
            <a:off x="571500" y="1574800"/>
            <a:ext cx="11861800" cy="0"/>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sz="1200" b="0">
                <a:solidFill>
                  <a:srgbClr val="000000"/>
                </a:solidFill>
                <a:latin typeface="Helvetica"/>
                <a:ea typeface="Helvetica"/>
                <a:cs typeface="Helvetica"/>
                <a:sym typeface="Helvetica"/>
              </a:defRPr>
            </a:pPr>
            <a:endParaRPr/>
          </a:p>
        </p:txBody>
      </p:sp>
      <p:sp>
        <p:nvSpPr>
          <p:cNvPr id="210" name="标题文本"/>
          <p:cNvSpPr txBox="1">
            <a:spLocks noGrp="1"/>
          </p:cNvSpPr>
          <p:nvPr>
            <p:ph type="title"/>
          </p:nvPr>
        </p:nvSpPr>
        <p:spPr>
          <a:xfrm>
            <a:off x="571500" y="723900"/>
            <a:ext cx="11861800" cy="723900"/>
          </a:xfrm>
          <a:prstGeom prst="rect">
            <a:avLst/>
          </a:prstGeom>
        </p:spPr>
        <p:txBody>
          <a:bodyPr/>
          <a:lstStyle>
            <a:lvl1pPr>
              <a:lnSpc>
                <a:spcPct val="100000"/>
              </a:lnSpc>
              <a:spcBef>
                <a:spcPts val="2300"/>
              </a:spcBef>
              <a:defRPr sz="5200">
                <a:solidFill>
                  <a:srgbClr val="747676"/>
                </a:solidFill>
              </a:defRPr>
            </a:lvl1pPr>
          </a:lstStyle>
          <a:p>
            <a:r>
              <a:t>标题文本</a:t>
            </a:r>
          </a:p>
        </p:txBody>
      </p:sp>
      <p:sp>
        <p:nvSpPr>
          <p:cNvPr id="211" name="正文级别 1…"/>
          <p:cNvSpPr txBox="1">
            <a:spLocks noGrp="1"/>
          </p:cNvSpPr>
          <p:nvPr>
            <p:ph type="body" idx="1"/>
          </p:nvPr>
        </p:nvSpPr>
        <p:spPr>
          <a:xfrm>
            <a:off x="571500" y="1803400"/>
            <a:ext cx="11861800" cy="7226300"/>
          </a:xfrm>
          <a:prstGeom prst="rect">
            <a:avLst/>
          </a:prstGeom>
        </p:spPr>
        <p:txBody>
          <a:bodyPr/>
          <a:lstStyle>
            <a:lvl1pPr marL="469900" indent="-469900">
              <a:spcBef>
                <a:spcPts val="1800"/>
              </a:spcBef>
              <a:buClrTx/>
              <a:buSzPct val="75000"/>
              <a:buFont typeface="Zapf Dingbats"/>
              <a:buChar char="➤"/>
              <a:defRPr sz="3200">
                <a:solidFill>
                  <a:srgbClr val="5C5C5C"/>
                </a:solidFill>
                <a:latin typeface="Iowan Old Style Roman"/>
                <a:ea typeface="Iowan Old Style Roman"/>
                <a:cs typeface="Iowan Old Style Roman"/>
                <a:sym typeface="Iowan Old Style Roman"/>
              </a:defRPr>
            </a:lvl1pPr>
            <a:lvl2pPr marL="939800" indent="-469900">
              <a:spcBef>
                <a:spcPts val="1800"/>
              </a:spcBef>
              <a:buClrTx/>
              <a:buSzPct val="75000"/>
              <a:buFont typeface="Zapf Dingbats"/>
              <a:buChar char="➤"/>
              <a:defRPr sz="3200">
                <a:solidFill>
                  <a:srgbClr val="5C5C5C"/>
                </a:solidFill>
                <a:latin typeface="Iowan Old Style Roman"/>
                <a:ea typeface="Iowan Old Style Roman"/>
                <a:cs typeface="Iowan Old Style Roman"/>
                <a:sym typeface="Iowan Old Style Roman"/>
              </a:defRPr>
            </a:lvl2pPr>
            <a:lvl3pPr marL="1409700" indent="-469900">
              <a:spcBef>
                <a:spcPts val="1800"/>
              </a:spcBef>
              <a:buClrTx/>
              <a:buSzPct val="75000"/>
              <a:buFont typeface="Zapf Dingbats"/>
              <a:buChar char="➤"/>
              <a:defRPr sz="3200">
                <a:solidFill>
                  <a:srgbClr val="5C5C5C"/>
                </a:solidFill>
                <a:latin typeface="Iowan Old Style Roman"/>
                <a:ea typeface="Iowan Old Style Roman"/>
                <a:cs typeface="Iowan Old Style Roman"/>
                <a:sym typeface="Iowan Old Style Roman"/>
              </a:defRPr>
            </a:lvl3pPr>
            <a:lvl4pPr marL="1879600" indent="-469900">
              <a:spcBef>
                <a:spcPts val="1800"/>
              </a:spcBef>
              <a:buClrTx/>
              <a:buSzPct val="75000"/>
              <a:buFont typeface="Zapf Dingbats"/>
              <a:buChar char="➤"/>
              <a:defRPr sz="3200">
                <a:solidFill>
                  <a:srgbClr val="5C5C5C"/>
                </a:solidFill>
                <a:latin typeface="Iowan Old Style Roman"/>
                <a:ea typeface="Iowan Old Style Roman"/>
                <a:cs typeface="Iowan Old Style Roman"/>
                <a:sym typeface="Iowan Old Style Roman"/>
              </a:defRPr>
            </a:lvl4pPr>
            <a:lvl5pPr marL="2349500" indent="-469900">
              <a:spcBef>
                <a:spcPts val="1800"/>
              </a:spcBef>
              <a:buClrTx/>
              <a:buSzPct val="75000"/>
              <a:buFont typeface="Zapf Dingbats"/>
              <a:buChar char="➤"/>
              <a:defRPr sz="3200">
                <a:solidFill>
                  <a:srgbClr val="5C5C5C"/>
                </a:solidFill>
                <a:latin typeface="Iowan Old Style Roman"/>
                <a:ea typeface="Iowan Old Style Roman"/>
                <a:cs typeface="Iowan Old Style Roman"/>
                <a:sym typeface="Iowan Old Style Roman"/>
              </a:defRPr>
            </a:lvl5pPr>
          </a:lstStyle>
          <a:p>
            <a:r>
              <a:t>正文级别 1</a:t>
            </a:r>
          </a:p>
          <a:p>
            <a:pPr lvl="1"/>
            <a:r>
              <a:t>正文级别 2</a:t>
            </a:r>
          </a:p>
          <a:p>
            <a:pPr lvl="2"/>
            <a:r>
              <a:t>正文级别 3</a:t>
            </a:r>
          </a:p>
          <a:p>
            <a:pPr lvl="3"/>
            <a:r>
              <a:t>正文级别 4</a:t>
            </a:r>
          </a:p>
          <a:p>
            <a:pPr lvl="4"/>
            <a:r>
              <a:t>正文级别 5</a:t>
            </a:r>
          </a:p>
        </p:txBody>
      </p:sp>
      <p:sp>
        <p:nvSpPr>
          <p:cNvPr id="212" name="幻灯片编号"/>
          <p:cNvSpPr txBox="1">
            <a:spLocks noGrp="1"/>
          </p:cNvSpPr>
          <p:nvPr>
            <p:ph type="sldNum" sz="quarter" idx="2"/>
          </p:nvPr>
        </p:nvSpPr>
        <p:spPr>
          <a:xfrm>
            <a:off x="12081047" y="9194800"/>
            <a:ext cx="309365" cy="342900"/>
          </a:xfrm>
          <a:prstGeom prst="rect">
            <a:avLst/>
          </a:prstGeom>
        </p:spPr>
        <p:txBody>
          <a:bodyPr/>
          <a:lstStyle>
            <a:lvl1pPr>
              <a:lnSpc>
                <a:spcPct val="100000"/>
              </a:lnSpc>
              <a:defRPr sz="1600">
                <a:solidFill>
                  <a:srgbClr val="747676"/>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直线"/>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b="0">
                <a:solidFill>
                  <a:srgbClr val="000000"/>
                </a:solidFill>
                <a:latin typeface="Helvetica"/>
                <a:ea typeface="Helvetica"/>
                <a:cs typeface="Helvetica"/>
                <a:sym typeface="Helvetica"/>
              </a:defRPr>
            </a:pPr>
            <a:endParaRPr/>
          </a:p>
        </p:txBody>
      </p:sp>
      <p:sp>
        <p:nvSpPr>
          <p:cNvPr id="34" name="标题文本"/>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标题文本</a:t>
            </a:r>
          </a:p>
        </p:txBody>
      </p:sp>
      <p:sp>
        <p:nvSpPr>
          <p:cNvPr id="35" name="正文级别 1…"/>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5pPr>
          </a:lstStyle>
          <a:p>
            <a:r>
              <a:t>正文级别 1</a:t>
            </a:r>
          </a:p>
          <a:p>
            <a:pPr lvl="1"/>
            <a:r>
              <a:t>正文级别 2</a:t>
            </a:r>
          </a:p>
          <a:p>
            <a:pPr lvl="2"/>
            <a:r>
              <a:t>正文级别 3</a:t>
            </a:r>
          </a:p>
          <a:p>
            <a:pPr lvl="3"/>
            <a:r>
              <a:t>正文级别 4</a:t>
            </a:r>
          </a:p>
          <a:p>
            <a:pPr lvl="4"/>
            <a:r>
              <a:t>正文级别 5</a:t>
            </a:r>
          </a:p>
        </p:txBody>
      </p:sp>
      <p:sp>
        <p:nvSpPr>
          <p:cNvPr id="36" name="幻灯片编号"/>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re">
    <p:bg>
      <p:bgPr>
        <a:solidFill>
          <a:srgbClr val="222222"/>
        </a:solidFill>
        <a:effectLst/>
      </p:bgPr>
    </p:bg>
    <p:spTree>
      <p:nvGrpSpPr>
        <p:cNvPr id="1" name=""/>
        <p:cNvGrpSpPr/>
        <p:nvPr/>
      </p:nvGrpSpPr>
      <p:grpSpPr>
        <a:xfrm>
          <a:off x="0" y="0"/>
          <a:ext cx="0" cy="0"/>
          <a:chOff x="0" y="0"/>
          <a:chExt cx="0" cy="0"/>
        </a:xfrm>
      </p:grpSpPr>
      <p:sp>
        <p:nvSpPr>
          <p:cNvPr id="43" name="标题文本"/>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标题文本</a:t>
            </a:r>
          </a:p>
        </p:txBody>
      </p:sp>
      <p:sp>
        <p:nvSpPr>
          <p:cNvPr id="44" name="幻灯片编号"/>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51" name="直线"/>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b="0">
                <a:solidFill>
                  <a:srgbClr val="000000"/>
                </a:solidFill>
                <a:latin typeface="Helvetica"/>
                <a:ea typeface="Helvetica"/>
                <a:cs typeface="Helvetica"/>
                <a:sym typeface="Helvetica"/>
              </a:defRPr>
            </a:pPr>
            <a:endParaRPr/>
          </a:p>
        </p:txBody>
      </p:sp>
      <p:sp>
        <p:nvSpPr>
          <p:cNvPr id="52" name="图像"/>
          <p:cNvSpPr>
            <a:spLocks noGrp="1"/>
          </p:cNvSpPr>
          <p:nvPr>
            <p:ph type="pic" idx="21"/>
          </p:nvPr>
        </p:nvSpPr>
        <p:spPr>
          <a:xfrm>
            <a:off x="-1016000" y="-12700"/>
            <a:ext cx="8860898" cy="9779000"/>
          </a:xfrm>
          <a:prstGeom prst="rect">
            <a:avLst/>
          </a:prstGeom>
        </p:spPr>
        <p:txBody>
          <a:bodyPr lIns="91439" tIns="45719" rIns="91439" bIns="45719">
            <a:noAutofit/>
          </a:bodyPr>
          <a:lstStyle/>
          <a:p>
            <a:endParaRPr/>
          </a:p>
        </p:txBody>
      </p:sp>
      <p:sp>
        <p:nvSpPr>
          <p:cNvPr id="53" name="标题文本"/>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标题文本</a:t>
            </a:r>
          </a:p>
        </p:txBody>
      </p:sp>
      <p:sp>
        <p:nvSpPr>
          <p:cNvPr id="54" name="正文级别 1…"/>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None/>
              <a:defRPr sz="5400" cap="all">
                <a:solidFill>
                  <a:srgbClr val="A6AAA9"/>
                </a:solidFill>
                <a:latin typeface="DIN Alternate Bold"/>
                <a:ea typeface="DIN Alternate Bold"/>
                <a:cs typeface="DIN Alternate Bold"/>
                <a:sym typeface="DIN Alternate Bold"/>
              </a:defRPr>
            </a:lvl5pPr>
          </a:lstStyle>
          <a:p>
            <a:r>
              <a:t>正文级别 1</a:t>
            </a:r>
          </a:p>
          <a:p>
            <a:pPr lvl="1"/>
            <a:r>
              <a:t>正文级别 2</a:t>
            </a:r>
          </a:p>
          <a:p>
            <a:pPr lvl="2"/>
            <a:r>
              <a:t>正文级别 3</a:t>
            </a:r>
          </a:p>
          <a:p>
            <a:pPr lvl="3"/>
            <a:r>
              <a:t>正文级别 4</a:t>
            </a:r>
          </a:p>
          <a:p>
            <a:pPr lvl="4"/>
            <a:r>
              <a:t>正文级别 5</a:t>
            </a:r>
          </a:p>
        </p:txBody>
      </p:sp>
      <p:sp>
        <p:nvSpPr>
          <p:cNvPr id="55" name="幻灯片编号"/>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None/>
              <a:defRPr sz="2400" cap="all" spc="120">
                <a:latin typeface="DIN Alternate Bold"/>
                <a:ea typeface="DIN Alternate Bold"/>
                <a:cs typeface="DIN Alternate Bold"/>
                <a:sym typeface="DIN Alternate Bold"/>
              </a:defRPr>
            </a:lvl1pPr>
          </a:lstStyle>
          <a:p>
            <a:r>
              <a:t>Text</a:t>
            </a:r>
          </a:p>
        </p:txBody>
      </p:sp>
      <p:sp>
        <p:nvSpPr>
          <p:cNvPr id="63" name="标题文本"/>
          <p:cNvSpPr txBox="1">
            <a:spLocks noGrp="1"/>
          </p:cNvSpPr>
          <p:nvPr>
            <p:ph type="title"/>
          </p:nvPr>
        </p:nvSpPr>
        <p:spPr>
          <a:prstGeom prst="rect">
            <a:avLst/>
          </a:prstGeom>
        </p:spPr>
        <p:txBody>
          <a:bodyPr/>
          <a:lstStyle/>
          <a:p>
            <a:r>
              <a:t>标题文本</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None/>
              <a:defRPr sz="2400" cap="all" spc="120">
                <a:latin typeface="DIN Alternate Bold"/>
                <a:ea typeface="DIN Alternate Bold"/>
                <a:cs typeface="DIN Alternate Bold"/>
                <a:sym typeface="DIN Alternate Bold"/>
              </a:defRPr>
            </a:lvl1pPr>
          </a:lstStyle>
          <a:p>
            <a:r>
              <a:t>Text</a:t>
            </a:r>
          </a:p>
        </p:txBody>
      </p:sp>
      <p:sp>
        <p:nvSpPr>
          <p:cNvPr id="72" name="标题文本"/>
          <p:cNvSpPr txBox="1">
            <a:spLocks noGrp="1"/>
          </p:cNvSpPr>
          <p:nvPr>
            <p:ph type="title"/>
          </p:nvPr>
        </p:nvSpPr>
        <p:spPr>
          <a:prstGeom prst="rect">
            <a:avLst/>
          </a:prstGeom>
        </p:spPr>
        <p:txBody>
          <a:bodyPr/>
          <a:lstStyle/>
          <a:p>
            <a:r>
              <a:t>标题文本</a:t>
            </a:r>
          </a:p>
        </p:txBody>
      </p:sp>
      <p:sp>
        <p:nvSpPr>
          <p:cNvPr id="73" name="正文级别 1…"/>
          <p:cNvSpPr txBox="1">
            <a:spLocks noGrp="1"/>
          </p:cNvSpPr>
          <p:nvPr>
            <p:ph type="body" idx="1"/>
          </p:nvPr>
        </p:nvSpPr>
        <p:spPr>
          <a:prstGeom prst="rect">
            <a:avLst/>
          </a:prstGeom>
        </p:spPr>
        <p:txBody>
          <a:bodyPr/>
          <a:lstStyle>
            <a:lvl1pPr>
              <a:buClr>
                <a:srgbClr val="535353"/>
              </a:buClr>
              <a:buSzPct val="104999"/>
              <a:buChar char="▸"/>
            </a:lvl1pPr>
            <a:lvl2pPr>
              <a:buClr>
                <a:srgbClr val="535353"/>
              </a:buClr>
              <a:buSzPct val="104999"/>
              <a:buChar char="▸"/>
            </a:lvl2pPr>
            <a:lvl3pPr>
              <a:buClr>
                <a:srgbClr val="535353"/>
              </a:buClr>
              <a:buSzPct val="104999"/>
              <a:buChar char="▸"/>
            </a:lvl3pPr>
            <a:lvl4pPr>
              <a:buClr>
                <a:srgbClr val="535353"/>
              </a:buClr>
              <a:buSzPct val="104999"/>
              <a:buChar char="▸"/>
            </a:lvl4pPr>
            <a:lvl5pPr>
              <a:buClr>
                <a:srgbClr val="535353"/>
              </a:buClr>
              <a:buSzPct val="104999"/>
              <a:buChar char="▸"/>
            </a:lvl5pPr>
          </a:lstStyle>
          <a:p>
            <a:r>
              <a:t>正文级别 1</a:t>
            </a:r>
          </a:p>
          <a:p>
            <a:pPr lvl="1"/>
            <a:r>
              <a:t>正文级别 2</a:t>
            </a:r>
          </a:p>
          <a:p>
            <a:pPr lvl="2"/>
            <a:r>
              <a:t>正文级别 3</a:t>
            </a:r>
          </a:p>
          <a:p>
            <a:pPr lvl="3"/>
            <a:r>
              <a:t>正文级别 4</a:t>
            </a:r>
          </a:p>
          <a:p>
            <a:pPr lvl="4"/>
            <a:r>
              <a:t>正文级别 5</a:t>
            </a:r>
          </a:p>
        </p:txBody>
      </p:sp>
      <p:sp>
        <p:nvSpPr>
          <p:cNvPr id="7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None/>
              <a:defRPr sz="2400" cap="all" spc="120">
                <a:latin typeface="DIN Alternate Bold"/>
                <a:ea typeface="DIN Alternate Bold"/>
                <a:cs typeface="DIN Alternate Bold"/>
                <a:sym typeface="DIN Alternate Bold"/>
              </a:defRPr>
            </a:lvl1pPr>
          </a:lstStyle>
          <a:p>
            <a:r>
              <a:t>Text</a:t>
            </a:r>
          </a:p>
        </p:txBody>
      </p:sp>
      <p:sp>
        <p:nvSpPr>
          <p:cNvPr id="82" name="标题文本"/>
          <p:cNvSpPr txBox="1">
            <a:spLocks noGrp="1"/>
          </p:cNvSpPr>
          <p:nvPr>
            <p:ph type="title"/>
          </p:nvPr>
        </p:nvSpPr>
        <p:spPr>
          <a:prstGeom prst="rect">
            <a:avLst/>
          </a:prstGeom>
        </p:spPr>
        <p:txBody>
          <a:bodyPr/>
          <a:lstStyle/>
          <a:p>
            <a:r>
              <a:t>标题文本</a:t>
            </a:r>
          </a:p>
        </p:txBody>
      </p:sp>
      <p:sp>
        <p:nvSpPr>
          <p:cNvPr id="83" name="正文级别 1…"/>
          <p:cNvSpPr txBox="1">
            <a:spLocks noGrp="1"/>
          </p:cNvSpPr>
          <p:nvPr>
            <p:ph type="body" idx="1"/>
          </p:nvPr>
        </p:nvSpPr>
        <p:spPr>
          <a:prstGeom prst="rect">
            <a:avLst/>
          </a:prstGeom>
        </p:spPr>
        <p:txBody>
          <a:bodyPr/>
          <a:lstStyle>
            <a:lvl1pPr>
              <a:buClr>
                <a:srgbClr val="535353"/>
              </a:buClr>
              <a:buSzPct val="104999"/>
              <a:buChar char="▸"/>
            </a:lvl1pPr>
            <a:lvl2pPr>
              <a:buClr>
                <a:srgbClr val="535353"/>
              </a:buClr>
              <a:buSzPct val="104999"/>
              <a:buChar char="▸"/>
            </a:lvl2pPr>
            <a:lvl3pPr>
              <a:buClr>
                <a:srgbClr val="535353"/>
              </a:buClr>
              <a:buSzPct val="104999"/>
              <a:buChar char="▸"/>
            </a:lvl3pPr>
            <a:lvl4pPr>
              <a:buClr>
                <a:srgbClr val="535353"/>
              </a:buClr>
              <a:buSzPct val="104999"/>
              <a:buChar char="▸"/>
            </a:lvl4pPr>
            <a:lvl5pPr>
              <a:buClr>
                <a:srgbClr val="535353"/>
              </a:buClr>
              <a:buSzPct val="104999"/>
              <a:buChar char="▸"/>
            </a:lvl5pPr>
          </a:lstStyle>
          <a:p>
            <a:r>
              <a:t>正文级别 1</a:t>
            </a:r>
          </a:p>
          <a:p>
            <a:pPr lvl="1"/>
            <a:r>
              <a:t>正文级别 2</a:t>
            </a:r>
          </a:p>
          <a:p>
            <a:pPr lvl="2"/>
            <a:r>
              <a:t>正文级别 3</a:t>
            </a:r>
          </a:p>
          <a:p>
            <a:pPr lvl="3"/>
            <a:r>
              <a:t>正文级别 4</a:t>
            </a:r>
          </a:p>
          <a:p>
            <a:pPr lvl="4"/>
            <a:r>
              <a:t>正文级别 5</a:t>
            </a:r>
          </a:p>
        </p:txBody>
      </p:sp>
      <p:sp>
        <p:nvSpPr>
          <p:cNvPr id="8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1"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None/>
              <a:defRPr sz="2400" cap="all" spc="120">
                <a:latin typeface="DIN Alternate Bold"/>
                <a:ea typeface="DIN Alternate Bold"/>
                <a:cs typeface="DIN Alternate Bold"/>
                <a:sym typeface="DIN Alternate Bold"/>
              </a:defRPr>
            </a:lvl1pPr>
          </a:lstStyle>
          <a:p>
            <a:r>
              <a:t>Text</a:t>
            </a:r>
          </a:p>
        </p:txBody>
      </p:sp>
      <p:sp>
        <p:nvSpPr>
          <p:cNvPr id="92" name="图像"/>
          <p:cNvSpPr>
            <a:spLocks noGrp="1"/>
          </p:cNvSpPr>
          <p:nvPr>
            <p:ph type="pic" idx="22"/>
          </p:nvPr>
        </p:nvSpPr>
        <p:spPr>
          <a:xfrm>
            <a:off x="6665377" y="1219200"/>
            <a:ext cx="7445457" cy="8216900"/>
          </a:xfrm>
          <a:prstGeom prst="rect">
            <a:avLst/>
          </a:prstGeom>
        </p:spPr>
        <p:txBody>
          <a:bodyPr lIns="91439" tIns="45719" rIns="91439" bIns="45719">
            <a:noAutofit/>
          </a:bodyPr>
          <a:lstStyle/>
          <a:p>
            <a:endParaRPr/>
          </a:p>
        </p:txBody>
      </p:sp>
      <p:sp>
        <p:nvSpPr>
          <p:cNvPr id="93" name="标题文本"/>
          <p:cNvSpPr txBox="1">
            <a:spLocks noGrp="1"/>
          </p:cNvSpPr>
          <p:nvPr>
            <p:ph type="title"/>
          </p:nvPr>
        </p:nvSpPr>
        <p:spPr>
          <a:xfrm>
            <a:off x="406400" y="1536700"/>
            <a:ext cx="6299200" cy="723900"/>
          </a:xfrm>
          <a:prstGeom prst="rect">
            <a:avLst/>
          </a:prstGeom>
        </p:spPr>
        <p:txBody>
          <a:bodyPr/>
          <a:lstStyle/>
          <a:p>
            <a:r>
              <a:t>标题文本</a:t>
            </a:r>
          </a:p>
        </p:txBody>
      </p:sp>
      <p:sp>
        <p:nvSpPr>
          <p:cNvPr id="94" name="正文级别 1…"/>
          <p:cNvSpPr txBox="1">
            <a:spLocks noGrp="1"/>
          </p:cNvSpPr>
          <p:nvPr>
            <p:ph type="body" sz="half" idx="1"/>
          </p:nvPr>
        </p:nvSpPr>
        <p:spPr>
          <a:xfrm>
            <a:off x="406400" y="2743200"/>
            <a:ext cx="6299200" cy="6108700"/>
          </a:xfrm>
          <a:prstGeom prst="rect">
            <a:avLst/>
          </a:prstGeom>
        </p:spPr>
        <p:txBody>
          <a:bodyPr/>
          <a:lstStyle>
            <a:lvl1pPr marL="444500" indent="-444500">
              <a:buClr>
                <a:srgbClr val="535353"/>
              </a:buClr>
              <a:buSzPct val="104999"/>
              <a:buChar char="▸"/>
              <a:defRPr sz="2800"/>
            </a:lvl1pPr>
            <a:lvl2pPr marL="965200" indent="-444500">
              <a:buClr>
                <a:srgbClr val="535353"/>
              </a:buClr>
              <a:buSzPct val="104999"/>
              <a:buChar char="▸"/>
              <a:defRPr sz="2800"/>
            </a:lvl2pPr>
            <a:lvl3pPr marL="1485900" indent="-444500">
              <a:buClr>
                <a:srgbClr val="535353"/>
              </a:buClr>
              <a:buSzPct val="104999"/>
              <a:buChar char="▸"/>
              <a:defRPr sz="2800"/>
            </a:lvl3pPr>
            <a:lvl4pPr marL="2006600" indent="-444500">
              <a:buClr>
                <a:srgbClr val="535353"/>
              </a:buClr>
              <a:buSzPct val="104999"/>
              <a:buChar char="▸"/>
              <a:defRPr sz="2800"/>
            </a:lvl4pPr>
            <a:lvl5pPr marL="2527300" indent="-444500">
              <a:buClr>
                <a:srgbClr val="535353"/>
              </a:buClr>
              <a:buSzPct val="104999"/>
              <a:buChar char="▸"/>
              <a:defRPr sz="2800"/>
            </a:lvl5pPr>
          </a:lstStyle>
          <a:p>
            <a:r>
              <a:t>正文级别 1</a:t>
            </a:r>
          </a:p>
          <a:p>
            <a:pPr lvl="1"/>
            <a:r>
              <a:t>正文级别 2</a:t>
            </a:r>
          </a:p>
          <a:p>
            <a:pPr lvl="2"/>
            <a:r>
              <a:t>正文级别 3</a:t>
            </a:r>
          </a:p>
          <a:p>
            <a:pPr lvl="3"/>
            <a:r>
              <a:t>正文级别 4</a:t>
            </a:r>
          </a:p>
          <a:p>
            <a:pPr lvl="4"/>
            <a:r>
              <a:t>正文级别 5</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直线"/>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b="0">
                <a:solidFill>
                  <a:srgbClr val="000000"/>
                </a:solidFill>
                <a:latin typeface="Helvetica"/>
                <a:ea typeface="Helvetica"/>
                <a:cs typeface="Helvetica"/>
                <a:sym typeface="Helvetica"/>
              </a:defRPr>
            </a:pPr>
            <a:endParaRPr/>
          </a:p>
        </p:txBody>
      </p:sp>
      <p:sp>
        <p:nvSpPr>
          <p:cNvPr id="3" name="标题文本"/>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标题文本</a:t>
            </a:r>
          </a:p>
        </p:txBody>
      </p:sp>
      <p:sp>
        <p:nvSpPr>
          <p:cNvPr id="4" name="正文级别 1…"/>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b="0">
                <a:solidFill>
                  <a:srgbClr val="838787"/>
                </a:solidFill>
                <a:latin typeface="DIN Alternate Bold"/>
                <a:ea typeface="DIN Alternate Bold"/>
                <a:cs typeface="DIN Alternate Bold"/>
                <a:sym typeface="DIN Alternate Bold"/>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9pPr>
    </p:titleStyle>
    <p:bodyStyle>
      <a:lvl1pPr marL="384865" marR="0" indent="-384865" algn="l" defTabSz="584200" rtl="0" latinLnBrk="0">
        <a:lnSpc>
          <a:spcPct val="100000"/>
        </a:lnSpc>
        <a:spcBef>
          <a:spcPts val="2800"/>
        </a:spcBef>
        <a:spcAft>
          <a:spcPts val="0"/>
        </a:spcAft>
        <a:buClr>
          <a:schemeClr val="accent1">
            <a:satOff val="-4060"/>
          </a:schemeClr>
        </a:buClr>
        <a:buSzPct val="82000"/>
        <a:buFontTx/>
        <a:buChar char="*"/>
        <a:tabLst/>
        <a:defRPr sz="3400" b="0" i="0" u="none" strike="noStrike" cap="none" spc="0" baseline="0">
          <a:solidFill>
            <a:srgbClr val="838787"/>
          </a:solidFill>
          <a:uFillTx/>
          <a:latin typeface="Avenir Next Medium"/>
          <a:ea typeface="Avenir Next Medium"/>
          <a:cs typeface="Avenir Next Medium"/>
          <a:sym typeface="Avenir Next Medium"/>
        </a:defRPr>
      </a:lvl1pPr>
      <a:lvl2pPr marL="905565" marR="0" indent="-384865" algn="l" defTabSz="584200" rtl="0" latinLnBrk="0">
        <a:lnSpc>
          <a:spcPct val="100000"/>
        </a:lnSpc>
        <a:spcBef>
          <a:spcPts val="2800"/>
        </a:spcBef>
        <a:spcAft>
          <a:spcPts val="0"/>
        </a:spcAft>
        <a:buClr>
          <a:schemeClr val="accent1">
            <a:satOff val="-4060"/>
          </a:schemeClr>
        </a:buClr>
        <a:buSzPct val="82000"/>
        <a:buFontTx/>
        <a:buChar char="*"/>
        <a:tabLst/>
        <a:defRPr sz="3400" b="0" i="0" u="none" strike="noStrike" cap="none" spc="0" baseline="0">
          <a:solidFill>
            <a:srgbClr val="838787"/>
          </a:solidFill>
          <a:uFillTx/>
          <a:latin typeface="Avenir Next Medium"/>
          <a:ea typeface="Avenir Next Medium"/>
          <a:cs typeface="Avenir Next Medium"/>
          <a:sym typeface="Avenir Next Medium"/>
        </a:defRPr>
      </a:lvl2pPr>
      <a:lvl3pPr marL="1426265" marR="0" indent="-384865" algn="l" defTabSz="584200" rtl="0" latinLnBrk="0">
        <a:lnSpc>
          <a:spcPct val="100000"/>
        </a:lnSpc>
        <a:spcBef>
          <a:spcPts val="2800"/>
        </a:spcBef>
        <a:spcAft>
          <a:spcPts val="0"/>
        </a:spcAft>
        <a:buClr>
          <a:schemeClr val="accent1">
            <a:satOff val="-4060"/>
          </a:schemeClr>
        </a:buClr>
        <a:buSzPct val="82000"/>
        <a:buFontTx/>
        <a:buChar char="*"/>
        <a:tabLst/>
        <a:defRPr sz="3400" b="0" i="0" u="none" strike="noStrike" cap="none" spc="0" baseline="0">
          <a:solidFill>
            <a:srgbClr val="838787"/>
          </a:solidFill>
          <a:uFillTx/>
          <a:latin typeface="Avenir Next Medium"/>
          <a:ea typeface="Avenir Next Medium"/>
          <a:cs typeface="Avenir Next Medium"/>
          <a:sym typeface="Avenir Next Medium"/>
        </a:defRPr>
      </a:lvl3pPr>
      <a:lvl4pPr marL="1946965" marR="0" indent="-384865" algn="l" defTabSz="584200" rtl="0" latinLnBrk="0">
        <a:lnSpc>
          <a:spcPct val="100000"/>
        </a:lnSpc>
        <a:spcBef>
          <a:spcPts val="2800"/>
        </a:spcBef>
        <a:spcAft>
          <a:spcPts val="0"/>
        </a:spcAft>
        <a:buClr>
          <a:schemeClr val="accent1">
            <a:satOff val="-4060"/>
          </a:schemeClr>
        </a:buClr>
        <a:buSzPct val="82000"/>
        <a:buFontTx/>
        <a:buChar char="*"/>
        <a:tabLst/>
        <a:defRPr sz="3400" b="0" i="0" u="none" strike="noStrike" cap="none" spc="0" baseline="0">
          <a:solidFill>
            <a:srgbClr val="838787"/>
          </a:solidFill>
          <a:uFillTx/>
          <a:latin typeface="Avenir Next Medium"/>
          <a:ea typeface="Avenir Next Medium"/>
          <a:cs typeface="Avenir Next Medium"/>
          <a:sym typeface="Avenir Next Medium"/>
        </a:defRPr>
      </a:lvl4pPr>
      <a:lvl5pPr marL="2467665" marR="0" indent="-384865" algn="l" defTabSz="584200" rtl="0" latinLnBrk="0">
        <a:lnSpc>
          <a:spcPct val="100000"/>
        </a:lnSpc>
        <a:spcBef>
          <a:spcPts val="2800"/>
        </a:spcBef>
        <a:spcAft>
          <a:spcPts val="0"/>
        </a:spcAft>
        <a:buClr>
          <a:schemeClr val="accent1">
            <a:satOff val="-4060"/>
          </a:schemeClr>
        </a:buClr>
        <a:buSzPct val="82000"/>
        <a:buFontTx/>
        <a:buChar char="*"/>
        <a:tabLst/>
        <a:defRPr sz="3400" b="0" i="0" u="none" strike="noStrike" cap="none" spc="0" baseline="0">
          <a:solidFill>
            <a:srgbClr val="838787"/>
          </a:solidFill>
          <a:uFillTx/>
          <a:latin typeface="Avenir Next Medium"/>
          <a:ea typeface="Avenir Next Medium"/>
          <a:cs typeface="Avenir Next Medium"/>
          <a:sym typeface="Avenir Next Medium"/>
        </a:defRPr>
      </a:lvl5pPr>
      <a:lvl6pPr marL="2988365" marR="0" indent="-384865" algn="l" defTabSz="584200" rtl="0" latinLnBrk="0">
        <a:lnSpc>
          <a:spcPct val="100000"/>
        </a:lnSpc>
        <a:spcBef>
          <a:spcPts val="2800"/>
        </a:spcBef>
        <a:spcAft>
          <a:spcPts val="0"/>
        </a:spcAft>
        <a:buClr>
          <a:schemeClr val="accent1">
            <a:satOff val="-4060"/>
          </a:schemeClr>
        </a:buClr>
        <a:buSzPct val="82000"/>
        <a:buFontTx/>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509065" marR="0" indent="-384865" algn="l" defTabSz="584200" rtl="0" latinLnBrk="0">
        <a:lnSpc>
          <a:spcPct val="100000"/>
        </a:lnSpc>
        <a:spcBef>
          <a:spcPts val="2800"/>
        </a:spcBef>
        <a:spcAft>
          <a:spcPts val="0"/>
        </a:spcAft>
        <a:buClr>
          <a:schemeClr val="accent1">
            <a:satOff val="-4060"/>
          </a:schemeClr>
        </a:buClr>
        <a:buSzPct val="82000"/>
        <a:buFontTx/>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4029765" marR="0" indent="-384865" algn="l" defTabSz="584200" rtl="0" latinLnBrk="0">
        <a:lnSpc>
          <a:spcPct val="100000"/>
        </a:lnSpc>
        <a:spcBef>
          <a:spcPts val="2800"/>
        </a:spcBef>
        <a:spcAft>
          <a:spcPts val="0"/>
        </a:spcAft>
        <a:buClr>
          <a:schemeClr val="accent1">
            <a:satOff val="-4060"/>
          </a:schemeClr>
        </a:buClr>
        <a:buSzPct val="82000"/>
        <a:buFontTx/>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550465" marR="0" indent="-384865" algn="l" defTabSz="584200" rtl="0" latinLnBrk="0">
        <a:lnSpc>
          <a:spcPct val="100000"/>
        </a:lnSpc>
        <a:spcBef>
          <a:spcPts val="2800"/>
        </a:spcBef>
        <a:spcAft>
          <a:spcPts val="0"/>
        </a:spcAft>
        <a:buClr>
          <a:schemeClr val="accent1">
            <a:satOff val="-4060"/>
          </a:schemeClr>
        </a:buClr>
        <a:buSzPct val="82000"/>
        <a:buFontTx/>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Lab 3: multiplication / devision units"/>
          <p:cNvSpPr txBox="1">
            <a:spLocks noGrp="1"/>
          </p:cNvSpPr>
          <p:nvPr>
            <p:ph type="title"/>
          </p:nvPr>
        </p:nvSpPr>
        <p:spPr>
          <a:xfrm>
            <a:off x="406400" y="2959100"/>
            <a:ext cx="12192000" cy="2600466"/>
          </a:xfrm>
          <a:prstGeom prst="rect">
            <a:avLst/>
          </a:prstGeom>
        </p:spPr>
        <p:txBody>
          <a:bodyPr anchor="ctr"/>
          <a:lstStyle>
            <a:lvl1pPr algn="ctr">
              <a:defRPr sz="9500"/>
            </a:lvl1pPr>
          </a:lstStyle>
          <a:p>
            <a:r>
              <a:rPr dirty="0"/>
              <a:t>Lab 3: multiplication / d</a:t>
            </a:r>
            <a:r>
              <a:rPr lang="en-IN"/>
              <a:t>I</a:t>
            </a:r>
            <a:r>
              <a:t>vision </a:t>
            </a:r>
            <a:r>
              <a:rPr dirty="0"/>
              <a:t>units</a:t>
            </a:r>
          </a:p>
        </p:txBody>
      </p:sp>
      <p:sp>
        <p:nvSpPr>
          <p:cNvPr id="222" name="CG3207 computer architecture"/>
          <p:cNvSpPr txBox="1">
            <a:spLocks noGrp="1"/>
          </p:cNvSpPr>
          <p:nvPr>
            <p:ph type="body" sz="quarter" idx="1"/>
          </p:nvPr>
        </p:nvSpPr>
        <p:spPr>
          <a:xfrm>
            <a:off x="406400" y="721210"/>
            <a:ext cx="12192000" cy="936670"/>
          </a:xfrm>
          <a:prstGeom prst="rect">
            <a:avLst/>
          </a:prstGeom>
        </p:spPr>
        <p:txBody>
          <a:bodyPr anchor="ctr"/>
          <a:lstStyle>
            <a:lvl1pPr algn="ctr">
              <a:defRPr sz="4800">
                <a:solidFill>
                  <a:srgbClr val="AD3E00"/>
                </a:solidFill>
                <a:latin typeface="+mn-lt"/>
                <a:ea typeface="+mn-ea"/>
                <a:cs typeface="+mn-cs"/>
                <a:sym typeface="DIN Condensed Bold"/>
              </a:defRPr>
            </a:lvl1pPr>
          </a:lstStyle>
          <a:p>
            <a:r>
              <a:t>CG3207 computer architecture</a:t>
            </a:r>
          </a:p>
        </p:txBody>
      </p:sp>
      <p:sp>
        <p:nvSpPr>
          <p:cNvPr id="223" name="Week 8, gu jing"/>
          <p:cNvSpPr txBox="1"/>
          <p:nvPr/>
        </p:nvSpPr>
        <p:spPr>
          <a:xfrm>
            <a:off x="3698895" y="6465642"/>
            <a:ext cx="5607010" cy="1055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lgn="ctr">
              <a:lnSpc>
                <a:spcPct val="80000"/>
              </a:lnSpc>
              <a:spcBef>
                <a:spcPts val="2300"/>
              </a:spcBef>
              <a:defRPr sz="3800" b="0" cap="all">
                <a:solidFill>
                  <a:srgbClr val="000000"/>
                </a:solidFill>
                <a:latin typeface="DIN Alternate Bold"/>
                <a:ea typeface="DIN Alternate Bold"/>
                <a:cs typeface="DIN Alternate Bold"/>
                <a:sym typeface="DIN Alternate Bold"/>
              </a:defRPr>
            </a:lvl1pPr>
          </a:lstStyle>
          <a:p>
            <a:r>
              <a:rPr dirty="0"/>
              <a:t>Week 8, </a:t>
            </a:r>
            <a:r>
              <a:rPr lang="en-IN" dirty="0"/>
              <a:t>Animesh Gupta</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lvl1pPr>
              <a:lnSpc>
                <a:spcPct val="80000"/>
              </a:lnSpc>
              <a:spcBef>
                <a:spcPts val="0"/>
              </a:spcBef>
              <a:defRPr sz="2400" b="0">
                <a:solidFill>
                  <a:srgbClr val="AD3E00"/>
                </a:solidFill>
                <a:latin typeface="DIN Alternate Bold"/>
                <a:ea typeface="DIN Alternate Bold"/>
                <a:cs typeface="DIN Alternate Bold"/>
                <a:sym typeface="DIN Alternate Bold"/>
              </a:defRPr>
            </a:lvl1pPr>
          </a:lstStyle>
          <a:p>
            <a:r>
              <a:t>CG3207 Lab 3 (Week 8): Multiplication / Division Units</a:t>
            </a:r>
          </a:p>
        </p:txBody>
      </p:sp>
      <p:sp>
        <p:nvSpPr>
          <p:cNvPr id="235" name="2.  Enhancement (5 marks)…"/>
          <p:cNvSpPr txBox="1"/>
          <p:nvPr/>
        </p:nvSpPr>
        <p:spPr>
          <a:xfrm>
            <a:off x="524083" y="1284717"/>
            <a:ext cx="11956634" cy="42658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a:lnSpc>
                <a:spcPct val="150000"/>
              </a:lnSpc>
              <a:spcBef>
                <a:spcPts val="300"/>
              </a:spcBef>
              <a:defRPr sz="2700">
                <a:solidFill>
                  <a:srgbClr val="B51A00"/>
                </a:solidFill>
                <a:latin typeface="Arial"/>
                <a:ea typeface="Arial"/>
                <a:cs typeface="Arial"/>
                <a:sym typeface="Arial"/>
              </a:defRPr>
            </a:pPr>
            <a:r>
              <a:rPr lang="en-IN" dirty="0"/>
              <a:t>Task 3</a:t>
            </a:r>
            <a:r>
              <a:rPr dirty="0"/>
              <a:t>.  Enhancement (5 marks)</a:t>
            </a:r>
            <a:endParaRPr lang="en-IN" dirty="0"/>
          </a:p>
          <a:p>
            <a:pPr>
              <a:lnSpc>
                <a:spcPct val="150000"/>
              </a:lnSpc>
              <a:spcBef>
                <a:spcPts val="300"/>
              </a:spcBef>
              <a:defRPr sz="2700">
                <a:solidFill>
                  <a:srgbClr val="B51A00"/>
                </a:solidFill>
                <a:latin typeface="Arial"/>
                <a:ea typeface="Arial"/>
                <a:cs typeface="Arial"/>
                <a:sym typeface="Arial"/>
              </a:defRPr>
            </a:pPr>
            <a:r>
              <a:rPr lang="en-IN" dirty="0">
                <a:solidFill>
                  <a:schemeClr val="bg1"/>
                </a:solidFill>
              </a:rPr>
              <a:t>Few options: (Only one enhancement is enough)</a:t>
            </a:r>
            <a:endParaRPr dirty="0">
              <a:solidFill>
                <a:schemeClr val="bg1"/>
              </a:solidFill>
            </a:endParaRPr>
          </a:p>
          <a:p>
            <a:pPr marL="771338" lvl="1" indent="-326838">
              <a:lnSpc>
                <a:spcPct val="150000"/>
              </a:lnSpc>
              <a:spcBef>
                <a:spcPts val="300"/>
              </a:spcBef>
              <a:buSzPct val="40000"/>
              <a:buBlip>
                <a:blip r:embed="rId2"/>
              </a:buBlip>
              <a:defRPr sz="2500" b="0">
                <a:solidFill>
                  <a:srgbClr val="000000"/>
                </a:solidFill>
                <a:latin typeface="Arial"/>
                <a:ea typeface="Arial"/>
                <a:cs typeface="Arial"/>
                <a:sym typeface="Arial"/>
              </a:defRPr>
            </a:pPr>
            <a:r>
              <a:rPr dirty="0"/>
              <a:t>Reduce no. of cycles required for multiplication (trade-off between hardware complexity and running cycles) </a:t>
            </a:r>
          </a:p>
          <a:p>
            <a:pPr marL="771338" lvl="1" indent="-326838">
              <a:lnSpc>
                <a:spcPct val="150000"/>
              </a:lnSpc>
              <a:spcBef>
                <a:spcPts val="300"/>
              </a:spcBef>
              <a:buSzPct val="40000"/>
              <a:buBlip>
                <a:blip r:embed="rId2"/>
              </a:buBlip>
              <a:defRPr sz="2500" b="0">
                <a:solidFill>
                  <a:srgbClr val="000000"/>
                </a:solidFill>
                <a:latin typeface="Arial"/>
                <a:ea typeface="Arial"/>
                <a:cs typeface="Arial"/>
                <a:sym typeface="Arial"/>
              </a:defRPr>
            </a:pPr>
            <a:r>
              <a:rPr dirty="0"/>
              <a:t>Use single adder for multiplication and division within </a:t>
            </a:r>
            <a:r>
              <a:rPr dirty="0" err="1"/>
              <a:t>MCycle</a:t>
            </a:r>
            <a:r>
              <a:rPr dirty="0"/>
              <a:t>, (or share with ALU, too troublesome and </a:t>
            </a:r>
            <a:r>
              <a:rPr dirty="0" err="1"/>
              <a:t>MCycle’s</a:t>
            </a:r>
            <a:r>
              <a:rPr dirty="0"/>
              <a:t> ports need to be modified)</a:t>
            </a:r>
          </a:p>
          <a:p>
            <a:pPr marL="771338" lvl="1" indent="-326838">
              <a:lnSpc>
                <a:spcPct val="150000"/>
              </a:lnSpc>
              <a:spcBef>
                <a:spcPts val="300"/>
              </a:spcBef>
              <a:buSzPct val="40000"/>
              <a:buBlip>
                <a:blip r:embed="rId2"/>
              </a:buBlip>
              <a:defRPr sz="2500" b="0">
                <a:solidFill>
                  <a:srgbClr val="000000"/>
                </a:solidFill>
                <a:latin typeface="Arial"/>
                <a:ea typeface="Arial"/>
                <a:cs typeface="Arial"/>
                <a:sym typeface="Arial"/>
              </a:defRPr>
            </a:pPr>
            <a:r>
              <a:rPr dirty="0"/>
              <a:t>Booth multiplication algorithm (self-exploration)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Assembly Program"/>
          <p:cNvSpPr txBox="1"/>
          <p:nvPr/>
        </p:nvSpPr>
        <p:spPr>
          <a:xfrm>
            <a:off x="1667295" y="2223775"/>
            <a:ext cx="2708184" cy="928583"/>
          </a:xfrm>
          <a:prstGeom prst="rect">
            <a:avLst/>
          </a:prstGeom>
          <a:ln w="50800">
            <a:solidFill>
              <a:srgbClr val="E224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defRPr sz="2700">
                <a:solidFill>
                  <a:srgbClr val="000000"/>
                </a:solidFill>
                <a:latin typeface="Arial"/>
                <a:ea typeface="Arial"/>
                <a:cs typeface="Arial"/>
                <a:sym typeface="Arial"/>
              </a:defRPr>
            </a:lvl1pPr>
          </a:lstStyle>
          <a:p>
            <a:r>
              <a:t>Assembly Program</a:t>
            </a:r>
          </a:p>
        </p:txBody>
      </p:sp>
      <p:sp>
        <p:nvSpPr>
          <p:cNvPr id="250" name="箭头"/>
          <p:cNvSpPr/>
          <p:nvPr/>
        </p:nvSpPr>
        <p:spPr>
          <a:xfrm>
            <a:off x="5622697" y="2165870"/>
            <a:ext cx="1547056" cy="1034721"/>
          </a:xfrm>
          <a:prstGeom prst="rightArrow">
            <a:avLst>
              <a:gd name="adj1" fmla="val 56472"/>
              <a:gd name="adj2" fmla="val 88085"/>
            </a:avLst>
          </a:prstGeom>
          <a:solidFill>
            <a:schemeClr val="accent4"/>
          </a:solidFill>
          <a:ln w="12700">
            <a:miter lim="400000"/>
          </a:ln>
        </p:spPr>
        <p:txBody>
          <a:bodyPr lIns="50800" tIns="50800" rIns="50800" bIns="50800" anchor="ctr"/>
          <a:lstStyle/>
          <a:p>
            <a:pPr algn="ctr">
              <a:lnSpc>
                <a:spcPct val="80000"/>
              </a:lnSpc>
              <a:spcBef>
                <a:spcPts val="0"/>
              </a:spcBef>
              <a:defRPr sz="2800" b="0" cap="all">
                <a:solidFill>
                  <a:srgbClr val="232323"/>
                </a:solidFill>
                <a:latin typeface="+mn-lt"/>
                <a:ea typeface="+mn-ea"/>
                <a:cs typeface="+mn-cs"/>
                <a:sym typeface="DIN Condensed Bold"/>
              </a:defRPr>
            </a:pPr>
            <a:endParaRPr/>
          </a:p>
        </p:txBody>
      </p:sp>
      <p:sp>
        <p:nvSpPr>
          <p:cNvPr id="251" name="Lab3: ASM Program (Option 2)"/>
          <p:cNvSpPr txBox="1"/>
          <p:nvPr/>
        </p:nvSpPr>
        <p:spPr>
          <a:xfrm>
            <a:off x="394582" y="1251997"/>
            <a:ext cx="12215637" cy="6360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lvl1pPr>
              <a:spcBef>
                <a:spcPts val="0"/>
              </a:spcBef>
              <a:defRPr sz="3800">
                <a:solidFill>
                  <a:srgbClr val="000000"/>
                </a:solidFill>
                <a:latin typeface="Arial"/>
                <a:ea typeface="Arial"/>
                <a:cs typeface="Arial"/>
                <a:sym typeface="Arial"/>
              </a:defRPr>
            </a:lvl1pPr>
          </a:lstStyle>
          <a:p>
            <a:r>
              <a:rPr dirty="0"/>
              <a:t>Lab3: ASM Program</a:t>
            </a:r>
          </a:p>
        </p:txBody>
      </p:sp>
      <p:sp>
        <p:nvSpPr>
          <p:cNvPr id="252" name="ARMv3 Processor"/>
          <p:cNvSpPr txBox="1"/>
          <p:nvPr/>
        </p:nvSpPr>
        <p:spPr>
          <a:xfrm>
            <a:off x="8391572" y="2223775"/>
            <a:ext cx="2708183" cy="928583"/>
          </a:xfrm>
          <a:prstGeom prst="rect">
            <a:avLst/>
          </a:prstGeom>
          <a:ln w="50800">
            <a:solidFill>
              <a:srgbClr val="5C5C5C"/>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defRPr sz="2700">
                <a:solidFill>
                  <a:srgbClr val="000000"/>
                </a:solidFill>
                <a:latin typeface="Arial"/>
                <a:ea typeface="Arial"/>
                <a:cs typeface="Arial"/>
                <a:sym typeface="Arial"/>
              </a:defRPr>
            </a:lvl1pPr>
          </a:lstStyle>
          <a:p>
            <a:r>
              <a:t>ARMv3 Processor</a:t>
            </a:r>
          </a:p>
        </p:txBody>
      </p:sp>
      <p:sp>
        <p:nvSpPr>
          <p:cNvPr id="253" name="Set MCycle as top to simulate signed and unsigned MUL, signed and unsigned DIV (only 4-bit operation is required)…"/>
          <p:cNvSpPr txBox="1"/>
          <p:nvPr/>
        </p:nvSpPr>
        <p:spPr>
          <a:xfrm>
            <a:off x="7124468" y="3452422"/>
            <a:ext cx="5242391" cy="4875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marL="305628" indent="-305628">
              <a:lnSpc>
                <a:spcPct val="125000"/>
              </a:lnSpc>
              <a:spcBef>
                <a:spcPts val="100"/>
              </a:spcBef>
              <a:buClr>
                <a:srgbClr val="535353"/>
              </a:buClr>
              <a:buSzPct val="82000"/>
              <a:buChar char="*"/>
              <a:defRPr sz="2700" b="0">
                <a:solidFill>
                  <a:srgbClr val="000000"/>
                </a:solidFill>
                <a:latin typeface="Arial"/>
                <a:ea typeface="Arial"/>
                <a:cs typeface="Arial"/>
                <a:sym typeface="Arial"/>
              </a:defRPr>
            </a:pPr>
            <a:r>
              <a:t>Set </a:t>
            </a:r>
            <a:r>
              <a:rPr b="1"/>
              <a:t>MCycle</a:t>
            </a:r>
            <a:r>
              <a:t> as top to simulate signed and unsigned MUL, signed and unsigned DIV (only 4-bit operation is required)</a:t>
            </a:r>
          </a:p>
          <a:p>
            <a:pPr marL="305628" indent="-305628">
              <a:lnSpc>
                <a:spcPct val="125000"/>
              </a:lnSpc>
              <a:spcBef>
                <a:spcPts val="100"/>
              </a:spcBef>
              <a:buClr>
                <a:srgbClr val="535353"/>
              </a:buClr>
              <a:buSzPct val="82000"/>
              <a:buChar char="*"/>
              <a:defRPr sz="2700" b="0">
                <a:solidFill>
                  <a:srgbClr val="000000"/>
                </a:solidFill>
                <a:latin typeface="Arial"/>
                <a:ea typeface="Arial"/>
                <a:cs typeface="Arial"/>
                <a:sym typeface="Arial"/>
              </a:defRPr>
            </a:pPr>
            <a:r>
              <a:t>Integrate </a:t>
            </a:r>
            <a:r>
              <a:rPr b="1"/>
              <a:t>MCycle</a:t>
            </a:r>
            <a:r>
              <a:t> into </a:t>
            </a:r>
            <a:r>
              <a:rPr b="1"/>
              <a:t>ARM</a:t>
            </a:r>
            <a:r>
              <a:t> and demonstrate hardware outputs (32-bit operation is required):</a:t>
            </a:r>
          </a:p>
          <a:p>
            <a:pPr marL="797485" lvl="1" indent="-352985">
              <a:lnSpc>
                <a:spcPct val="125000"/>
              </a:lnSpc>
              <a:spcBef>
                <a:spcPts val="100"/>
              </a:spcBef>
              <a:buSzPct val="40000"/>
              <a:buBlip>
                <a:blip r:embed="rId2"/>
              </a:buBlip>
              <a:defRPr sz="2700" b="0">
                <a:solidFill>
                  <a:srgbClr val="000000"/>
                </a:solidFill>
                <a:latin typeface="Arial"/>
                <a:ea typeface="Arial"/>
                <a:cs typeface="Arial"/>
                <a:sym typeface="Arial"/>
              </a:defRPr>
            </a:pPr>
            <a:r>
              <a:t>MUL (same for unsigned and signed)</a:t>
            </a:r>
          </a:p>
          <a:p>
            <a:pPr marL="797485" lvl="1" indent="-352985">
              <a:lnSpc>
                <a:spcPct val="125000"/>
              </a:lnSpc>
              <a:spcBef>
                <a:spcPts val="100"/>
              </a:spcBef>
              <a:buSzPct val="40000"/>
              <a:buBlip>
                <a:blip r:embed="rId2"/>
              </a:buBlip>
              <a:defRPr sz="2700" b="0">
                <a:solidFill>
                  <a:srgbClr val="000000"/>
                </a:solidFill>
                <a:latin typeface="Arial"/>
                <a:ea typeface="Arial"/>
                <a:cs typeface="Arial"/>
                <a:sym typeface="Arial"/>
              </a:defRPr>
            </a:pPr>
            <a:r>
              <a:t>Unsigned Division</a:t>
            </a:r>
          </a:p>
        </p:txBody>
      </p:sp>
      <p:sp>
        <p:nvSpPr>
          <p:cNvPr id="254"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lvl1pPr>
              <a:lnSpc>
                <a:spcPct val="80000"/>
              </a:lnSpc>
              <a:spcBef>
                <a:spcPts val="0"/>
              </a:spcBef>
              <a:defRPr sz="2400" b="0">
                <a:solidFill>
                  <a:srgbClr val="AD3E00"/>
                </a:solidFill>
                <a:latin typeface="DIN Alternate Bold"/>
                <a:ea typeface="DIN Alternate Bold"/>
                <a:cs typeface="DIN Alternate Bold"/>
                <a:sym typeface="DIN Alternate Bold"/>
              </a:defRPr>
            </a:lvl1pPr>
          </a:lstStyle>
          <a:p>
            <a:r>
              <a:t>CG3207 Lab 3 (Week 8): Multiplication / Division Units</a:t>
            </a:r>
          </a:p>
        </p:txBody>
      </p:sp>
      <p:sp>
        <p:nvSpPr>
          <p:cNvPr id="255" name="Write your own ASM program…"/>
          <p:cNvSpPr txBox="1"/>
          <p:nvPr/>
        </p:nvSpPr>
        <p:spPr>
          <a:xfrm>
            <a:off x="449546" y="3408228"/>
            <a:ext cx="5258878" cy="38850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marL="294308" indent="-294308">
              <a:lnSpc>
                <a:spcPct val="125000"/>
              </a:lnSpc>
              <a:spcBef>
                <a:spcPts val="100"/>
              </a:spcBef>
              <a:buClr>
                <a:srgbClr val="535353"/>
              </a:buClr>
              <a:buSzPct val="82000"/>
              <a:buChar char="*"/>
              <a:defRPr sz="2600" b="0">
                <a:solidFill>
                  <a:srgbClr val="E22400"/>
                </a:solidFill>
                <a:latin typeface="Arial"/>
                <a:ea typeface="Arial"/>
                <a:cs typeface="Arial"/>
                <a:sym typeface="Arial"/>
              </a:defRPr>
            </a:pPr>
            <a:r>
              <a:rPr b="1">
                <a:solidFill>
                  <a:srgbClr val="000000"/>
                </a:solidFill>
              </a:rPr>
              <a:t>Write your own </a:t>
            </a:r>
            <a:r>
              <a:rPr b="1">
                <a:solidFill>
                  <a:srgbClr val="0056D6"/>
                </a:solidFill>
              </a:rPr>
              <a:t>ASM program</a:t>
            </a:r>
            <a:r>
              <a:t> </a:t>
            </a:r>
          </a:p>
          <a:p>
            <a:pPr marL="784411" lvl="1" indent="-339911">
              <a:lnSpc>
                <a:spcPct val="125000"/>
              </a:lnSpc>
              <a:spcBef>
                <a:spcPts val="100"/>
              </a:spcBef>
              <a:buSzPct val="40000"/>
              <a:buBlip>
                <a:blip r:embed="rId2"/>
              </a:buBlip>
              <a:defRPr sz="2600" b="0">
                <a:solidFill>
                  <a:srgbClr val="000000"/>
                </a:solidFill>
                <a:latin typeface="Arial"/>
                <a:ea typeface="Arial"/>
                <a:cs typeface="Arial"/>
                <a:sym typeface="Arial"/>
              </a:defRPr>
            </a:pPr>
            <a:r>
              <a:t>including MLA and MUL instructions to proof the functionality of your processor</a:t>
            </a:r>
          </a:p>
          <a:p>
            <a:pPr marL="784411" lvl="1" indent="-339911">
              <a:lnSpc>
                <a:spcPct val="125000"/>
              </a:lnSpc>
              <a:spcBef>
                <a:spcPts val="100"/>
              </a:spcBef>
              <a:buSzPct val="40000"/>
              <a:buBlip>
                <a:blip r:embed="rId2"/>
              </a:buBlip>
              <a:defRPr sz="2600" b="0">
                <a:solidFill>
                  <a:srgbClr val="000000"/>
                </a:solidFill>
                <a:latin typeface="Arial"/>
                <a:ea typeface="Arial"/>
                <a:cs typeface="Arial"/>
                <a:sym typeface="Arial"/>
              </a:defRPr>
            </a:pPr>
            <a:r>
              <a:t>List out the expected output for each step (useful to compare with HDL simulation and hardware outputs)</a:t>
            </a:r>
          </a:p>
        </p:txBody>
      </p:sp>
      <p:sp>
        <p:nvSpPr>
          <p:cNvPr id="3" name="TextBox 2">
            <a:extLst>
              <a:ext uri="{FF2B5EF4-FFF2-40B4-BE49-F238E27FC236}">
                <a16:creationId xmlns:a16="http://schemas.microsoft.com/office/drawing/2014/main" id="{BCC18819-64E7-4710-07E8-17748075A5CE}"/>
              </a:ext>
            </a:extLst>
          </p:cNvPr>
          <p:cNvSpPr txBox="1"/>
          <p:nvPr/>
        </p:nvSpPr>
        <p:spPr>
          <a:xfrm>
            <a:off x="356294" y="7495335"/>
            <a:ext cx="6504708" cy="1938992"/>
          </a:xfrm>
          <a:prstGeom prst="rect">
            <a:avLst/>
          </a:prstGeom>
          <a:no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b="0" dirty="0">
                <a:solidFill>
                  <a:srgbClr val="FF0000"/>
                </a:solidFill>
                <a:latin typeface="Arial" panose="020B0604020202020204" pitchFamily="34" charset="0"/>
                <a:cs typeface="Arial" panose="020B0604020202020204" pitchFamily="34" charset="0"/>
              </a:rPr>
              <a:t>NOTE: During simulation in Keil, MLA will behave as MLA itself. You will need to stop at that line, and manually modify the result of MLA, and then continue with the rest of the simulation to have parity with the behaviour of the hardware they implement (which does division).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b3: Expected Outcome"/>
          <p:cNvSpPr txBox="1"/>
          <p:nvPr/>
        </p:nvSpPr>
        <p:spPr>
          <a:xfrm>
            <a:off x="394582" y="1251997"/>
            <a:ext cx="12215637" cy="581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lvl1pPr>
              <a:spcBef>
                <a:spcPts val="0"/>
              </a:spcBef>
              <a:defRPr sz="3800">
                <a:solidFill>
                  <a:srgbClr val="000000"/>
                </a:solidFill>
                <a:latin typeface="Arial"/>
                <a:ea typeface="Arial"/>
                <a:cs typeface="Arial"/>
                <a:sym typeface="Arial"/>
              </a:defRPr>
            </a:lvl1pPr>
          </a:lstStyle>
          <a:p>
            <a:r>
              <a:t>Lab3: Expected Outcome</a:t>
            </a:r>
          </a:p>
        </p:txBody>
      </p:sp>
      <p:sp>
        <p:nvSpPr>
          <p:cNvPr id="258"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lvl1pPr>
              <a:lnSpc>
                <a:spcPct val="80000"/>
              </a:lnSpc>
              <a:spcBef>
                <a:spcPts val="0"/>
              </a:spcBef>
              <a:defRPr sz="2400" b="0">
                <a:solidFill>
                  <a:srgbClr val="AD3E00"/>
                </a:solidFill>
                <a:latin typeface="DIN Alternate Bold"/>
                <a:ea typeface="DIN Alternate Bold"/>
                <a:cs typeface="DIN Alternate Bold"/>
                <a:sym typeface="DIN Alternate Bold"/>
              </a:defRPr>
            </a:lvl1pPr>
          </a:lstStyle>
          <a:p>
            <a:r>
              <a:t>CG3207 Lab 3 (Week 8): Multiplication / Division Units</a:t>
            </a:r>
          </a:p>
        </p:txBody>
      </p:sp>
      <p:sp>
        <p:nvSpPr>
          <p:cNvPr id="259" name="Fully understand the given MCycle, i.e. number of cycles for specific operation, how the processor is stalled during Multiplication or Division operation etc....…"/>
          <p:cNvSpPr txBox="1"/>
          <p:nvPr/>
        </p:nvSpPr>
        <p:spPr>
          <a:xfrm>
            <a:off x="429992" y="2085130"/>
            <a:ext cx="11956633" cy="72742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marL="282989" indent="-282989">
              <a:lnSpc>
                <a:spcPct val="125000"/>
              </a:lnSpc>
              <a:spcBef>
                <a:spcPts val="900"/>
              </a:spcBef>
              <a:buClr>
                <a:srgbClr val="535353"/>
              </a:buClr>
              <a:buSzPct val="82000"/>
              <a:buChar char="*"/>
              <a:defRPr sz="2500" b="0">
                <a:solidFill>
                  <a:srgbClr val="000000"/>
                </a:solidFill>
                <a:latin typeface="Arial"/>
                <a:ea typeface="Arial"/>
                <a:cs typeface="Arial"/>
                <a:sym typeface="Arial"/>
              </a:defRPr>
            </a:pPr>
            <a:r>
              <a:t>Fully understand the given MCycle, i.e. number of cycles for specific operation, how the processor is stalled during Multiplication or Division operation etc....</a:t>
            </a:r>
          </a:p>
          <a:p>
            <a:pPr marL="282989" indent="-282989">
              <a:lnSpc>
                <a:spcPct val="125000"/>
              </a:lnSpc>
              <a:spcBef>
                <a:spcPts val="900"/>
              </a:spcBef>
              <a:buClr>
                <a:srgbClr val="535353"/>
              </a:buClr>
              <a:buSzPct val="82000"/>
              <a:buChar char="*"/>
              <a:defRPr sz="2500" b="0">
                <a:solidFill>
                  <a:srgbClr val="000000"/>
                </a:solidFill>
                <a:latin typeface="Arial"/>
                <a:ea typeface="Arial"/>
                <a:cs typeface="Arial"/>
                <a:sym typeface="Arial"/>
              </a:defRPr>
            </a:pPr>
            <a:r>
              <a:t>Fully understand the multiplication algorithm in the given MCycle, and the enhanced algorithm you used (if any). You should be able to explain the algorithm by hand-writing the process.</a:t>
            </a:r>
          </a:p>
          <a:p>
            <a:pPr>
              <a:lnSpc>
                <a:spcPct val="125000"/>
              </a:lnSpc>
              <a:spcBef>
                <a:spcPts val="900"/>
              </a:spcBef>
              <a:defRPr sz="2500" b="0">
                <a:solidFill>
                  <a:srgbClr val="000000"/>
                </a:solidFill>
                <a:latin typeface="Arial"/>
                <a:ea typeface="Arial"/>
                <a:cs typeface="Arial"/>
                <a:sym typeface="Arial"/>
              </a:defRPr>
            </a:pPr>
            <a:endParaRPr/>
          </a:p>
          <a:p>
            <a:pPr>
              <a:lnSpc>
                <a:spcPct val="125000"/>
              </a:lnSpc>
              <a:spcBef>
                <a:spcPts val="900"/>
              </a:spcBef>
              <a:defRPr sz="2500" b="0">
                <a:solidFill>
                  <a:srgbClr val="000000"/>
                </a:solidFill>
                <a:latin typeface="Arial"/>
                <a:ea typeface="Arial"/>
                <a:cs typeface="Arial"/>
                <a:sym typeface="Arial"/>
              </a:defRPr>
            </a:pPr>
            <a:endParaRPr/>
          </a:p>
          <a:p>
            <a:pPr>
              <a:lnSpc>
                <a:spcPct val="125000"/>
              </a:lnSpc>
              <a:spcBef>
                <a:spcPts val="900"/>
              </a:spcBef>
              <a:defRPr sz="2500" b="0">
                <a:solidFill>
                  <a:srgbClr val="000000"/>
                </a:solidFill>
                <a:latin typeface="Arial"/>
                <a:ea typeface="Arial"/>
                <a:cs typeface="Arial"/>
                <a:sym typeface="Arial"/>
              </a:defRPr>
            </a:pPr>
            <a:endParaRPr/>
          </a:p>
          <a:p>
            <a:pPr>
              <a:lnSpc>
                <a:spcPct val="125000"/>
              </a:lnSpc>
              <a:spcBef>
                <a:spcPts val="900"/>
              </a:spcBef>
              <a:defRPr sz="2500" b="0">
                <a:solidFill>
                  <a:srgbClr val="000000"/>
                </a:solidFill>
                <a:latin typeface="Arial"/>
                <a:ea typeface="Arial"/>
                <a:cs typeface="Arial"/>
                <a:sym typeface="Arial"/>
              </a:defRPr>
            </a:pPr>
            <a:endParaRPr/>
          </a:p>
          <a:p>
            <a:pPr>
              <a:lnSpc>
                <a:spcPct val="125000"/>
              </a:lnSpc>
              <a:spcBef>
                <a:spcPts val="900"/>
              </a:spcBef>
              <a:defRPr sz="2500" b="0">
                <a:solidFill>
                  <a:srgbClr val="000000"/>
                </a:solidFill>
                <a:latin typeface="Arial"/>
                <a:ea typeface="Arial"/>
                <a:cs typeface="Arial"/>
                <a:sym typeface="Arial"/>
              </a:defRPr>
            </a:pPr>
            <a:endParaRPr/>
          </a:p>
          <a:p>
            <a:pPr marL="282989" indent="-282989">
              <a:lnSpc>
                <a:spcPct val="125000"/>
              </a:lnSpc>
              <a:spcBef>
                <a:spcPts val="900"/>
              </a:spcBef>
              <a:buClr>
                <a:srgbClr val="535353"/>
              </a:buClr>
              <a:buSzPct val="82000"/>
              <a:buChar char="*"/>
              <a:defRPr sz="2500" b="0">
                <a:solidFill>
                  <a:srgbClr val="000000"/>
                </a:solidFill>
                <a:latin typeface="Arial"/>
                <a:ea typeface="Arial"/>
                <a:cs typeface="Arial"/>
                <a:sym typeface="Arial"/>
              </a:defRPr>
            </a:pPr>
            <a:r>
              <a:t>Know the modifications you have done on ARM from Lab2 onward, and the reasons. </a:t>
            </a:r>
          </a:p>
          <a:p>
            <a:pPr marL="282989" indent="-282989">
              <a:lnSpc>
                <a:spcPct val="125000"/>
              </a:lnSpc>
              <a:spcBef>
                <a:spcPts val="900"/>
              </a:spcBef>
              <a:buClr>
                <a:srgbClr val="535353"/>
              </a:buClr>
              <a:buSzPct val="82000"/>
              <a:buChar char="*"/>
              <a:defRPr sz="2500" b="0">
                <a:solidFill>
                  <a:srgbClr val="000000"/>
                </a:solidFill>
                <a:latin typeface="Arial"/>
                <a:ea typeface="Arial"/>
                <a:cs typeface="Arial"/>
                <a:sym typeface="Arial"/>
              </a:defRPr>
            </a:pPr>
            <a:r>
              <a:t>Think about the advantages and trad-offs of algorithm approaches you chose to use/not use. </a:t>
            </a:r>
          </a:p>
        </p:txBody>
      </p:sp>
      <p:grpSp>
        <p:nvGrpSpPr>
          <p:cNvPr id="262" name="成组"/>
          <p:cNvGrpSpPr/>
          <p:nvPr/>
        </p:nvGrpSpPr>
        <p:grpSpPr>
          <a:xfrm>
            <a:off x="2400475" y="4567328"/>
            <a:ext cx="8015666" cy="2950587"/>
            <a:chOff x="0" y="0"/>
            <a:chExt cx="8015664" cy="2950586"/>
          </a:xfrm>
        </p:grpSpPr>
        <p:pic>
          <p:nvPicPr>
            <p:cNvPr id="260" name="9B3122D5-06D6-487E-A82E-F89161A58CAF-L0-001.jpeg" descr="9B3122D5-06D6-487E-A82E-F89161A58CAF-L0-001.jpeg"/>
            <p:cNvPicPr>
              <a:picLocks noChangeAspect="1"/>
            </p:cNvPicPr>
            <p:nvPr/>
          </p:nvPicPr>
          <p:blipFill>
            <a:blip r:embed="rId2"/>
            <a:stretch>
              <a:fillRect/>
            </a:stretch>
          </p:blipFill>
          <p:spPr>
            <a:xfrm>
              <a:off x="0" y="0"/>
              <a:ext cx="3920705" cy="2950587"/>
            </a:xfrm>
            <a:prstGeom prst="rect">
              <a:avLst/>
            </a:prstGeom>
            <a:ln w="12700" cap="flat">
              <a:noFill/>
              <a:miter lim="400000"/>
            </a:ln>
            <a:effectLst/>
          </p:spPr>
        </p:pic>
        <p:pic>
          <p:nvPicPr>
            <p:cNvPr id="261" name="10D1EA58-5DDD-4455-BE41-8BE41E4EFAD7-L0-001.jpeg" descr="10D1EA58-5DDD-4455-BE41-8BE41E4EFAD7-L0-001.jpeg"/>
            <p:cNvPicPr>
              <a:picLocks noChangeAspect="1"/>
            </p:cNvPicPr>
            <p:nvPr/>
          </p:nvPicPr>
          <p:blipFill>
            <a:blip r:embed="rId3"/>
            <a:stretch>
              <a:fillRect/>
            </a:stretch>
          </p:blipFill>
          <p:spPr>
            <a:xfrm>
              <a:off x="4098978" y="4894"/>
              <a:ext cx="3916687" cy="2940798"/>
            </a:xfrm>
            <a:prstGeom prst="rect">
              <a:avLst/>
            </a:prstGeom>
            <a:ln w="12700" cap="flat">
              <a:noFill/>
              <a:miter lim="400000"/>
            </a:ln>
            <a:effectLst/>
          </p:spPr>
        </p:pic>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E2D6"/>
            </a:gs>
            <a:gs pos="100000">
              <a:srgbClr val="FF8648"/>
            </a:gs>
          </a:gsLst>
          <a:lin ang="5400000" scaled="0"/>
        </a:gradFill>
        <a:effectLst/>
      </p:bgPr>
    </p:bg>
    <p:spTree>
      <p:nvGrpSpPr>
        <p:cNvPr id="1" name=""/>
        <p:cNvGrpSpPr/>
        <p:nvPr/>
      </p:nvGrpSpPr>
      <p:grpSpPr>
        <a:xfrm>
          <a:off x="0" y="0"/>
          <a:ext cx="0" cy="0"/>
          <a:chOff x="0" y="0"/>
          <a:chExt cx="0" cy="0"/>
        </a:xfrm>
      </p:grpSpPr>
      <p:sp>
        <p:nvSpPr>
          <p:cNvPr id="264" name="The end"/>
          <p:cNvSpPr txBox="1">
            <a:spLocks noGrp="1"/>
          </p:cNvSpPr>
          <p:nvPr>
            <p:ph type="body" sz="half" idx="4294967295"/>
          </p:nvPr>
        </p:nvSpPr>
        <p:spPr>
          <a:xfrm>
            <a:off x="406400" y="3401679"/>
            <a:ext cx="12192000" cy="2543842"/>
          </a:xfrm>
          <a:prstGeom prst="rect">
            <a:avLst/>
          </a:prstGeom>
        </p:spPr>
        <p:txBody>
          <a:bodyPr anchor="ctr"/>
          <a:lstStyle>
            <a:lvl1pPr marL="0" indent="0" algn="ctr">
              <a:lnSpc>
                <a:spcPct val="80000"/>
              </a:lnSpc>
              <a:spcBef>
                <a:spcPts val="2300"/>
              </a:spcBef>
              <a:buClrTx/>
              <a:buSzTx/>
              <a:buNone/>
              <a:defRPr sz="6800" cap="all">
                <a:solidFill>
                  <a:srgbClr val="000000"/>
                </a:solidFill>
                <a:latin typeface="DIN Alternate Bold"/>
                <a:ea typeface="DIN Alternate Bold"/>
                <a:cs typeface="DIN Alternate Bold"/>
                <a:sym typeface="DIN Alternate Bold"/>
              </a:defRPr>
            </a:lvl1pPr>
          </a:lstStyle>
          <a:p>
            <a:r>
              <a:t>The end</a:t>
            </a:r>
          </a:p>
        </p:txBody>
      </p:sp>
      <p:sp>
        <p:nvSpPr>
          <p:cNvPr id="265" name="For Consultation: eleguji@nus.edu.sg…"/>
          <p:cNvSpPr txBox="1"/>
          <p:nvPr/>
        </p:nvSpPr>
        <p:spPr>
          <a:xfrm>
            <a:off x="406400" y="7735702"/>
            <a:ext cx="12192000" cy="1663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pPr algn="r" defTabSz="457200">
              <a:spcBef>
                <a:spcPts val="0"/>
              </a:spcBef>
              <a:defRPr sz="3600" b="0">
                <a:solidFill>
                  <a:srgbClr val="FFFFFF"/>
                </a:solidFill>
                <a:latin typeface="+mn-lt"/>
                <a:ea typeface="+mn-ea"/>
                <a:cs typeface="+mn-cs"/>
                <a:sym typeface="DIN Condensed Bold"/>
              </a:defRPr>
            </a:pPr>
            <a:endParaRPr dirty="0"/>
          </a:p>
        </p:txBody>
      </p:sp>
      <p:sp>
        <p:nvSpPr>
          <p:cNvPr id="266"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lvl1pPr>
              <a:lnSpc>
                <a:spcPct val="80000"/>
              </a:lnSpc>
              <a:spcBef>
                <a:spcPts val="0"/>
              </a:spcBef>
              <a:defRPr sz="2400" b="0">
                <a:solidFill>
                  <a:srgbClr val="000000"/>
                </a:solidFill>
                <a:latin typeface="DIN Alternate Bold"/>
                <a:ea typeface="DIN Alternate Bold"/>
                <a:cs typeface="DIN Alternate Bold"/>
                <a:sym typeface="DIN Alternate Bold"/>
              </a:defRPr>
            </a:lvl1pPr>
          </a:lstStyle>
          <a:p>
            <a:r>
              <a:t>CG3207 Lab 3 (Week 8): Multiplication / Division Units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Assembly Program"/>
          <p:cNvSpPr txBox="1"/>
          <p:nvPr/>
        </p:nvSpPr>
        <p:spPr>
          <a:xfrm>
            <a:off x="1667295" y="2223775"/>
            <a:ext cx="2708184" cy="928583"/>
          </a:xfrm>
          <a:prstGeom prst="rect">
            <a:avLst/>
          </a:prstGeom>
          <a:ln w="50800">
            <a:solidFill>
              <a:srgbClr val="E224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defRPr sz="2700">
                <a:solidFill>
                  <a:srgbClr val="000000"/>
                </a:solidFill>
                <a:latin typeface="Arial"/>
                <a:ea typeface="Arial"/>
                <a:cs typeface="Arial"/>
                <a:sym typeface="Arial"/>
              </a:defRPr>
            </a:lvl1pPr>
          </a:lstStyle>
          <a:p>
            <a:r>
              <a:t>Assembly Program</a:t>
            </a:r>
          </a:p>
        </p:txBody>
      </p:sp>
      <p:sp>
        <p:nvSpPr>
          <p:cNvPr id="242" name="箭头"/>
          <p:cNvSpPr/>
          <p:nvPr/>
        </p:nvSpPr>
        <p:spPr>
          <a:xfrm>
            <a:off x="5622697" y="2165870"/>
            <a:ext cx="1547056" cy="1034721"/>
          </a:xfrm>
          <a:prstGeom prst="rightArrow">
            <a:avLst>
              <a:gd name="adj1" fmla="val 56472"/>
              <a:gd name="adj2" fmla="val 88085"/>
            </a:avLst>
          </a:prstGeom>
          <a:solidFill>
            <a:schemeClr val="accent4"/>
          </a:solidFill>
          <a:ln w="12700">
            <a:miter lim="400000"/>
          </a:ln>
        </p:spPr>
        <p:txBody>
          <a:bodyPr lIns="50800" tIns="50800" rIns="50800" bIns="50800" anchor="ctr"/>
          <a:lstStyle/>
          <a:p>
            <a:pPr algn="ctr">
              <a:lnSpc>
                <a:spcPct val="80000"/>
              </a:lnSpc>
              <a:spcBef>
                <a:spcPts val="0"/>
              </a:spcBef>
              <a:defRPr sz="2800" b="0" cap="all">
                <a:solidFill>
                  <a:srgbClr val="232323"/>
                </a:solidFill>
                <a:latin typeface="+mn-lt"/>
                <a:ea typeface="+mn-ea"/>
                <a:cs typeface="+mn-cs"/>
                <a:sym typeface="DIN Condensed Bold"/>
              </a:defRPr>
            </a:pPr>
            <a:endParaRPr/>
          </a:p>
        </p:txBody>
      </p:sp>
      <p:sp>
        <p:nvSpPr>
          <p:cNvPr id="243" name="Lab3: ASM Program (Option 1)"/>
          <p:cNvSpPr txBox="1"/>
          <p:nvPr/>
        </p:nvSpPr>
        <p:spPr>
          <a:xfrm>
            <a:off x="394582" y="1251997"/>
            <a:ext cx="12215637" cy="581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lvl1pPr>
              <a:spcBef>
                <a:spcPts val="0"/>
              </a:spcBef>
              <a:defRPr sz="3800">
                <a:solidFill>
                  <a:srgbClr val="000000"/>
                </a:solidFill>
                <a:latin typeface="Arial"/>
                <a:ea typeface="Arial"/>
                <a:cs typeface="Arial"/>
                <a:sym typeface="Arial"/>
              </a:defRPr>
            </a:lvl1pPr>
          </a:lstStyle>
          <a:p>
            <a:r>
              <a:t>Lab3: ASM Program (Option 1)</a:t>
            </a:r>
          </a:p>
        </p:txBody>
      </p:sp>
      <p:sp>
        <p:nvSpPr>
          <p:cNvPr id="244" name="ARMv3 Processor"/>
          <p:cNvSpPr txBox="1"/>
          <p:nvPr/>
        </p:nvSpPr>
        <p:spPr>
          <a:xfrm>
            <a:off x="8391572" y="2223775"/>
            <a:ext cx="2708183" cy="928583"/>
          </a:xfrm>
          <a:prstGeom prst="rect">
            <a:avLst/>
          </a:prstGeom>
          <a:ln w="50800">
            <a:solidFill>
              <a:srgbClr val="5C5C5C"/>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defRPr sz="2700">
                <a:solidFill>
                  <a:srgbClr val="000000"/>
                </a:solidFill>
                <a:latin typeface="Arial"/>
                <a:ea typeface="Arial"/>
                <a:cs typeface="Arial"/>
                <a:sym typeface="Arial"/>
              </a:defRPr>
            </a:lvl1pPr>
          </a:lstStyle>
          <a:p>
            <a:r>
              <a:t>ARMv3 Processor</a:t>
            </a:r>
          </a:p>
        </p:txBody>
      </p:sp>
      <p:sp>
        <p:nvSpPr>
          <p:cNvPr id="245" name="Modify the given HelloWorld.s by adding MUL and MLA instructions to…"/>
          <p:cNvSpPr txBox="1"/>
          <p:nvPr/>
        </p:nvSpPr>
        <p:spPr>
          <a:xfrm>
            <a:off x="484400" y="3417340"/>
            <a:ext cx="5073974" cy="43744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marL="294308" indent="-294308">
              <a:lnSpc>
                <a:spcPct val="125000"/>
              </a:lnSpc>
              <a:spcBef>
                <a:spcPts val="100"/>
              </a:spcBef>
              <a:buClr>
                <a:srgbClr val="535353"/>
              </a:buClr>
              <a:buSzPct val="82000"/>
              <a:buChar char="*"/>
              <a:defRPr sz="2600">
                <a:solidFill>
                  <a:srgbClr val="000000"/>
                </a:solidFill>
                <a:latin typeface="Arial"/>
                <a:ea typeface="Arial"/>
                <a:cs typeface="Arial"/>
                <a:sym typeface="Arial"/>
              </a:defRPr>
            </a:pPr>
            <a:r>
              <a:t>Modify the given </a:t>
            </a:r>
            <a:r>
              <a:rPr>
                <a:solidFill>
                  <a:srgbClr val="0056D6"/>
                </a:solidFill>
              </a:rPr>
              <a:t>HelloWorld.s </a:t>
            </a:r>
            <a:r>
              <a:t>by adding MUL and MLA instructions to </a:t>
            </a:r>
          </a:p>
          <a:p>
            <a:pPr marL="784411" lvl="1" indent="-339911">
              <a:lnSpc>
                <a:spcPct val="125000"/>
              </a:lnSpc>
              <a:spcBef>
                <a:spcPts val="100"/>
              </a:spcBef>
              <a:buSzPct val="40000"/>
              <a:buBlip>
                <a:blip r:embed="rId2"/>
              </a:buBlip>
              <a:defRPr sz="2600" b="0">
                <a:solidFill>
                  <a:srgbClr val="000000"/>
                </a:solidFill>
                <a:latin typeface="Arial"/>
                <a:ea typeface="Arial"/>
                <a:cs typeface="Arial"/>
                <a:sym typeface="Arial"/>
              </a:defRPr>
            </a:pPr>
            <a:r>
              <a:t>Print “Welcome to CG3207” in response to “A\r” if all the instructions in the program are supported correctly by your processor</a:t>
            </a:r>
          </a:p>
          <a:p>
            <a:pPr marL="784411" lvl="1" indent="-339911">
              <a:lnSpc>
                <a:spcPct val="125000"/>
              </a:lnSpc>
              <a:spcBef>
                <a:spcPts val="100"/>
              </a:spcBef>
              <a:buSzPct val="40000"/>
              <a:buBlip>
                <a:blip r:embed="rId2"/>
              </a:buBlip>
              <a:defRPr sz="2600" b="0">
                <a:solidFill>
                  <a:srgbClr val="000000"/>
                </a:solidFill>
                <a:latin typeface="Arial"/>
                <a:ea typeface="Arial"/>
                <a:cs typeface="Arial"/>
                <a:sym typeface="Arial"/>
              </a:defRPr>
            </a:pPr>
            <a:r>
              <a:t>RealTerm is needed</a:t>
            </a:r>
          </a:p>
        </p:txBody>
      </p:sp>
      <p:sp>
        <p:nvSpPr>
          <p:cNvPr id="246" name="Set MCycle as top to simulate signed and unsigned MUL, signed and unsigned DIV (only 4-bit operation is required)…"/>
          <p:cNvSpPr txBox="1"/>
          <p:nvPr/>
        </p:nvSpPr>
        <p:spPr>
          <a:xfrm>
            <a:off x="7124468" y="3452422"/>
            <a:ext cx="5242391" cy="4875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marL="305628" indent="-305628">
              <a:lnSpc>
                <a:spcPct val="125000"/>
              </a:lnSpc>
              <a:spcBef>
                <a:spcPts val="100"/>
              </a:spcBef>
              <a:buClr>
                <a:srgbClr val="535353"/>
              </a:buClr>
              <a:buSzPct val="82000"/>
              <a:buChar char="*"/>
              <a:defRPr sz="2700" b="0">
                <a:solidFill>
                  <a:srgbClr val="000000"/>
                </a:solidFill>
                <a:latin typeface="Arial"/>
                <a:ea typeface="Arial"/>
                <a:cs typeface="Arial"/>
                <a:sym typeface="Arial"/>
              </a:defRPr>
            </a:pPr>
            <a:r>
              <a:t>Set </a:t>
            </a:r>
            <a:r>
              <a:rPr b="1"/>
              <a:t>MCycle</a:t>
            </a:r>
            <a:r>
              <a:t> as top to simulate signed and unsigned MUL, signed and unsigned DIV (only 4-bit operation is required)</a:t>
            </a:r>
          </a:p>
          <a:p>
            <a:pPr marL="305628" indent="-305628">
              <a:lnSpc>
                <a:spcPct val="125000"/>
              </a:lnSpc>
              <a:spcBef>
                <a:spcPts val="100"/>
              </a:spcBef>
              <a:buClr>
                <a:srgbClr val="535353"/>
              </a:buClr>
              <a:buSzPct val="82000"/>
              <a:buChar char="*"/>
              <a:defRPr sz="2700" b="0">
                <a:solidFill>
                  <a:srgbClr val="000000"/>
                </a:solidFill>
                <a:latin typeface="Arial"/>
                <a:ea typeface="Arial"/>
                <a:cs typeface="Arial"/>
                <a:sym typeface="Arial"/>
              </a:defRPr>
            </a:pPr>
            <a:r>
              <a:t>Integrate </a:t>
            </a:r>
            <a:r>
              <a:rPr b="1"/>
              <a:t>MCycle</a:t>
            </a:r>
            <a:r>
              <a:t> into </a:t>
            </a:r>
            <a:r>
              <a:rPr b="1"/>
              <a:t>ARM</a:t>
            </a:r>
            <a:r>
              <a:t> and demonstrate hardware outputs (32-bit operation is required):</a:t>
            </a:r>
          </a:p>
          <a:p>
            <a:pPr marL="797485" lvl="1" indent="-352985">
              <a:lnSpc>
                <a:spcPct val="125000"/>
              </a:lnSpc>
              <a:spcBef>
                <a:spcPts val="100"/>
              </a:spcBef>
              <a:buSzPct val="40000"/>
              <a:buBlip>
                <a:blip r:embed="rId2"/>
              </a:buBlip>
              <a:defRPr sz="2700" b="0">
                <a:solidFill>
                  <a:srgbClr val="000000"/>
                </a:solidFill>
                <a:latin typeface="Arial"/>
                <a:ea typeface="Arial"/>
                <a:cs typeface="Arial"/>
                <a:sym typeface="Arial"/>
              </a:defRPr>
            </a:pPr>
            <a:r>
              <a:t>MUL (same for unsigned and signed)</a:t>
            </a:r>
          </a:p>
          <a:p>
            <a:pPr marL="797485" lvl="1" indent="-352985">
              <a:lnSpc>
                <a:spcPct val="125000"/>
              </a:lnSpc>
              <a:spcBef>
                <a:spcPts val="100"/>
              </a:spcBef>
              <a:buSzPct val="40000"/>
              <a:buBlip>
                <a:blip r:embed="rId2"/>
              </a:buBlip>
              <a:defRPr sz="2700" b="0">
                <a:solidFill>
                  <a:srgbClr val="000000"/>
                </a:solidFill>
                <a:latin typeface="Arial"/>
                <a:ea typeface="Arial"/>
                <a:cs typeface="Arial"/>
                <a:sym typeface="Arial"/>
              </a:defRPr>
            </a:pPr>
            <a:r>
              <a:t>Unsigned Division</a:t>
            </a:r>
          </a:p>
        </p:txBody>
      </p:sp>
      <p:sp>
        <p:nvSpPr>
          <p:cNvPr id="247"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lvl1pPr>
              <a:lnSpc>
                <a:spcPct val="80000"/>
              </a:lnSpc>
              <a:spcBef>
                <a:spcPts val="0"/>
              </a:spcBef>
              <a:defRPr sz="2400" b="0">
                <a:solidFill>
                  <a:srgbClr val="AD3E00"/>
                </a:solidFill>
                <a:latin typeface="DIN Alternate Bold"/>
                <a:ea typeface="DIN Alternate Bold"/>
                <a:cs typeface="DIN Alternate Bold"/>
                <a:sym typeface="DIN Alternate Bold"/>
              </a:defRPr>
            </a:lvl1pPr>
          </a:lstStyle>
          <a:p>
            <a:r>
              <a:t>CG3207 Lab 3 (Week 8): Multiplication / Division Units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After Lab 2, you should have been capable to:"/>
          <p:cNvSpPr txBox="1"/>
          <p:nvPr/>
        </p:nvSpPr>
        <p:spPr>
          <a:xfrm>
            <a:off x="394582" y="1391697"/>
            <a:ext cx="12215637" cy="581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lvl1pPr>
              <a:spcBef>
                <a:spcPts val="0"/>
              </a:spcBef>
              <a:defRPr sz="3800">
                <a:solidFill>
                  <a:srgbClr val="000000"/>
                </a:solidFill>
                <a:latin typeface="Arial"/>
                <a:ea typeface="Arial"/>
                <a:cs typeface="Arial"/>
                <a:sym typeface="Arial"/>
              </a:defRPr>
            </a:lvl1pPr>
          </a:lstStyle>
          <a:p>
            <a:r>
              <a:t>After Lab 2, you should have been capable to:</a:t>
            </a:r>
          </a:p>
        </p:txBody>
      </p:sp>
      <p:sp>
        <p:nvSpPr>
          <p:cNvPr id="226" name="Explain the usage of all the control signals…"/>
          <p:cNvSpPr txBox="1"/>
          <p:nvPr/>
        </p:nvSpPr>
        <p:spPr>
          <a:xfrm>
            <a:off x="429992" y="2301030"/>
            <a:ext cx="11956633" cy="22790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marL="282989" indent="-282989">
              <a:lnSpc>
                <a:spcPct val="150000"/>
              </a:lnSpc>
              <a:spcBef>
                <a:spcPts val="900"/>
              </a:spcBef>
              <a:buClr>
                <a:srgbClr val="535353"/>
              </a:buClr>
              <a:buSzPct val="82000"/>
              <a:buChar char="*"/>
              <a:defRPr sz="2500" b="0">
                <a:solidFill>
                  <a:srgbClr val="000000"/>
                </a:solidFill>
                <a:latin typeface="Arial"/>
                <a:ea typeface="Arial"/>
                <a:cs typeface="Arial"/>
                <a:sym typeface="Arial"/>
              </a:defRPr>
            </a:pPr>
            <a:r>
              <a:t>Explain the usage of all the control signals</a:t>
            </a:r>
          </a:p>
          <a:p>
            <a:pPr marL="282989" indent="-282989">
              <a:lnSpc>
                <a:spcPct val="150000"/>
              </a:lnSpc>
              <a:spcBef>
                <a:spcPts val="900"/>
              </a:spcBef>
              <a:buClr>
                <a:srgbClr val="535353"/>
              </a:buClr>
              <a:buSzPct val="82000"/>
              <a:buChar char="*"/>
              <a:defRPr sz="2500" b="0">
                <a:solidFill>
                  <a:srgbClr val="000000"/>
                </a:solidFill>
                <a:latin typeface="Arial"/>
                <a:ea typeface="Arial"/>
                <a:cs typeface="Arial"/>
                <a:sym typeface="Arial"/>
              </a:defRPr>
            </a:pPr>
            <a:r>
              <a:t>Show the path of a particular instruction on the diagram of ARM processor</a:t>
            </a:r>
          </a:p>
          <a:p>
            <a:pPr marL="282989" indent="-282989">
              <a:lnSpc>
                <a:spcPct val="150000"/>
              </a:lnSpc>
              <a:spcBef>
                <a:spcPts val="900"/>
              </a:spcBef>
              <a:buClr>
                <a:srgbClr val="535353"/>
              </a:buClr>
              <a:buSzPct val="82000"/>
              <a:buChar char="*"/>
              <a:defRPr sz="2500" b="0">
                <a:solidFill>
                  <a:srgbClr val="000000"/>
                </a:solidFill>
                <a:latin typeface="Arial"/>
                <a:ea typeface="Arial"/>
                <a:cs typeface="Arial"/>
                <a:sym typeface="Arial"/>
              </a:defRPr>
            </a:pPr>
            <a:r>
              <a:t>Proficiently use the simulation tool to monitor, debug and demonstrate the ARM processor</a:t>
            </a:r>
          </a:p>
        </p:txBody>
      </p:sp>
      <p:sp>
        <p:nvSpPr>
          <p:cNvPr id="227"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lvl1pPr>
              <a:lnSpc>
                <a:spcPct val="80000"/>
              </a:lnSpc>
              <a:spcBef>
                <a:spcPts val="0"/>
              </a:spcBef>
              <a:defRPr sz="2400" b="0">
                <a:solidFill>
                  <a:srgbClr val="AD3E00"/>
                </a:solidFill>
                <a:latin typeface="DIN Alternate Bold"/>
                <a:ea typeface="DIN Alternate Bold"/>
                <a:cs typeface="DIN Alternate Bold"/>
                <a:sym typeface="DIN Alternate Bold"/>
              </a:defRPr>
            </a:lvl1pPr>
          </a:lstStyle>
          <a:p>
            <a:r>
              <a:t>CG3207 Lab 3 (Week 8): Multiplication / Division Units</a:t>
            </a:r>
          </a:p>
        </p:txBody>
      </p:sp>
      <p:sp>
        <p:nvSpPr>
          <p:cNvPr id="228" name="In Lab 3, you are going to:"/>
          <p:cNvSpPr txBox="1"/>
          <p:nvPr/>
        </p:nvSpPr>
        <p:spPr>
          <a:xfrm>
            <a:off x="394581" y="5315997"/>
            <a:ext cx="12215637" cy="581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lvl1pPr>
              <a:spcBef>
                <a:spcPts val="0"/>
              </a:spcBef>
              <a:defRPr sz="3800">
                <a:solidFill>
                  <a:srgbClr val="000000"/>
                </a:solidFill>
                <a:latin typeface="Arial"/>
                <a:ea typeface="Arial"/>
                <a:cs typeface="Arial"/>
                <a:sym typeface="Arial"/>
              </a:defRPr>
            </a:lvl1pPr>
          </a:lstStyle>
          <a:p>
            <a:r>
              <a:t>In Lab 3, you are going to:</a:t>
            </a:r>
          </a:p>
        </p:txBody>
      </p:sp>
      <p:sp>
        <p:nvSpPr>
          <p:cNvPr id="229" name="Complete and simulate the MCycle to achieve both unsigned and signed division (13 Marks)…"/>
          <p:cNvSpPr txBox="1"/>
          <p:nvPr/>
        </p:nvSpPr>
        <p:spPr>
          <a:xfrm>
            <a:off x="429992" y="6225330"/>
            <a:ext cx="11956633" cy="28263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marL="282989" indent="-282989">
              <a:lnSpc>
                <a:spcPct val="150000"/>
              </a:lnSpc>
              <a:spcBef>
                <a:spcPts val="900"/>
              </a:spcBef>
              <a:buClr>
                <a:srgbClr val="535353"/>
              </a:buClr>
              <a:buSzPct val="82000"/>
              <a:buChar char="*"/>
              <a:defRPr sz="2500" b="0">
                <a:solidFill>
                  <a:srgbClr val="000000"/>
                </a:solidFill>
                <a:latin typeface="Arial"/>
                <a:ea typeface="Arial"/>
                <a:cs typeface="Arial"/>
                <a:sym typeface="Arial"/>
              </a:defRPr>
            </a:pPr>
            <a:r>
              <a:t>Complete and simulate the </a:t>
            </a:r>
            <a:r>
              <a:rPr b="1">
                <a:solidFill>
                  <a:srgbClr val="B51A00"/>
                </a:solidFill>
              </a:rPr>
              <a:t>MCycle </a:t>
            </a:r>
            <a:r>
              <a:t>to achieve both unsigned and signed division (13 Marks)</a:t>
            </a:r>
          </a:p>
          <a:p>
            <a:pPr marL="282989" indent="-282989">
              <a:lnSpc>
                <a:spcPct val="150000"/>
              </a:lnSpc>
              <a:spcBef>
                <a:spcPts val="900"/>
              </a:spcBef>
              <a:buClr>
                <a:srgbClr val="535353"/>
              </a:buClr>
              <a:buSzPct val="82000"/>
              <a:buChar char="*"/>
              <a:defRPr sz="2500" b="0">
                <a:solidFill>
                  <a:srgbClr val="000000"/>
                </a:solidFill>
                <a:latin typeface="Arial"/>
                <a:ea typeface="Arial"/>
                <a:cs typeface="Arial"/>
                <a:sym typeface="Arial"/>
              </a:defRPr>
            </a:pPr>
            <a:r>
              <a:t>Incorporate </a:t>
            </a:r>
            <a:r>
              <a:rPr b="1">
                <a:solidFill>
                  <a:srgbClr val="B51A00"/>
                </a:solidFill>
              </a:rPr>
              <a:t>MCycle</a:t>
            </a:r>
            <a:r>
              <a:t> to existing ARM processor (Lab2) to achieve multiplication and division (7 Marks)</a:t>
            </a:r>
          </a:p>
          <a:p>
            <a:pPr marL="282989" indent="-282989">
              <a:lnSpc>
                <a:spcPct val="150000"/>
              </a:lnSpc>
              <a:spcBef>
                <a:spcPts val="900"/>
              </a:spcBef>
              <a:buClr>
                <a:srgbClr val="535353"/>
              </a:buClr>
              <a:buSzPct val="82000"/>
              <a:buChar char="*"/>
              <a:defRPr sz="2500" b="0">
                <a:solidFill>
                  <a:srgbClr val="000000"/>
                </a:solidFill>
                <a:latin typeface="Arial"/>
                <a:ea typeface="Arial"/>
                <a:cs typeface="Arial"/>
                <a:sym typeface="Arial"/>
              </a:defRPr>
            </a:pPr>
            <a:r>
              <a:t>Enhancement (5 Marks)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lvl1pPr>
              <a:lnSpc>
                <a:spcPct val="80000"/>
              </a:lnSpc>
              <a:spcBef>
                <a:spcPts val="0"/>
              </a:spcBef>
              <a:defRPr sz="2400" b="0">
                <a:solidFill>
                  <a:srgbClr val="AD3E00"/>
                </a:solidFill>
                <a:latin typeface="DIN Alternate Bold"/>
                <a:ea typeface="DIN Alternate Bold"/>
                <a:cs typeface="DIN Alternate Bold"/>
                <a:sym typeface="DIN Alternate Bold"/>
              </a:defRPr>
            </a:lvl1pPr>
          </a:lstStyle>
          <a:p>
            <a:r>
              <a:t>CG3207 Lab 3 (Week 8): Multiplication / Division Units</a:t>
            </a:r>
          </a:p>
        </p:txBody>
      </p:sp>
      <p:sp>
        <p:nvSpPr>
          <p:cNvPr id="232" name="Basic Requirements (20 marks)…"/>
          <p:cNvSpPr txBox="1"/>
          <p:nvPr/>
        </p:nvSpPr>
        <p:spPr>
          <a:xfrm>
            <a:off x="524083" y="1246617"/>
            <a:ext cx="11956634" cy="4912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a:lnSpc>
                <a:spcPct val="150000"/>
              </a:lnSpc>
              <a:spcBef>
                <a:spcPts val="300"/>
              </a:spcBef>
              <a:buSzPct val="100000"/>
              <a:defRPr sz="2700">
                <a:solidFill>
                  <a:srgbClr val="B51A00"/>
                </a:solidFill>
                <a:latin typeface="Arial"/>
                <a:ea typeface="Arial"/>
                <a:cs typeface="Arial"/>
                <a:sym typeface="Arial"/>
              </a:defRPr>
            </a:pPr>
            <a:r>
              <a:rPr lang="en-IN" dirty="0"/>
              <a:t>Task 1: </a:t>
            </a:r>
            <a:r>
              <a:rPr dirty="0" err="1"/>
              <a:t>MCycle</a:t>
            </a:r>
            <a:r>
              <a:rPr dirty="0"/>
              <a:t> Divider (13 marks)</a:t>
            </a:r>
          </a:p>
          <a:p>
            <a:pPr marL="1324389" lvl="2" indent="-282989">
              <a:lnSpc>
                <a:spcPct val="150000"/>
              </a:lnSpc>
              <a:spcBef>
                <a:spcPts val="300"/>
              </a:spcBef>
              <a:buClr>
                <a:srgbClr val="535353"/>
              </a:buClr>
              <a:buSzPct val="82000"/>
              <a:buChar char="*"/>
              <a:defRPr sz="2500" b="0">
                <a:solidFill>
                  <a:srgbClr val="000000"/>
                </a:solidFill>
                <a:latin typeface="Arial"/>
                <a:ea typeface="Arial"/>
                <a:cs typeface="Arial"/>
                <a:sym typeface="Arial"/>
              </a:defRPr>
            </a:pPr>
            <a:r>
              <a:rPr dirty="0"/>
              <a:t>Only simulation is required</a:t>
            </a:r>
          </a:p>
          <a:p>
            <a:pPr marL="1324389" lvl="2" indent="-282989">
              <a:lnSpc>
                <a:spcPct val="150000"/>
              </a:lnSpc>
              <a:spcBef>
                <a:spcPts val="300"/>
              </a:spcBef>
              <a:buClr>
                <a:srgbClr val="535353"/>
              </a:buClr>
              <a:buSzPct val="82000"/>
              <a:buChar char="*"/>
              <a:defRPr sz="2500" b="0">
                <a:solidFill>
                  <a:srgbClr val="000000"/>
                </a:solidFill>
                <a:latin typeface="Arial"/>
                <a:ea typeface="Arial"/>
                <a:cs typeface="Arial"/>
                <a:sym typeface="Arial"/>
              </a:defRPr>
            </a:pPr>
            <a:r>
              <a:rPr dirty="0"/>
              <a:t>Unsigned + Signed</a:t>
            </a:r>
          </a:p>
          <a:p>
            <a:pPr marL="1324389" lvl="2" indent="-282989">
              <a:lnSpc>
                <a:spcPct val="150000"/>
              </a:lnSpc>
              <a:spcBef>
                <a:spcPts val="300"/>
              </a:spcBef>
              <a:buClr>
                <a:srgbClr val="535353"/>
              </a:buClr>
              <a:buSzPct val="82000"/>
              <a:buChar char="*"/>
              <a:defRPr sz="2500" b="0">
                <a:solidFill>
                  <a:srgbClr val="000000"/>
                </a:solidFill>
                <a:latin typeface="Arial"/>
                <a:ea typeface="Arial"/>
                <a:cs typeface="Arial"/>
                <a:sym typeface="Arial"/>
              </a:defRPr>
            </a:pPr>
            <a:r>
              <a:rPr dirty="0"/>
              <a:t>Test cases: 4-bit only</a:t>
            </a:r>
          </a:p>
          <a:p>
            <a:pPr marL="1324389" lvl="2" indent="-282989">
              <a:lnSpc>
                <a:spcPct val="150000"/>
              </a:lnSpc>
              <a:spcBef>
                <a:spcPts val="300"/>
              </a:spcBef>
              <a:buClr>
                <a:srgbClr val="535353"/>
              </a:buClr>
              <a:buSzPct val="82000"/>
              <a:buChar char="*"/>
              <a:defRPr sz="2500" b="0">
                <a:solidFill>
                  <a:srgbClr val="000000"/>
                </a:solidFill>
                <a:latin typeface="Arial"/>
                <a:ea typeface="Arial"/>
                <a:cs typeface="Arial"/>
                <a:sym typeface="Arial"/>
              </a:defRPr>
            </a:pPr>
            <a:r>
              <a:rPr dirty="0"/>
              <a:t>Divide by 0 is not required</a:t>
            </a:r>
          </a:p>
          <a:p>
            <a:pPr marL="1324389" lvl="2" indent="-282989">
              <a:lnSpc>
                <a:spcPct val="150000"/>
              </a:lnSpc>
              <a:spcBef>
                <a:spcPts val="300"/>
              </a:spcBef>
              <a:buClr>
                <a:srgbClr val="535353"/>
              </a:buClr>
              <a:buSzPct val="82000"/>
              <a:buChar char="*"/>
              <a:defRPr sz="2500" b="0">
                <a:solidFill>
                  <a:srgbClr val="000000"/>
                </a:solidFill>
                <a:latin typeface="Arial"/>
                <a:ea typeface="Arial"/>
                <a:cs typeface="Arial"/>
                <a:sym typeface="Arial"/>
              </a:defRPr>
            </a:pPr>
            <a:r>
              <a:rPr dirty="0"/>
              <a:t>-5/2 = Quotient (-2 or -3) and Remainder (-1 or 1)</a:t>
            </a:r>
            <a:endParaRPr lang="en-IN" dirty="0"/>
          </a:p>
          <a:p>
            <a:pPr marL="1324389" lvl="2" indent="-282989">
              <a:lnSpc>
                <a:spcPct val="150000"/>
              </a:lnSpc>
              <a:spcBef>
                <a:spcPts val="300"/>
              </a:spcBef>
              <a:buClr>
                <a:srgbClr val="535353"/>
              </a:buClr>
              <a:buSzPct val="82000"/>
              <a:buChar char="*"/>
              <a:defRPr sz="2500" b="0">
                <a:solidFill>
                  <a:srgbClr val="000000"/>
                </a:solidFill>
                <a:latin typeface="Arial"/>
                <a:ea typeface="Arial"/>
                <a:cs typeface="Arial"/>
                <a:sym typeface="Arial"/>
              </a:defRPr>
            </a:pPr>
            <a:endParaRPr lang="en-IN" dirty="0"/>
          </a:p>
          <a:p>
            <a:pPr lvl="2">
              <a:lnSpc>
                <a:spcPct val="150000"/>
              </a:lnSpc>
              <a:spcBef>
                <a:spcPts val="300"/>
              </a:spcBef>
              <a:buClr>
                <a:srgbClr val="535353"/>
              </a:buClr>
              <a:buSzPct val="82000"/>
              <a:defRPr sz="2500" b="0">
                <a:solidFill>
                  <a:srgbClr val="000000"/>
                </a:solidFill>
                <a:latin typeface="Arial"/>
                <a:ea typeface="Arial"/>
                <a:cs typeface="Arial"/>
                <a:sym typeface="Arial"/>
              </a:defRPr>
            </a:pPr>
            <a:r>
              <a:rPr lang="en-IN" dirty="0">
                <a:solidFill>
                  <a:srgbClr val="0070C0"/>
                </a:solidFill>
              </a:rPr>
              <a:t>Download the Lab3 Template from wiki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spAutoFit/>
          </a:bodyPr>
          <a:lstStyle>
            <a:lvl1pPr>
              <a:lnSpc>
                <a:spcPct val="80000"/>
              </a:lnSpc>
              <a:spcBef>
                <a:spcPts val="0"/>
              </a:spcBef>
              <a:defRPr sz="2400" b="0">
                <a:solidFill>
                  <a:srgbClr val="AD3E00"/>
                </a:solidFill>
                <a:latin typeface="DIN Alternate Bold"/>
                <a:ea typeface="DIN Alternate Bold"/>
                <a:cs typeface="DIN Alternate Bold"/>
                <a:sym typeface="DIN Alternate Bold"/>
              </a:defRPr>
            </a:lvl1pPr>
          </a:lstStyle>
          <a:p>
            <a:r>
              <a:t>CG3207 Lab 3 (Week 8): Multiplication / Division Units</a:t>
            </a:r>
          </a:p>
        </p:txBody>
      </p:sp>
      <p:sp>
        <p:nvSpPr>
          <p:cNvPr id="232" name="Basic Requirements (20 marks)…"/>
          <p:cNvSpPr txBox="1"/>
          <p:nvPr/>
        </p:nvSpPr>
        <p:spPr>
          <a:xfrm>
            <a:off x="524083" y="1246617"/>
            <a:ext cx="11956634" cy="12188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a:lnSpc>
                <a:spcPct val="150000"/>
              </a:lnSpc>
              <a:spcBef>
                <a:spcPts val="300"/>
              </a:spcBef>
              <a:buSzPct val="100000"/>
              <a:defRPr sz="2700">
                <a:solidFill>
                  <a:srgbClr val="B51A00"/>
                </a:solidFill>
                <a:latin typeface="Arial"/>
                <a:ea typeface="Arial"/>
                <a:cs typeface="Arial"/>
                <a:sym typeface="Arial"/>
              </a:defRPr>
            </a:pPr>
            <a:r>
              <a:rPr lang="en-IN" dirty="0"/>
              <a:t>Task 1: </a:t>
            </a:r>
            <a:r>
              <a:rPr dirty="0" err="1"/>
              <a:t>MCycle</a:t>
            </a:r>
            <a:r>
              <a:rPr dirty="0"/>
              <a:t> Divider (13 marks)</a:t>
            </a:r>
            <a:endParaRPr lang="en-IN" dirty="0"/>
          </a:p>
          <a:p>
            <a:pPr lvl="2">
              <a:lnSpc>
                <a:spcPct val="150000"/>
              </a:lnSpc>
              <a:spcBef>
                <a:spcPts val="300"/>
              </a:spcBef>
              <a:buClr>
                <a:srgbClr val="535353"/>
              </a:buClr>
              <a:buSzPct val="82000"/>
              <a:defRPr sz="2500" b="0">
                <a:solidFill>
                  <a:srgbClr val="000000"/>
                </a:solidFill>
                <a:latin typeface="Arial"/>
                <a:ea typeface="Arial"/>
                <a:cs typeface="Arial"/>
                <a:sym typeface="Arial"/>
              </a:defRPr>
            </a:pPr>
            <a:r>
              <a:rPr lang="en-IN" dirty="0">
                <a:solidFill>
                  <a:srgbClr val="0070C0"/>
                </a:solidFill>
              </a:rPr>
              <a:t>Download the Lab3 Template from wiki </a:t>
            </a:r>
          </a:p>
        </p:txBody>
      </p:sp>
      <p:grpSp>
        <p:nvGrpSpPr>
          <p:cNvPr id="9" name="Group 8">
            <a:extLst>
              <a:ext uri="{FF2B5EF4-FFF2-40B4-BE49-F238E27FC236}">
                <a16:creationId xmlns:a16="http://schemas.microsoft.com/office/drawing/2014/main" id="{20315A23-0F1B-30C2-DB15-D0727926F638}"/>
              </a:ext>
            </a:extLst>
          </p:cNvPr>
          <p:cNvGrpSpPr/>
          <p:nvPr/>
        </p:nvGrpSpPr>
        <p:grpSpPr>
          <a:xfrm>
            <a:off x="5070759" y="2411521"/>
            <a:ext cx="7748847" cy="6884879"/>
            <a:chOff x="1842654" y="2411521"/>
            <a:chExt cx="7748847" cy="6884879"/>
          </a:xfrm>
        </p:grpSpPr>
        <p:pic>
          <p:nvPicPr>
            <p:cNvPr id="3" name="Picture 2">
              <a:extLst>
                <a:ext uri="{FF2B5EF4-FFF2-40B4-BE49-F238E27FC236}">
                  <a16:creationId xmlns:a16="http://schemas.microsoft.com/office/drawing/2014/main" id="{26DCCE78-771F-D6E1-AC17-5826DC426745}"/>
                </a:ext>
              </a:extLst>
            </p:cNvPr>
            <p:cNvPicPr>
              <a:picLocks noChangeAspect="1"/>
            </p:cNvPicPr>
            <p:nvPr/>
          </p:nvPicPr>
          <p:blipFill>
            <a:blip r:embed="rId2"/>
            <a:stretch>
              <a:fillRect/>
            </a:stretch>
          </p:blipFill>
          <p:spPr>
            <a:xfrm>
              <a:off x="2201572" y="3450128"/>
              <a:ext cx="4694691" cy="5583035"/>
            </a:xfrm>
            <a:prstGeom prst="rect">
              <a:avLst/>
            </a:prstGeom>
          </p:spPr>
        </p:pic>
        <p:sp>
          <p:nvSpPr>
            <p:cNvPr id="4" name="Rectangle 3">
              <a:extLst>
                <a:ext uri="{FF2B5EF4-FFF2-40B4-BE49-F238E27FC236}">
                  <a16:creationId xmlns:a16="http://schemas.microsoft.com/office/drawing/2014/main" id="{603D7FE3-3442-6E7F-9001-C32E4F088A1E}"/>
                </a:ext>
              </a:extLst>
            </p:cNvPr>
            <p:cNvSpPr/>
            <p:nvPr/>
          </p:nvSpPr>
          <p:spPr>
            <a:xfrm>
              <a:off x="9545782" y="8506983"/>
              <a:ext cx="45719" cy="6898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IN" sz="2800" b="0" i="0" u="none" strike="noStrike" cap="all" spc="0" normalizeH="0" baseline="0">
                <a:ln>
                  <a:noFill/>
                </a:ln>
                <a:solidFill>
                  <a:srgbClr val="FFFFFF"/>
                </a:solidFill>
                <a:effectLst/>
                <a:uFillTx/>
                <a:latin typeface="+mn-lt"/>
                <a:ea typeface="+mn-ea"/>
                <a:cs typeface="+mn-cs"/>
                <a:sym typeface="DIN Condensed Bold"/>
              </a:endParaRPr>
            </a:p>
          </p:txBody>
        </p:sp>
        <p:sp>
          <p:nvSpPr>
            <p:cNvPr id="5" name="Rectangle 4">
              <a:extLst>
                <a:ext uri="{FF2B5EF4-FFF2-40B4-BE49-F238E27FC236}">
                  <a16:creationId xmlns:a16="http://schemas.microsoft.com/office/drawing/2014/main" id="{BE9AA612-0AAC-4ED4-1CD4-7D46C15AC8F4}"/>
                </a:ext>
              </a:extLst>
            </p:cNvPr>
            <p:cNvSpPr/>
            <p:nvPr/>
          </p:nvSpPr>
          <p:spPr>
            <a:xfrm>
              <a:off x="1842655" y="3075709"/>
              <a:ext cx="7474532" cy="6220691"/>
            </a:xfrm>
            <a:prstGeom prst="rect">
              <a:avLst/>
            </a:prstGeom>
            <a:no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IN" sz="2800" b="0" i="0" u="none" strike="noStrike" cap="all" spc="0" normalizeH="0" baseline="0">
                <a:ln>
                  <a:noFill/>
                </a:ln>
                <a:solidFill>
                  <a:srgbClr val="FFFFFF"/>
                </a:solidFill>
                <a:effectLst/>
                <a:uFillTx/>
                <a:latin typeface="+mn-lt"/>
                <a:ea typeface="+mn-ea"/>
                <a:cs typeface="+mn-cs"/>
                <a:sym typeface="DIN Condensed Bold"/>
              </a:endParaRPr>
            </a:p>
          </p:txBody>
        </p:sp>
        <p:sp>
          <p:nvSpPr>
            <p:cNvPr id="6" name="TextBox 5">
              <a:extLst>
                <a:ext uri="{FF2B5EF4-FFF2-40B4-BE49-F238E27FC236}">
                  <a16:creationId xmlns:a16="http://schemas.microsoft.com/office/drawing/2014/main" id="{7EBA8A87-E6F4-1799-3B55-E1E47CE9B8FB}"/>
                </a:ext>
              </a:extLst>
            </p:cNvPr>
            <p:cNvSpPr txBox="1"/>
            <p:nvPr/>
          </p:nvSpPr>
          <p:spPr>
            <a:xfrm>
              <a:off x="1842654" y="2411521"/>
              <a:ext cx="1612621"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IN" sz="2000" b="1" i="0" u="none" strike="noStrike" cap="none" spc="0" normalizeH="0" baseline="0" dirty="0" err="1">
                  <a:ln>
                    <a:noFill/>
                  </a:ln>
                  <a:solidFill>
                    <a:schemeClr val="bg1"/>
                  </a:solidFill>
                  <a:effectLst/>
                  <a:uFillTx/>
                  <a:latin typeface="Avenir Next Regular"/>
                  <a:ea typeface="Avenir Next Regular"/>
                  <a:cs typeface="Avenir Next Regular"/>
                  <a:sym typeface="Avenir Next Regular"/>
                </a:rPr>
                <a:t>test_MCycle.v</a:t>
              </a:r>
              <a:endParaRPr kumimoji="0" lang="en-IN" sz="2000" b="1" i="0" u="none" strike="noStrike" cap="none" spc="0" normalizeH="0" baseline="0" dirty="0">
                <a:ln>
                  <a:noFill/>
                </a:ln>
                <a:solidFill>
                  <a:schemeClr val="bg1"/>
                </a:solidFill>
                <a:effectLst/>
                <a:uFillTx/>
                <a:latin typeface="Avenir Next Regular"/>
                <a:ea typeface="Avenir Next Regular"/>
                <a:cs typeface="Avenir Next Regular"/>
                <a:sym typeface="Avenir Next Regular"/>
              </a:endParaRPr>
            </a:p>
          </p:txBody>
        </p:sp>
        <p:sp>
          <p:nvSpPr>
            <p:cNvPr id="7" name="TextBox 6">
              <a:extLst>
                <a:ext uri="{FF2B5EF4-FFF2-40B4-BE49-F238E27FC236}">
                  <a16:creationId xmlns:a16="http://schemas.microsoft.com/office/drawing/2014/main" id="{3381E26F-DAA9-B757-CC3B-99AA9DB51352}"/>
                </a:ext>
              </a:extLst>
            </p:cNvPr>
            <p:cNvSpPr txBox="1"/>
            <p:nvPr/>
          </p:nvSpPr>
          <p:spPr>
            <a:xfrm>
              <a:off x="4297355" y="6734140"/>
              <a:ext cx="107561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IN" sz="2000" b="1" i="0" u="none" strike="noStrike" cap="none" spc="0" normalizeH="0" baseline="0" dirty="0" err="1">
                  <a:ln>
                    <a:noFill/>
                  </a:ln>
                  <a:solidFill>
                    <a:schemeClr val="bg1"/>
                  </a:solidFill>
                  <a:effectLst/>
                  <a:uFillTx/>
                  <a:latin typeface="Avenir Next Regular"/>
                  <a:ea typeface="Avenir Next Regular"/>
                  <a:cs typeface="Avenir Next Regular"/>
                  <a:sym typeface="Avenir Next Regular"/>
                </a:rPr>
                <a:t>MCycle.v</a:t>
              </a:r>
              <a:endParaRPr kumimoji="0" lang="en-IN" sz="2000" b="1" i="0" u="none" strike="noStrike" cap="none" spc="0" normalizeH="0" baseline="0" dirty="0">
                <a:ln>
                  <a:noFill/>
                </a:ln>
                <a:solidFill>
                  <a:schemeClr val="bg1"/>
                </a:solidFill>
                <a:effectLst/>
                <a:uFillTx/>
                <a:latin typeface="Avenir Next Regular"/>
                <a:ea typeface="Avenir Next Regular"/>
                <a:cs typeface="Avenir Next Regular"/>
                <a:sym typeface="Avenir Next Regular"/>
              </a:endParaRPr>
            </a:p>
          </p:txBody>
        </p:sp>
      </p:grpSp>
      <p:sp>
        <p:nvSpPr>
          <p:cNvPr id="10" name="TextBox 9">
            <a:extLst>
              <a:ext uri="{FF2B5EF4-FFF2-40B4-BE49-F238E27FC236}">
                <a16:creationId xmlns:a16="http://schemas.microsoft.com/office/drawing/2014/main" id="{B9BDAAAA-2FF6-21EE-91E5-6E15C09A6D16}"/>
              </a:ext>
            </a:extLst>
          </p:cNvPr>
          <p:cNvSpPr txBox="1"/>
          <p:nvPr/>
        </p:nvSpPr>
        <p:spPr>
          <a:xfrm>
            <a:off x="610818" y="2866309"/>
            <a:ext cx="3924444"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100000"/>
              </a:lnSpc>
              <a:spcBef>
                <a:spcPts val="2400"/>
              </a:spcBef>
              <a:spcAft>
                <a:spcPts val="0"/>
              </a:spcAft>
              <a:buClrTx/>
              <a:buSzTx/>
              <a:buFontTx/>
              <a:buAutoNum type="arabicPeriod"/>
              <a:tabLst/>
            </a:pPr>
            <a:r>
              <a:rPr lang="en-IN" b="0" dirty="0">
                <a:solidFill>
                  <a:schemeClr val="bg1"/>
                </a:solidFill>
                <a:latin typeface="Arial" panose="020B0604020202020204" pitchFamily="34" charset="0"/>
                <a:cs typeface="Arial" panose="020B0604020202020204" pitchFamily="34" charset="0"/>
              </a:rPr>
              <a:t>Complete the logic inside </a:t>
            </a:r>
            <a:r>
              <a:rPr lang="en-IN" b="0" dirty="0" err="1">
                <a:solidFill>
                  <a:schemeClr val="bg1"/>
                </a:solidFill>
                <a:latin typeface="Arial" panose="020B0604020202020204" pitchFamily="34" charset="0"/>
                <a:cs typeface="Arial" panose="020B0604020202020204" pitchFamily="34" charset="0"/>
              </a:rPr>
              <a:t>MCycle.v</a:t>
            </a:r>
            <a:r>
              <a:rPr lang="en-IN" b="0" dirty="0">
                <a:solidFill>
                  <a:schemeClr val="bg1"/>
                </a:solidFill>
                <a:latin typeface="Arial" panose="020B0604020202020204" pitchFamily="34" charset="0"/>
                <a:cs typeface="Arial" panose="020B0604020202020204" pitchFamily="34" charset="0"/>
              </a:rPr>
              <a:t> and </a:t>
            </a:r>
            <a:r>
              <a:rPr lang="en-IN" b="0" dirty="0" err="1">
                <a:solidFill>
                  <a:schemeClr val="bg1"/>
                </a:solidFill>
                <a:latin typeface="Arial" panose="020B0604020202020204" pitchFamily="34" charset="0"/>
                <a:cs typeface="Arial" panose="020B0604020202020204" pitchFamily="34" charset="0"/>
              </a:rPr>
              <a:t>test_MCycle.v</a:t>
            </a:r>
            <a:endParaRPr lang="en-IN" b="0" dirty="0">
              <a:solidFill>
                <a:schemeClr val="bg1"/>
              </a:solidFill>
              <a:latin typeface="Arial" panose="020B0604020202020204" pitchFamily="34" charset="0"/>
              <a:cs typeface="Arial" panose="020B0604020202020204" pitchFamily="34" charset="0"/>
            </a:endParaRPr>
          </a:p>
          <a:p>
            <a:pPr marL="457200" marR="0" indent="-457200" algn="l" defTabSz="584200" rtl="0" fontAlgn="auto" latinLnBrk="0" hangingPunct="0">
              <a:lnSpc>
                <a:spcPct val="100000"/>
              </a:lnSpc>
              <a:spcBef>
                <a:spcPts val="2400"/>
              </a:spcBef>
              <a:spcAft>
                <a:spcPts val="0"/>
              </a:spcAft>
              <a:buClrTx/>
              <a:buSzTx/>
              <a:buFontTx/>
              <a:buAutoNum type="arabicPeriod"/>
              <a:tabLst/>
            </a:pPr>
            <a:r>
              <a:rPr lang="en-IN" b="0" dirty="0">
                <a:solidFill>
                  <a:schemeClr val="bg1"/>
                </a:solidFill>
                <a:latin typeface="Arial" panose="020B0604020202020204" pitchFamily="34" charset="0"/>
                <a:cs typeface="Arial" panose="020B0604020202020204" pitchFamily="34" charset="0"/>
              </a:rPr>
              <a:t>Verify using multiple testcases.</a:t>
            </a:r>
          </a:p>
          <a:p>
            <a:pPr marL="457200" marR="0" indent="-457200" algn="l" defTabSz="584200" rtl="0" fontAlgn="auto" latinLnBrk="0" hangingPunct="0">
              <a:lnSpc>
                <a:spcPct val="100000"/>
              </a:lnSpc>
              <a:spcBef>
                <a:spcPts val="2400"/>
              </a:spcBef>
              <a:spcAft>
                <a:spcPts val="0"/>
              </a:spcAft>
              <a:buClrTx/>
              <a:buSzTx/>
              <a:buFontTx/>
              <a:buAutoNum type="arabicPeriod"/>
              <a:tabLst/>
            </a:pPr>
            <a:r>
              <a:rPr kumimoji="0" lang="en-IN" sz="20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Avenir Next Regular"/>
              </a:rPr>
              <a:t>Synthesize before moving to second part.</a:t>
            </a:r>
          </a:p>
        </p:txBody>
      </p:sp>
      <p:sp>
        <p:nvSpPr>
          <p:cNvPr id="12" name="TextBox 11">
            <a:extLst>
              <a:ext uri="{FF2B5EF4-FFF2-40B4-BE49-F238E27FC236}">
                <a16:creationId xmlns:a16="http://schemas.microsoft.com/office/drawing/2014/main" id="{FA7C4EDD-5196-04E4-922B-99104FE5C0DE}"/>
              </a:ext>
            </a:extLst>
          </p:cNvPr>
          <p:cNvSpPr txBox="1"/>
          <p:nvPr/>
        </p:nvSpPr>
        <p:spPr>
          <a:xfrm>
            <a:off x="9944259" y="5003304"/>
            <a:ext cx="6504708"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0"/>
              </a:spcBef>
            </a:pPr>
            <a:r>
              <a:rPr lang="en-IN" b="0" dirty="0">
                <a:solidFill>
                  <a:schemeClr val="bg1"/>
                </a:solidFill>
              </a:rPr>
              <a:t>(LSW of Product OR </a:t>
            </a:r>
          </a:p>
          <a:p>
            <a:pPr>
              <a:spcBef>
                <a:spcPts val="0"/>
              </a:spcBef>
            </a:pPr>
            <a:r>
              <a:rPr lang="en-IN" b="0" dirty="0">
                <a:solidFill>
                  <a:schemeClr val="bg1"/>
                </a:solidFill>
              </a:rPr>
              <a:t>Quotient)</a:t>
            </a:r>
          </a:p>
        </p:txBody>
      </p:sp>
      <p:sp>
        <p:nvSpPr>
          <p:cNvPr id="13" name="TextBox 12">
            <a:extLst>
              <a:ext uri="{FF2B5EF4-FFF2-40B4-BE49-F238E27FC236}">
                <a16:creationId xmlns:a16="http://schemas.microsoft.com/office/drawing/2014/main" id="{AE970408-3639-0886-5F3B-E42B3D9F505C}"/>
              </a:ext>
            </a:extLst>
          </p:cNvPr>
          <p:cNvSpPr txBox="1"/>
          <p:nvPr/>
        </p:nvSpPr>
        <p:spPr>
          <a:xfrm>
            <a:off x="9944253" y="5610749"/>
            <a:ext cx="6504708"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0"/>
              </a:spcBef>
            </a:pPr>
            <a:r>
              <a:rPr lang="en-IN" b="0" dirty="0">
                <a:solidFill>
                  <a:schemeClr val="bg1"/>
                </a:solidFill>
              </a:rPr>
              <a:t>(MSW of Product OR </a:t>
            </a:r>
          </a:p>
          <a:p>
            <a:pPr>
              <a:spcBef>
                <a:spcPts val="0"/>
              </a:spcBef>
            </a:pPr>
            <a:r>
              <a:rPr lang="en-IN" b="0" dirty="0">
                <a:solidFill>
                  <a:schemeClr val="bg1"/>
                </a:solidFill>
              </a:rPr>
              <a:t>Remainder)</a:t>
            </a:r>
          </a:p>
        </p:txBody>
      </p:sp>
    </p:spTree>
    <p:extLst>
      <p:ext uri="{BB962C8B-B14F-4D97-AF65-F5344CB8AC3E}">
        <p14:creationId xmlns:p14="http://schemas.microsoft.com/office/powerpoint/2010/main" val="9862391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lvl1pPr>
              <a:lnSpc>
                <a:spcPct val="80000"/>
              </a:lnSpc>
              <a:spcBef>
                <a:spcPts val="0"/>
              </a:spcBef>
              <a:defRPr sz="2400" b="0">
                <a:solidFill>
                  <a:srgbClr val="AD3E00"/>
                </a:solidFill>
                <a:latin typeface="DIN Alternate Bold"/>
                <a:ea typeface="DIN Alternate Bold"/>
                <a:cs typeface="DIN Alternate Bold"/>
                <a:sym typeface="DIN Alternate Bold"/>
              </a:defRPr>
            </a:lvl1pPr>
          </a:lstStyle>
          <a:p>
            <a:r>
              <a:t>CG3207 Lab 3 (Week 8): Multiplication / Division Units</a:t>
            </a:r>
          </a:p>
        </p:txBody>
      </p:sp>
      <p:pic>
        <p:nvPicPr>
          <p:cNvPr id="238" name="226EA425-72ED-4C27-8C4D-43D3FFB56DC6-L0-001.jpeg" descr="226EA425-72ED-4C27-8C4D-43D3FFB56DC6-L0-001.jpeg"/>
          <p:cNvPicPr>
            <a:picLocks noChangeAspect="1"/>
          </p:cNvPicPr>
          <p:nvPr/>
        </p:nvPicPr>
        <p:blipFill>
          <a:blip r:embed="rId2"/>
          <a:stretch>
            <a:fillRect/>
          </a:stretch>
        </p:blipFill>
        <p:spPr>
          <a:xfrm>
            <a:off x="628970" y="2332983"/>
            <a:ext cx="11421968" cy="4721399"/>
          </a:xfrm>
          <a:prstGeom prst="rect">
            <a:avLst/>
          </a:prstGeom>
          <a:ln w="12700">
            <a:miter lim="400000"/>
          </a:ln>
        </p:spPr>
      </p:pic>
      <p:sp>
        <p:nvSpPr>
          <p:cNvPr id="239" name="Lab3: Suggested Test Cases"/>
          <p:cNvSpPr txBox="1"/>
          <p:nvPr/>
        </p:nvSpPr>
        <p:spPr>
          <a:xfrm>
            <a:off x="394582" y="1378997"/>
            <a:ext cx="12215637" cy="6360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lvl1pPr>
              <a:spcBef>
                <a:spcPts val="0"/>
              </a:spcBef>
              <a:defRPr sz="3800">
                <a:solidFill>
                  <a:srgbClr val="000000"/>
                </a:solidFill>
                <a:latin typeface="Arial"/>
                <a:ea typeface="Arial"/>
                <a:cs typeface="Arial"/>
                <a:sym typeface="Arial"/>
              </a:defRPr>
            </a:lvl1pPr>
          </a:lstStyle>
          <a:p>
            <a:r>
              <a:rPr dirty="0"/>
              <a:t>Suggested Test Cases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spAutoFit/>
          </a:bodyPr>
          <a:lstStyle>
            <a:lvl1pPr>
              <a:lnSpc>
                <a:spcPct val="80000"/>
              </a:lnSpc>
              <a:spcBef>
                <a:spcPts val="0"/>
              </a:spcBef>
              <a:defRPr sz="2400" b="0">
                <a:solidFill>
                  <a:srgbClr val="AD3E00"/>
                </a:solidFill>
                <a:latin typeface="DIN Alternate Bold"/>
                <a:ea typeface="DIN Alternate Bold"/>
                <a:cs typeface="DIN Alternate Bold"/>
                <a:sym typeface="DIN Alternate Bold"/>
              </a:defRPr>
            </a:lvl1pPr>
          </a:lstStyle>
          <a:p>
            <a:r>
              <a:t>CG3207 Lab 3 (Week 8): Multiplication / Division Units</a:t>
            </a:r>
          </a:p>
        </p:txBody>
      </p:sp>
      <p:sp>
        <p:nvSpPr>
          <p:cNvPr id="232" name="Basic Requirements (20 marks)…"/>
          <p:cNvSpPr txBox="1"/>
          <p:nvPr/>
        </p:nvSpPr>
        <p:spPr>
          <a:xfrm>
            <a:off x="524083" y="1246617"/>
            <a:ext cx="11956634" cy="4258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a:lnSpc>
                <a:spcPct val="150000"/>
              </a:lnSpc>
              <a:spcBef>
                <a:spcPts val="300"/>
              </a:spcBef>
              <a:buSzPct val="100000"/>
              <a:defRPr sz="2700">
                <a:solidFill>
                  <a:srgbClr val="B51A00"/>
                </a:solidFill>
                <a:latin typeface="Arial"/>
                <a:ea typeface="Arial"/>
                <a:cs typeface="Arial"/>
                <a:sym typeface="Arial"/>
              </a:defRPr>
            </a:pPr>
            <a:r>
              <a:rPr lang="en-IN" dirty="0"/>
              <a:t>Task 2: </a:t>
            </a:r>
            <a:r>
              <a:rPr lang="en-US" dirty="0"/>
              <a:t>Integrate </a:t>
            </a:r>
            <a:r>
              <a:rPr lang="en-US" dirty="0" err="1"/>
              <a:t>MCycle</a:t>
            </a:r>
            <a:r>
              <a:rPr lang="en-US" dirty="0"/>
              <a:t> to Lab2 ARM System</a:t>
            </a:r>
            <a:r>
              <a:rPr dirty="0"/>
              <a:t> (</a:t>
            </a:r>
            <a:r>
              <a:rPr lang="en-IN" dirty="0"/>
              <a:t>7</a:t>
            </a:r>
            <a:r>
              <a:rPr dirty="0"/>
              <a:t> marks)</a:t>
            </a:r>
          </a:p>
          <a:p>
            <a:pPr marL="1324389" lvl="2" indent="-282989">
              <a:lnSpc>
                <a:spcPct val="150000"/>
              </a:lnSpc>
              <a:spcBef>
                <a:spcPts val="300"/>
              </a:spcBef>
              <a:buClr>
                <a:srgbClr val="535353"/>
              </a:buClr>
              <a:buSzPct val="82000"/>
              <a:buChar char="*"/>
              <a:defRPr sz="2500" b="0">
                <a:solidFill>
                  <a:srgbClr val="000000"/>
                </a:solidFill>
                <a:latin typeface="Arial"/>
                <a:ea typeface="Arial"/>
                <a:cs typeface="Arial"/>
                <a:sym typeface="Arial"/>
              </a:defRPr>
            </a:pPr>
            <a:r>
              <a:rPr dirty="0"/>
              <a:t>Modify controller, </a:t>
            </a:r>
            <a:r>
              <a:rPr dirty="0" err="1"/>
              <a:t>datapath</a:t>
            </a:r>
            <a:r>
              <a:rPr dirty="0"/>
              <a:t> and PC logic</a:t>
            </a:r>
          </a:p>
          <a:p>
            <a:pPr marL="1324389" lvl="2" indent="-282989">
              <a:lnSpc>
                <a:spcPct val="150000"/>
              </a:lnSpc>
              <a:spcBef>
                <a:spcPts val="300"/>
              </a:spcBef>
              <a:buClr>
                <a:srgbClr val="535353"/>
              </a:buClr>
              <a:buSzPct val="82000"/>
              <a:buChar char="*"/>
              <a:defRPr sz="2500" b="0">
                <a:solidFill>
                  <a:srgbClr val="000000"/>
                </a:solidFill>
                <a:latin typeface="Arial"/>
                <a:ea typeface="Arial"/>
                <a:cs typeface="Arial"/>
                <a:sym typeface="Arial"/>
              </a:defRPr>
            </a:pPr>
            <a:r>
              <a:rPr dirty="0"/>
              <a:t>Demo by assembly program (Keil simulation is not functional as desired)</a:t>
            </a:r>
          </a:p>
          <a:p>
            <a:pPr marL="1324389" lvl="2" indent="-282989">
              <a:lnSpc>
                <a:spcPct val="150000"/>
              </a:lnSpc>
              <a:spcBef>
                <a:spcPts val="300"/>
              </a:spcBef>
              <a:buClr>
                <a:srgbClr val="535353"/>
              </a:buClr>
              <a:buSzPct val="82000"/>
              <a:buChar char="*"/>
              <a:defRPr sz="2500" b="0">
                <a:solidFill>
                  <a:srgbClr val="000000"/>
                </a:solidFill>
                <a:latin typeface="Arial"/>
                <a:ea typeface="Arial"/>
                <a:cs typeface="Arial"/>
                <a:sym typeface="Arial"/>
              </a:defRPr>
            </a:pPr>
            <a:r>
              <a:rPr dirty="0"/>
              <a:t>MUL: 32-bit multiplication, </a:t>
            </a:r>
            <a:r>
              <a:rPr lang="en-IN" u="sng" dirty="0"/>
              <a:t>LSW</a:t>
            </a:r>
            <a:r>
              <a:rPr u="sng" dirty="0"/>
              <a:t> 32 bits are kept</a:t>
            </a:r>
            <a:r>
              <a:rPr dirty="0"/>
              <a:t>. So you will get same answer for signed and unsigned cases.</a:t>
            </a:r>
          </a:p>
          <a:p>
            <a:pPr marL="1324389" lvl="2" indent="-282989">
              <a:lnSpc>
                <a:spcPct val="150000"/>
              </a:lnSpc>
              <a:spcBef>
                <a:spcPts val="300"/>
              </a:spcBef>
              <a:buClr>
                <a:srgbClr val="535353"/>
              </a:buClr>
              <a:buSzPct val="82000"/>
              <a:buChar char="*"/>
              <a:defRPr sz="2500" b="0">
                <a:solidFill>
                  <a:srgbClr val="000000"/>
                </a:solidFill>
                <a:latin typeface="Arial"/>
                <a:ea typeface="Arial"/>
                <a:cs typeface="Arial"/>
                <a:sym typeface="Arial"/>
              </a:defRPr>
            </a:pPr>
            <a:r>
              <a:rPr dirty="0"/>
              <a:t>Division (MLA): for unsigned division, </a:t>
            </a:r>
            <a:r>
              <a:rPr u="sng" dirty="0"/>
              <a:t>signed division is not required</a:t>
            </a:r>
          </a:p>
          <a:p>
            <a:pPr marL="1324389" lvl="2" indent="-282989">
              <a:lnSpc>
                <a:spcPct val="150000"/>
              </a:lnSpc>
              <a:spcBef>
                <a:spcPts val="300"/>
              </a:spcBef>
              <a:buClr>
                <a:srgbClr val="535353"/>
              </a:buClr>
              <a:buSzPct val="82000"/>
              <a:buChar char="*"/>
              <a:defRPr sz="2500" b="0">
                <a:solidFill>
                  <a:srgbClr val="000000"/>
                </a:solidFill>
                <a:latin typeface="Arial"/>
                <a:ea typeface="Arial"/>
                <a:cs typeface="Arial"/>
                <a:sym typeface="Arial"/>
              </a:defRPr>
            </a:pPr>
            <a:r>
              <a:rPr u="sng" dirty="0"/>
              <a:t>Rd to store quotient, remainder is discarded</a:t>
            </a:r>
          </a:p>
        </p:txBody>
      </p:sp>
    </p:spTree>
    <p:extLst>
      <p:ext uri="{BB962C8B-B14F-4D97-AF65-F5344CB8AC3E}">
        <p14:creationId xmlns:p14="http://schemas.microsoft.com/office/powerpoint/2010/main" val="19363402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spAutoFit/>
          </a:bodyPr>
          <a:lstStyle>
            <a:lvl1pPr>
              <a:lnSpc>
                <a:spcPct val="80000"/>
              </a:lnSpc>
              <a:spcBef>
                <a:spcPts val="0"/>
              </a:spcBef>
              <a:defRPr sz="2400" b="0">
                <a:solidFill>
                  <a:srgbClr val="AD3E00"/>
                </a:solidFill>
                <a:latin typeface="DIN Alternate Bold"/>
                <a:ea typeface="DIN Alternate Bold"/>
                <a:cs typeface="DIN Alternate Bold"/>
                <a:sym typeface="DIN Alternate Bold"/>
              </a:defRPr>
            </a:lvl1pPr>
          </a:lstStyle>
          <a:p>
            <a:r>
              <a:t>CG3207 Lab 3 (Week 8): Multiplication / Division Units</a:t>
            </a:r>
          </a:p>
        </p:txBody>
      </p:sp>
      <p:sp>
        <p:nvSpPr>
          <p:cNvPr id="232" name="Basic Requirements (20 marks)…"/>
          <p:cNvSpPr txBox="1"/>
          <p:nvPr/>
        </p:nvSpPr>
        <p:spPr>
          <a:xfrm>
            <a:off x="524083" y="1246617"/>
            <a:ext cx="11956634" cy="5975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a:lnSpc>
                <a:spcPct val="150000"/>
              </a:lnSpc>
              <a:spcBef>
                <a:spcPts val="300"/>
              </a:spcBef>
              <a:buSzPct val="100000"/>
              <a:defRPr sz="2700">
                <a:solidFill>
                  <a:srgbClr val="B51A00"/>
                </a:solidFill>
                <a:latin typeface="Arial"/>
                <a:ea typeface="Arial"/>
                <a:cs typeface="Arial"/>
                <a:sym typeface="Arial"/>
              </a:defRPr>
            </a:pPr>
            <a:r>
              <a:rPr lang="en-IN" dirty="0"/>
              <a:t>Task 2: </a:t>
            </a:r>
            <a:r>
              <a:rPr lang="en-US" dirty="0"/>
              <a:t>Integrate </a:t>
            </a:r>
            <a:r>
              <a:rPr lang="en-US" dirty="0" err="1"/>
              <a:t>MCycle</a:t>
            </a:r>
            <a:r>
              <a:rPr lang="en-US" dirty="0"/>
              <a:t> to Lab2 ARM System</a:t>
            </a:r>
            <a:r>
              <a:rPr dirty="0"/>
              <a:t> (</a:t>
            </a:r>
            <a:r>
              <a:rPr lang="en-IN" dirty="0"/>
              <a:t>7</a:t>
            </a:r>
            <a:r>
              <a:rPr dirty="0"/>
              <a:t> marks)</a:t>
            </a:r>
          </a:p>
        </p:txBody>
      </p:sp>
      <p:pic>
        <p:nvPicPr>
          <p:cNvPr id="4" name="Picture 3">
            <a:extLst>
              <a:ext uri="{FF2B5EF4-FFF2-40B4-BE49-F238E27FC236}">
                <a16:creationId xmlns:a16="http://schemas.microsoft.com/office/drawing/2014/main" id="{7F7EA8D9-4163-AE2C-DE35-ABCE4FA41BE0}"/>
              </a:ext>
            </a:extLst>
          </p:cNvPr>
          <p:cNvPicPr>
            <a:picLocks noChangeAspect="1"/>
          </p:cNvPicPr>
          <p:nvPr/>
        </p:nvPicPr>
        <p:blipFill>
          <a:blip r:embed="rId2"/>
          <a:stretch>
            <a:fillRect/>
          </a:stretch>
        </p:blipFill>
        <p:spPr>
          <a:xfrm>
            <a:off x="1477010" y="2087880"/>
            <a:ext cx="10050780" cy="5577840"/>
          </a:xfrm>
          <a:prstGeom prst="rect">
            <a:avLst/>
          </a:prstGeom>
        </p:spPr>
      </p:pic>
      <p:sp>
        <p:nvSpPr>
          <p:cNvPr id="5" name="TextBox 4">
            <a:extLst>
              <a:ext uri="{FF2B5EF4-FFF2-40B4-BE49-F238E27FC236}">
                <a16:creationId xmlns:a16="http://schemas.microsoft.com/office/drawing/2014/main" id="{7F05377D-CDDA-F83C-75D3-134C2F231BAF}"/>
              </a:ext>
            </a:extLst>
          </p:cNvPr>
          <p:cNvSpPr txBox="1"/>
          <p:nvPr/>
        </p:nvSpPr>
        <p:spPr>
          <a:xfrm>
            <a:off x="1593273" y="7443709"/>
            <a:ext cx="2866169"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IN" sz="4000" b="1"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Avenir Next Regular"/>
              </a:rPr>
              <a:t>From Lab 2</a:t>
            </a:r>
          </a:p>
        </p:txBody>
      </p:sp>
    </p:spTree>
    <p:extLst>
      <p:ext uri="{BB962C8B-B14F-4D97-AF65-F5344CB8AC3E}">
        <p14:creationId xmlns:p14="http://schemas.microsoft.com/office/powerpoint/2010/main" val="15298525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lvl1pPr>
              <a:lnSpc>
                <a:spcPct val="80000"/>
              </a:lnSpc>
              <a:spcBef>
                <a:spcPts val="0"/>
              </a:spcBef>
              <a:defRPr sz="2400" b="0">
                <a:solidFill>
                  <a:srgbClr val="AD3E00"/>
                </a:solidFill>
                <a:latin typeface="DIN Alternate Bold"/>
                <a:ea typeface="DIN Alternate Bold"/>
                <a:cs typeface="DIN Alternate Bold"/>
                <a:sym typeface="DIN Alternate Bold"/>
              </a:defRPr>
            </a:lvl1pPr>
          </a:lstStyle>
          <a:p>
            <a:r>
              <a:t>CG3207 Lab 3 (Week 8): Multiplication / Division Units</a:t>
            </a:r>
          </a:p>
        </p:txBody>
      </p:sp>
      <p:sp>
        <p:nvSpPr>
          <p:cNvPr id="232" name="Basic Requirements (20 marks)…"/>
          <p:cNvSpPr txBox="1"/>
          <p:nvPr/>
        </p:nvSpPr>
        <p:spPr>
          <a:xfrm>
            <a:off x="524083" y="1246617"/>
            <a:ext cx="11956634" cy="5975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a:lnSpc>
                <a:spcPct val="150000"/>
              </a:lnSpc>
              <a:spcBef>
                <a:spcPts val="300"/>
              </a:spcBef>
              <a:buSzPct val="100000"/>
              <a:defRPr sz="2700">
                <a:solidFill>
                  <a:srgbClr val="B51A00"/>
                </a:solidFill>
                <a:latin typeface="Arial"/>
                <a:ea typeface="Arial"/>
                <a:cs typeface="Arial"/>
                <a:sym typeface="Arial"/>
              </a:defRPr>
            </a:pPr>
            <a:r>
              <a:rPr lang="en-IN" dirty="0"/>
              <a:t>Task 2: </a:t>
            </a:r>
            <a:r>
              <a:rPr lang="en-US" dirty="0"/>
              <a:t>Integrate </a:t>
            </a:r>
            <a:r>
              <a:rPr lang="en-US" dirty="0" err="1"/>
              <a:t>MCycle</a:t>
            </a:r>
            <a:r>
              <a:rPr lang="en-US" dirty="0"/>
              <a:t> to Lab2 ARM System</a:t>
            </a:r>
            <a:r>
              <a:rPr dirty="0"/>
              <a:t> (</a:t>
            </a:r>
            <a:r>
              <a:rPr lang="en-IN" dirty="0"/>
              <a:t>7</a:t>
            </a:r>
            <a:r>
              <a:rPr dirty="0"/>
              <a:t> marks)</a:t>
            </a:r>
          </a:p>
        </p:txBody>
      </p:sp>
      <p:pic>
        <p:nvPicPr>
          <p:cNvPr id="3" name="Picture 2">
            <a:extLst>
              <a:ext uri="{FF2B5EF4-FFF2-40B4-BE49-F238E27FC236}">
                <a16:creationId xmlns:a16="http://schemas.microsoft.com/office/drawing/2014/main" id="{AD24F7E5-C791-547D-2693-4DB6D7602364}"/>
              </a:ext>
            </a:extLst>
          </p:cNvPr>
          <p:cNvPicPr>
            <a:picLocks noChangeAspect="1"/>
          </p:cNvPicPr>
          <p:nvPr/>
        </p:nvPicPr>
        <p:blipFill>
          <a:blip r:embed="rId2"/>
          <a:stretch>
            <a:fillRect/>
          </a:stretch>
        </p:blipFill>
        <p:spPr>
          <a:xfrm>
            <a:off x="1314564" y="2002675"/>
            <a:ext cx="10050780" cy="6690360"/>
          </a:xfrm>
          <a:prstGeom prst="rect">
            <a:avLst/>
          </a:prstGeom>
        </p:spPr>
      </p:pic>
    </p:spTree>
    <p:extLst>
      <p:ext uri="{BB962C8B-B14F-4D97-AF65-F5344CB8AC3E}">
        <p14:creationId xmlns:p14="http://schemas.microsoft.com/office/powerpoint/2010/main" val="238017183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G3207 Lab 3 (Week 8): Multiplication / Division Units"/>
          <p:cNvSpPr txBox="1"/>
          <p:nvPr/>
        </p:nvSpPr>
        <p:spPr>
          <a:xfrm>
            <a:off x="406400" y="457200"/>
            <a:ext cx="11867109" cy="45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lvl1pPr>
              <a:lnSpc>
                <a:spcPct val="80000"/>
              </a:lnSpc>
              <a:spcBef>
                <a:spcPts val="0"/>
              </a:spcBef>
              <a:defRPr sz="2400" b="0">
                <a:solidFill>
                  <a:srgbClr val="AD3E00"/>
                </a:solidFill>
                <a:latin typeface="DIN Alternate Bold"/>
                <a:ea typeface="DIN Alternate Bold"/>
                <a:cs typeface="DIN Alternate Bold"/>
                <a:sym typeface="DIN Alternate Bold"/>
              </a:defRPr>
            </a:lvl1pPr>
          </a:lstStyle>
          <a:p>
            <a:r>
              <a:t>CG3207 Lab 3 (Week 8): Multiplication / Division Units</a:t>
            </a:r>
          </a:p>
        </p:txBody>
      </p:sp>
      <p:pic>
        <p:nvPicPr>
          <p:cNvPr id="270" name="IMG_0094.jpeg" descr="IMG_0094.jpeg"/>
          <p:cNvPicPr>
            <a:picLocks noChangeAspect="1"/>
          </p:cNvPicPr>
          <p:nvPr/>
        </p:nvPicPr>
        <p:blipFill>
          <a:blip r:embed="rId2"/>
          <a:srcRect l="9922"/>
          <a:stretch>
            <a:fillRect/>
          </a:stretch>
        </p:blipFill>
        <p:spPr>
          <a:xfrm>
            <a:off x="1305169" y="2134900"/>
            <a:ext cx="10000140" cy="2388619"/>
          </a:xfrm>
          <a:prstGeom prst="rect">
            <a:avLst/>
          </a:prstGeom>
          <a:ln w="12700">
            <a:miter lim="400000"/>
          </a:ln>
        </p:spPr>
      </p:pic>
      <p:pic>
        <p:nvPicPr>
          <p:cNvPr id="271" name="IMG_0095.jpeg" descr="IMG_0095.jpeg"/>
          <p:cNvPicPr>
            <a:picLocks noChangeAspect="1"/>
          </p:cNvPicPr>
          <p:nvPr/>
        </p:nvPicPr>
        <p:blipFill>
          <a:blip r:embed="rId3"/>
          <a:srcRect l="9636"/>
          <a:stretch>
            <a:fillRect/>
          </a:stretch>
        </p:blipFill>
        <p:spPr>
          <a:xfrm>
            <a:off x="1425566" y="6490400"/>
            <a:ext cx="9782761" cy="2583039"/>
          </a:xfrm>
          <a:prstGeom prst="rect">
            <a:avLst/>
          </a:prstGeom>
          <a:ln w="12700">
            <a:miter lim="400000"/>
          </a:ln>
        </p:spPr>
      </p:pic>
      <p:sp>
        <p:nvSpPr>
          <p:cNvPr id="2" name="TextBox 1">
            <a:extLst>
              <a:ext uri="{FF2B5EF4-FFF2-40B4-BE49-F238E27FC236}">
                <a16:creationId xmlns:a16="http://schemas.microsoft.com/office/drawing/2014/main" id="{572FF6FE-D970-B17E-14CE-DF8B9C0413A5}"/>
              </a:ext>
            </a:extLst>
          </p:cNvPr>
          <p:cNvSpPr txBox="1"/>
          <p:nvPr/>
        </p:nvSpPr>
        <p:spPr>
          <a:xfrm>
            <a:off x="377237" y="975458"/>
            <a:ext cx="7469994"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en-IN" sz="2800" dirty="0">
                <a:solidFill>
                  <a:schemeClr val="bg1"/>
                </a:solidFill>
                <a:latin typeface="Arial" panose="020B0604020202020204" pitchFamily="34" charset="0"/>
                <a:cs typeface="Arial" panose="020B0604020202020204" pitchFamily="34" charset="0"/>
              </a:rPr>
              <a:t>Assembly Instruction for MULTIPLICATION</a:t>
            </a:r>
            <a:endParaRPr kumimoji="0" lang="en-IN" sz="2800" b="1"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Avenir Next Regular"/>
            </a:endParaRPr>
          </a:p>
        </p:txBody>
      </p:sp>
      <p:sp>
        <p:nvSpPr>
          <p:cNvPr id="3" name="TextBox 2">
            <a:extLst>
              <a:ext uri="{FF2B5EF4-FFF2-40B4-BE49-F238E27FC236}">
                <a16:creationId xmlns:a16="http://schemas.microsoft.com/office/drawing/2014/main" id="{58B2B5F2-55BC-30A6-737E-07F167EEE606}"/>
              </a:ext>
            </a:extLst>
          </p:cNvPr>
          <p:cNvSpPr txBox="1"/>
          <p:nvPr/>
        </p:nvSpPr>
        <p:spPr>
          <a:xfrm>
            <a:off x="406400" y="4782112"/>
            <a:ext cx="11580093" cy="14414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600"/>
              </a:spcBef>
              <a:spcAft>
                <a:spcPts val="0"/>
              </a:spcAft>
              <a:buClrTx/>
              <a:buSzTx/>
              <a:buFontTx/>
              <a:buNone/>
              <a:tabLst/>
            </a:pPr>
            <a:r>
              <a:rPr lang="en-IN" sz="2400" dirty="0">
                <a:solidFill>
                  <a:schemeClr val="bg1"/>
                </a:solidFill>
                <a:latin typeface="Arial" panose="020B0604020202020204" pitchFamily="34" charset="0"/>
                <a:cs typeface="Arial" panose="020B0604020202020204" pitchFamily="34" charset="0"/>
              </a:rPr>
              <a:t>Assembly Instruction for DIVISION</a:t>
            </a:r>
          </a:p>
          <a:p>
            <a:pPr marL="285750" marR="0" indent="-285750" algn="l" defTabSz="584200" rtl="0" fontAlgn="auto" latinLnBrk="0" hangingPunct="0">
              <a:lnSpc>
                <a:spcPct val="100000"/>
              </a:lnSpc>
              <a:spcBef>
                <a:spcPts val="600"/>
              </a:spcBef>
              <a:spcAft>
                <a:spcPts val="0"/>
              </a:spcAft>
              <a:buClrTx/>
              <a:buSzTx/>
              <a:buFont typeface="Arial" panose="020B0604020202020204" pitchFamily="34" charset="0"/>
              <a:buChar char="•"/>
              <a:tabLst/>
            </a:pPr>
            <a:r>
              <a:rPr kumimoji="0" lang="en-IN" sz="24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Avenir Next Regular"/>
              </a:rPr>
              <a:t>No DIV </a:t>
            </a:r>
            <a:r>
              <a:rPr lang="en-IN" sz="2400" b="0" dirty="0">
                <a:solidFill>
                  <a:schemeClr val="bg1"/>
                </a:solidFill>
                <a:latin typeface="Arial" panose="020B0604020202020204" pitchFamily="34" charset="0"/>
                <a:cs typeface="Arial" panose="020B0604020202020204" pitchFamily="34" charset="0"/>
              </a:rPr>
              <a:t>instruction in ARMv3</a:t>
            </a:r>
          </a:p>
          <a:p>
            <a:pPr marL="285750" marR="0" indent="-285750" algn="l" defTabSz="584200" rtl="0" fontAlgn="auto" latinLnBrk="0" hangingPunct="0">
              <a:lnSpc>
                <a:spcPct val="100000"/>
              </a:lnSpc>
              <a:spcBef>
                <a:spcPts val="600"/>
              </a:spcBef>
              <a:spcAft>
                <a:spcPts val="0"/>
              </a:spcAft>
              <a:buClrTx/>
              <a:buSzTx/>
              <a:buFont typeface="Arial" panose="020B0604020202020204" pitchFamily="34" charset="0"/>
              <a:buChar char="•"/>
              <a:tabLst/>
            </a:pPr>
            <a:r>
              <a:rPr lang="en-IN" sz="2400" b="0" dirty="0">
                <a:solidFill>
                  <a:schemeClr val="bg1"/>
                </a:solidFill>
                <a:latin typeface="Arial" panose="020B0604020202020204" pitchFamily="34" charset="0"/>
                <a:cs typeface="Arial" panose="020B0604020202020204" pitchFamily="34" charset="0"/>
              </a:rPr>
              <a:t>Interpret MLA as division instruction. Store </a:t>
            </a:r>
            <a:r>
              <a:rPr lang="en-IN" sz="2400" u="sng" dirty="0">
                <a:solidFill>
                  <a:schemeClr val="bg1"/>
                </a:solidFill>
                <a:latin typeface="Arial" panose="020B0604020202020204" pitchFamily="34" charset="0"/>
                <a:cs typeface="Arial" panose="020B0604020202020204" pitchFamily="34" charset="0"/>
              </a:rPr>
              <a:t>Quotient</a:t>
            </a:r>
            <a:r>
              <a:rPr lang="en-IN" sz="2400" b="0" dirty="0">
                <a:solidFill>
                  <a:schemeClr val="bg1"/>
                </a:solidFill>
                <a:latin typeface="Arial" panose="020B0604020202020204" pitchFamily="34" charset="0"/>
                <a:cs typeface="Arial" panose="020B0604020202020204" pitchFamily="34" charset="0"/>
              </a:rPr>
              <a:t> in </a:t>
            </a:r>
            <a:r>
              <a:rPr lang="en-IN" sz="2400" u="sng" dirty="0">
                <a:solidFill>
                  <a:schemeClr val="bg1"/>
                </a:solidFill>
                <a:latin typeface="Arial" panose="020B0604020202020204" pitchFamily="34" charset="0"/>
                <a:cs typeface="Arial" panose="020B0604020202020204" pitchFamily="34" charset="0"/>
              </a:rPr>
              <a:t>Rd</a:t>
            </a:r>
            <a:r>
              <a:rPr lang="en-IN" sz="2400" b="0" dirty="0">
                <a:solidFill>
                  <a:schemeClr val="bg1"/>
                </a:solidFill>
                <a:latin typeface="Arial" panose="020B0604020202020204" pitchFamily="34" charset="0"/>
                <a:cs typeface="Arial" panose="020B0604020202020204" pitchFamily="34" charset="0"/>
              </a:rPr>
              <a:t> and discard remainder.</a:t>
            </a:r>
            <a:endParaRPr kumimoji="0" lang="en-IN" sz="24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Avenir Next Regular"/>
            </a:endParaRPr>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982ABC"/>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1" i="0" u="none" strike="noStrike" cap="none" spc="0" normalizeH="0" baseline="0">
            <a:ln>
              <a:noFill/>
            </a:ln>
            <a:solidFill>
              <a:srgbClr val="982ABC"/>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1" i="0" u="none" strike="noStrike" cap="none" spc="0" normalizeH="0" baseline="0">
            <a:ln>
              <a:noFill/>
            </a:ln>
            <a:solidFill>
              <a:srgbClr val="982ABC"/>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TotalTime>
  <Words>917</Words>
  <Application>Microsoft Office PowerPoint</Application>
  <PresentationFormat>Custom</PresentationFormat>
  <Paragraphs>94</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Avenir Next Medium</vt:lpstr>
      <vt:lpstr>Avenir Next Regular</vt:lpstr>
      <vt:lpstr>DIN Alternate Bold</vt:lpstr>
      <vt:lpstr>DIN Condensed Bold</vt:lpstr>
      <vt:lpstr>Gill Sans Light</vt:lpstr>
      <vt:lpstr>Helvetica</vt:lpstr>
      <vt:lpstr>Helvetica Neue</vt:lpstr>
      <vt:lpstr>Iowan Old Style Roman</vt:lpstr>
      <vt:lpstr>Marker Felt</vt:lpstr>
      <vt:lpstr>Zapf Dingbats</vt:lpstr>
      <vt:lpstr>New_Template7</vt:lpstr>
      <vt:lpstr>Lab 3: multiplication / dIvision units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 multiplication / dIvision units</dc:title>
  <cp:lastModifiedBy>Animesh Gupta</cp:lastModifiedBy>
  <cp:revision>1</cp:revision>
  <dcterms:modified xsi:type="dcterms:W3CDTF">2022-10-03T09:02:09Z</dcterms:modified>
</cp:coreProperties>
</file>