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 Slab"/>
      <p:regular r:id="rId14"/>
      <p:bold r:id="rId15"/>
    </p:embeddedFon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63af3047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63af3047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63af30471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63af30471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63af30471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63af30471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63af30471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63af30471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63af30471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63af30471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63af30471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63af30471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63af30471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63af30471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1.png"/><Relationship Id="rId6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6.png"/><Relationship Id="rId5" Type="http://schemas.openxmlformats.org/officeDocument/2006/relationships/image" Target="../media/image4.png"/><Relationship Id="rId6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Relationship Id="rId6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3 Multiplication and Division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CG3207 Group 17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27497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Improved Unsigned Sequential </a:t>
            </a:r>
            <a:r>
              <a:rPr lang="en"/>
              <a:t>Multiplier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5155125" y="3249100"/>
            <a:ext cx="3704700" cy="14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Check if multiplier[0] is equal to 1 or 0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This will determine if addition of S + A is required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After N cycles, result 2 = MSW of product, result 1 = LSW. 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5850" y="1237512"/>
            <a:ext cx="3037775" cy="164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750" y="2388775"/>
            <a:ext cx="4642174" cy="261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61675" y="1074588"/>
            <a:ext cx="2000250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9739" y="1179600"/>
            <a:ext cx="2374861" cy="89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124750" y="8207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Trace Unsigned Multiply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82875" y="1390625"/>
            <a:ext cx="3337500" cy="34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This is a trace of an unsigned multiplication using a carry bit (right) and not using a carry bit (left)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As the trace shows, the presence of carry bit concatenate with S and B changes the answer. 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7850" y="768175"/>
            <a:ext cx="5788316" cy="418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22100" y="1111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of Booth’s Algorithm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694925" y="3780850"/>
            <a:ext cx="4312800" cy="10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First check if QR[0] and reg QNPlus1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Depending on answer, either add or subtract, then arithmetic shift right. 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Continue cycle until </a:t>
            </a:r>
            <a:r>
              <a:rPr lang="en"/>
              <a:t>count == width-1 </a:t>
            </a:r>
            <a:r>
              <a:rPr lang="en"/>
              <a:t>is completed.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2050" y="797250"/>
            <a:ext cx="3415425" cy="2863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075" y="891450"/>
            <a:ext cx="177165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13050" y="857200"/>
            <a:ext cx="2268483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4075" y="1622000"/>
            <a:ext cx="2881450" cy="341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58000" y="15207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Trace Booth’s Algorithm 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112775" y="1414550"/>
            <a:ext cx="3155700" cy="24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*sign extend 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The use of sign extend to pad the number of bits of BR and AC is shown that it can lead to a different answer when dealing with the most negative number as multiplicand</a:t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8313" y="814250"/>
            <a:ext cx="5705475" cy="42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 added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87900" y="15197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32 bit ALU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use of Booth Algorithm for Signed Multiplication.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Booth algorithm gives a procedure for multiplying binary integers in signed 2’s complement representation in efficient way.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Benefits : less number of additions/subtractions required</a:t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388" y="3729825"/>
            <a:ext cx="8803226" cy="54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196525" y="147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Restoring Division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5355600" y="2523900"/>
            <a:ext cx="3441600" cy="24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Implemented as per lecture content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4375" y="102502"/>
            <a:ext cx="3770750" cy="2343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1225" y="933650"/>
            <a:ext cx="3400738" cy="61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000" y="933650"/>
            <a:ext cx="1737836" cy="61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000" y="2065650"/>
            <a:ext cx="5243376" cy="276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Trace Restoring Division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*carry</a:t>
            </a:r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8398" y="1415348"/>
            <a:ext cx="6552475" cy="341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