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9e81b45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9e81b45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9e81b45f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9e81b45f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9e81b45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9e81b45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9e81b45f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9e81b45f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9f83bb0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9f83bb0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0" Type="http://schemas.openxmlformats.org/officeDocument/2006/relationships/image" Target="../media/image14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CG3207 Lab 4 Group 17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Jianning, Vikas, MingShun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60350" y="601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of </a:t>
            </a:r>
            <a:r>
              <a:rPr lang="en"/>
              <a:t>Datapath Pipelining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49075" y="1293750"/>
            <a:ext cx="82773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Stage Pipeline (Fetch, Decode, Execute, Memory, Writeback)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Hazard Management in Hardware: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Forwarding (M to E, W to 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Forwarding (W to D) to write RegFile at posedge CLK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Forwarding (W to M) for Mem-Mem Copy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Load and Use Hazard </a:t>
            </a:r>
            <a:r>
              <a:rPr lang="en" sz="1600"/>
              <a:t>(Stall F &amp; D, Flush 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Exceptions to ldrstall when B, LDR, STR, DP Imm as RA2 not used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MCycle Operations </a:t>
            </a:r>
            <a:r>
              <a:rPr lang="en" sz="1600"/>
              <a:t>(Stall F &amp; D &amp; E, Flush M)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Hazard Management in Hardware: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Early BTA with ALUResultE and PCSrcE (Flush D &amp; 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LDR PC instructions by Flush D &amp; Flush E (effectively flush 4 instructions together with PCSrcE)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069175" y="404325"/>
            <a:ext cx="5792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Hazard Unit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19652"/>
          <a:stretch/>
        </p:blipFill>
        <p:spPr>
          <a:xfrm>
            <a:off x="2814475" y="1354350"/>
            <a:ext cx="5600325" cy="30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909225" y="4477425"/>
            <a:ext cx="27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*some signals not shown in diagram from lecture slides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4572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27650" y="20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Signals for Hazard Management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54625" y="802100"/>
            <a:ext cx="8730300" cy="4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Data Forwarding</a:t>
            </a:r>
            <a:endParaRPr u="sng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75" y="1304013"/>
            <a:ext cx="2628900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5311" l="0" r="0" t="0"/>
          <a:stretch/>
        </p:blipFill>
        <p:spPr>
          <a:xfrm>
            <a:off x="3301300" y="2156100"/>
            <a:ext cx="2836950" cy="25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1850" y="902975"/>
            <a:ext cx="27432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4825" y="1727288"/>
            <a:ext cx="30575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5875" y="3187550"/>
            <a:ext cx="3773100" cy="1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650" y="4613750"/>
            <a:ext cx="5915000" cy="4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4525" y="2280649"/>
            <a:ext cx="3369475" cy="2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93488" y="3447200"/>
            <a:ext cx="3477879" cy="2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Signals for Hazard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77925" y="975175"/>
            <a:ext cx="85545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Load and Use Hazard / Pipeline register Stall and Flush</a:t>
            </a:r>
            <a:endParaRPr u="sng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50425"/>
            <a:ext cx="3619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0" y="1494400"/>
            <a:ext cx="8866575" cy="8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963" y="2408038"/>
            <a:ext cx="66960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 Simulation Trace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50" y="955475"/>
            <a:ext cx="3324375" cy="41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476" y="236338"/>
            <a:ext cx="3729824" cy="474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