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62" r:id="rId5"/>
    <p:sldId id="259" r:id="rId6"/>
    <p:sldId id="258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528AF-CE1C-4A78-8C0F-EC98362FC33E}" type="datetimeFigureOut">
              <a:rPr lang="en-SG" smtClean="0"/>
              <a:t>13/2/2023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DF532-BF54-4456-80DB-AB293FA20C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6068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1DF532-BF54-4456-80DB-AB293FA20CC5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0414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1DF532-BF54-4456-80DB-AB293FA20CC5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9078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155EA-3C57-1057-D8F9-B199AAA2B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D5BCC-16EF-D20E-3BC2-7D9A53AC7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E0ED9-B15D-10EB-4AFA-EDA7C3525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0D9F-724C-4B0B-84D2-43F682E0F1A5}" type="datetimeFigureOut">
              <a:rPr lang="en-SG" smtClean="0"/>
              <a:t>13/2/2023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E8ACE-FF71-FEB1-2E99-BBCBC1844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054B7-1250-EFA2-2EEE-B80A2515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3B75-2ADF-4298-95E5-5C1AA65868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555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4CC2-4EA2-A844-E7CF-ACCF3262C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9244F-F6D5-DE9B-A786-3FC247994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C8EAB-DE5D-C76C-C5F7-F7A8F4CF7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0D9F-724C-4B0B-84D2-43F682E0F1A5}" type="datetimeFigureOut">
              <a:rPr lang="en-SG" smtClean="0"/>
              <a:t>13/2/2023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91D23-1763-98DC-E1B3-191C9F8AF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EAAF6-9DD6-D082-1888-C20E74D40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3B75-2ADF-4298-95E5-5C1AA65868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398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B0F1ED-10DA-23EB-E5AA-72F467BCA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DF2D6-7396-7453-9AFA-2C936A9C0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97E1D-CA57-75C0-E2E2-F24977F9A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0D9F-724C-4B0B-84D2-43F682E0F1A5}" type="datetimeFigureOut">
              <a:rPr lang="en-SG" smtClean="0"/>
              <a:t>13/2/2023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A9C13-2182-FEA4-DA92-9F0652C4F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0D192-25B5-F51B-F7B8-05D6FD5C5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3B75-2ADF-4298-95E5-5C1AA65868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89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42C76-0A25-D7BE-DB77-3E92858B5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4AD9F-57AB-0827-9F35-1E7BB5763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A02D9-8D42-87B6-5B24-1B4E01EE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0D9F-724C-4B0B-84D2-43F682E0F1A5}" type="datetimeFigureOut">
              <a:rPr lang="en-SG" smtClean="0"/>
              <a:t>13/2/2023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1BFA0-673F-708E-5C48-215B41AFA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009B4-C402-4B04-8E22-C025B078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3B75-2ADF-4298-95E5-5C1AA65868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466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B8CCC-6BA8-066A-4EE0-D66FC63F5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E89A0-9848-5C6A-E591-AF264774D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A54FC-5D92-A8B5-5981-B1C89DA50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0D9F-724C-4B0B-84D2-43F682E0F1A5}" type="datetimeFigureOut">
              <a:rPr lang="en-SG" smtClean="0"/>
              <a:t>13/2/2023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49B1B-50DB-4951-EE95-9A60D45B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228DC-5052-D2AA-2357-FF0221E54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3B75-2ADF-4298-95E5-5C1AA65868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177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86E7C-CD57-41C5-BE1E-6F58AB352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81558-BEFE-54D3-62E4-A637CD072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BEB21-89D6-2557-EE0C-6184B78AE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B49C3-C0A4-0355-BA8D-04A76BC98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0D9F-724C-4B0B-84D2-43F682E0F1A5}" type="datetimeFigureOut">
              <a:rPr lang="en-SG" smtClean="0"/>
              <a:t>13/2/2023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58FAA-7D91-1F23-4B08-AE69054B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F38A5-4FE6-36FF-2B7B-3FAF0355D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3B75-2ADF-4298-95E5-5C1AA65868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654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A2D5-18B5-87EE-1E83-6BAA10913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24951-ECB9-39B6-D6A7-D767DE366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674C9-BB65-7BF6-43A0-381B3FFAA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AE8D74-FA27-0B9B-E58E-C59440672A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2FC8EA-5D7F-D744-F5C6-52C521374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0DC61C-EB0C-4281-5033-91C6A7DD5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0D9F-724C-4B0B-84D2-43F682E0F1A5}" type="datetimeFigureOut">
              <a:rPr lang="en-SG" smtClean="0"/>
              <a:t>13/2/2023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E35F36-925D-C20C-7596-2461293DB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F7C655-6C8C-78A0-154E-DE31082E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3B75-2ADF-4298-95E5-5C1AA65868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905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912E-7CB4-73BC-FA85-5AF20EE5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857161-A38A-6D13-F6A4-CFF84C2DB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0D9F-724C-4B0B-84D2-43F682E0F1A5}" type="datetimeFigureOut">
              <a:rPr lang="en-SG" smtClean="0"/>
              <a:t>13/2/2023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AEEFFC-51B9-761A-D5E2-AD6AEFD8E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428BE2-60BA-0951-6F77-5746E1CD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3B75-2ADF-4298-95E5-5C1AA65868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358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7A321-407F-E305-0E79-C4BA4777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0D9F-724C-4B0B-84D2-43F682E0F1A5}" type="datetimeFigureOut">
              <a:rPr lang="en-SG" smtClean="0"/>
              <a:t>13/2/2023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2319BC-86DB-14D3-28AC-37C00FF99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445D-F82E-A9D4-CA4F-7435B7049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3B75-2ADF-4298-95E5-5C1AA65868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825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F5AC6-B62C-C268-6CA7-59F690F7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D8B90-4D6F-E453-6627-9D0B9626A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5396A-1C1B-9FF0-BCFC-FAF3555C5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77D6A-F86B-3ADD-1C3E-34D18ED52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0D9F-724C-4B0B-84D2-43F682E0F1A5}" type="datetimeFigureOut">
              <a:rPr lang="en-SG" smtClean="0"/>
              <a:t>13/2/2023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04E9B-420E-83FB-AD87-228D876F7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997F5-EFC2-2B19-0EA2-D8162860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3B75-2ADF-4298-95E5-5C1AA65868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8650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0B996-B26A-7990-46FD-32BE85AFE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994158-12D0-6321-D119-713EB583B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33F53-D1C3-76FC-0540-FBAF3EF36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E9737-F2B9-99FF-5E0F-78E3D4F3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0D9F-724C-4B0B-84D2-43F682E0F1A5}" type="datetimeFigureOut">
              <a:rPr lang="en-SG" smtClean="0"/>
              <a:t>13/2/2023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48929-FB71-F3C1-4AAD-1DC19F102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08347-5C54-5FD6-D04A-1A14C95E4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3B75-2ADF-4298-95E5-5C1AA65868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0364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89D1BF-64AC-0EF5-95C5-906FA99C6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B6521-4FD6-B147-0F16-0C126DA0A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B2E8D-58A6-1589-9D74-38D39FB9C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80D9F-724C-4B0B-84D2-43F682E0F1A5}" type="datetimeFigureOut">
              <a:rPr lang="en-SG" smtClean="0"/>
              <a:t>13/2/2023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33EF7-CDD3-02C9-BADC-FCB7C10C6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BBED3-A6FC-3A65-1A43-E1198F04B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E3B75-2ADF-4298-95E5-5C1AA65868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091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9D81C-17A5-9BE6-6771-F5EDF6590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41687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CG4002</a:t>
            </a:r>
            <a:br>
              <a:rPr lang="en-US" sz="4400" dirty="0"/>
            </a:br>
            <a:r>
              <a:rPr lang="en-US" sz="4400" dirty="0"/>
              <a:t>Computer Engineering Capstone Project</a:t>
            </a:r>
            <a:br>
              <a:rPr lang="en-US" sz="4400" dirty="0"/>
            </a:br>
            <a:br>
              <a:rPr lang="en-US" dirty="0"/>
            </a:br>
            <a:r>
              <a:rPr lang="en-US" sz="3600" dirty="0"/>
              <a:t>Individual Full Subsystem Test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External Communications + Game Engine</a:t>
            </a:r>
            <a:endParaRPr lang="en-SG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A0DF5-B698-07F4-279E-2975846F7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0880"/>
            <a:ext cx="9144000" cy="1655762"/>
          </a:xfrm>
        </p:spPr>
        <p:txBody>
          <a:bodyPr/>
          <a:lstStyle/>
          <a:p>
            <a:r>
              <a:rPr lang="en-US" dirty="0"/>
              <a:t>Zhuang Jianning</a:t>
            </a:r>
          </a:p>
          <a:p>
            <a:r>
              <a:rPr lang="en-US" dirty="0"/>
              <a:t>A0214561M</a:t>
            </a:r>
          </a:p>
          <a:p>
            <a:r>
              <a:rPr lang="en-US" dirty="0"/>
              <a:t>B07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57715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948"/>
    </mc:Choice>
    <mc:Fallback>
      <p:transition spd="slow" advTm="694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79836-B8F6-9AC4-80A0-6F78377C2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Complete Pipeline with Game Engine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3B38C9-519F-79C7-2AAF-800C89490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95" y="2424225"/>
            <a:ext cx="11328366" cy="193389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960637-787C-20E7-78D7-B19ED7424768}"/>
              </a:ext>
            </a:extLst>
          </p:cNvPr>
          <p:cNvCxnSpPr/>
          <p:nvPr/>
        </p:nvCxnSpPr>
        <p:spPr>
          <a:xfrm>
            <a:off x="3442915" y="3101009"/>
            <a:ext cx="179699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1DE183-C6DF-B3EC-7F69-9189C83DC973}"/>
              </a:ext>
            </a:extLst>
          </p:cNvPr>
          <p:cNvCxnSpPr>
            <a:cxnSpLocks/>
          </p:cNvCxnSpPr>
          <p:nvPr/>
        </p:nvCxnSpPr>
        <p:spPr>
          <a:xfrm>
            <a:off x="1416658" y="3635072"/>
            <a:ext cx="57156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704FEC-77B0-6864-BE5C-28AE51F6B36C}"/>
              </a:ext>
            </a:extLst>
          </p:cNvPr>
          <p:cNvSpPr txBox="1"/>
          <p:nvPr/>
        </p:nvSpPr>
        <p:spPr>
          <a:xfrm>
            <a:off x="6154309" y="2952542"/>
            <a:ext cx="2790908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data packet corresponding to input action</a:t>
            </a:r>
            <a:endParaRPr lang="en-SG" sz="12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40A187-0C84-EB96-8343-BA861BDB5AA6}"/>
              </a:ext>
            </a:extLst>
          </p:cNvPr>
          <p:cNvSpPr txBox="1"/>
          <p:nvPr/>
        </p:nvSpPr>
        <p:spPr>
          <a:xfrm>
            <a:off x="7229060" y="3496572"/>
            <a:ext cx="3004268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update game state based on the data packet </a:t>
            </a:r>
            <a:endParaRPr lang="en-SG" sz="12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F26129-E2C2-7D87-283E-48DED8CC824B}"/>
              </a:ext>
            </a:extLst>
          </p:cNvPr>
          <p:cNvSpPr txBox="1"/>
          <p:nvPr/>
        </p:nvSpPr>
        <p:spPr>
          <a:xfrm>
            <a:off x="1475298" y="4386493"/>
            <a:ext cx="4734671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Game state received by eval server should match expected game state</a:t>
            </a:r>
            <a:endParaRPr lang="en-SG" sz="1200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37295C-EC0B-C961-CBBF-59C02DFC576A}"/>
              </a:ext>
            </a:extLst>
          </p:cNvPr>
          <p:cNvCxnSpPr/>
          <p:nvPr/>
        </p:nvCxnSpPr>
        <p:spPr>
          <a:xfrm>
            <a:off x="1475298" y="4158532"/>
            <a:ext cx="103403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AEDCA4-FC6A-8730-BDBD-26B47D672C90}"/>
              </a:ext>
            </a:extLst>
          </p:cNvPr>
          <p:cNvCxnSpPr/>
          <p:nvPr/>
        </p:nvCxnSpPr>
        <p:spPr>
          <a:xfrm>
            <a:off x="4842344" y="3896139"/>
            <a:ext cx="76332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840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7BAE-9E3D-D40D-8D18-A9F5336D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Player Game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672620-0682-26EC-6807-A30FE1DB9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523" y="1690688"/>
            <a:ext cx="8920228" cy="475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393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F1902-ABCF-956C-AA4C-E41580575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Player Game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F39AFD-5CAE-D688-1525-4B2EC7C30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07" y="1508724"/>
            <a:ext cx="9589273" cy="512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67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B2819-864F-3371-CC48-F1AAE1C1F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Relay Laptop &lt;-&gt; Ultra96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CB3BA4-D8E1-407C-D883-CFE2090E4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77" y="2383694"/>
            <a:ext cx="10488332" cy="141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52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7BDFF-4A59-6711-45B8-F5B3ECF3A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Ultra96 &lt;-&gt; Eval Server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83A4E-2A87-24E8-490D-DBA133365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80" y="2375097"/>
            <a:ext cx="11321893" cy="63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53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AA4A3-A639-CEB5-EB64-E3CE85AAA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Engine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2ED0A1-705B-413F-2A86-0A25D7ABA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34" y="2033805"/>
            <a:ext cx="11207879" cy="198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6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9D81C-17A5-9BE6-6771-F5EDF6590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41687"/>
          </a:xfrm>
        </p:spPr>
        <p:txBody>
          <a:bodyPr>
            <a:normAutofit/>
          </a:bodyPr>
          <a:lstStyle/>
          <a:p>
            <a:r>
              <a:rPr lang="en-US" sz="4400" dirty="0"/>
              <a:t>Thank You!</a:t>
            </a:r>
            <a:endParaRPr lang="en-SG" sz="3600" dirty="0"/>
          </a:p>
        </p:txBody>
      </p:sp>
    </p:spTree>
    <p:extLst>
      <p:ext uri="{BB962C8B-B14F-4D97-AF65-F5344CB8AC3E}">
        <p14:creationId xmlns:p14="http://schemas.microsoft.com/office/powerpoint/2010/main" val="998834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948"/>
    </mc:Choice>
    <mc:Fallback>
      <p:transition spd="slow" advTm="6948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75</Words>
  <Application>Microsoft Office PowerPoint</Application>
  <PresentationFormat>Widescreen</PresentationFormat>
  <Paragraphs>16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CG4002 Computer Engineering Capstone Project  Individual Full Subsystem Test  External Communications + Game Engine</vt:lpstr>
      <vt:lpstr>Demo Complete Pipeline with Game Engine</vt:lpstr>
      <vt:lpstr>1 Player Game</vt:lpstr>
      <vt:lpstr>2 Player Game</vt:lpstr>
      <vt:lpstr>Relay Laptop &lt;-&gt; Ultra96</vt:lpstr>
      <vt:lpstr>Ultra96 &lt;-&gt; Eval Server</vt:lpstr>
      <vt:lpstr>Game Engine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CG4002 Computer Engineering Capstone Project  Individual Full Subsystem Test  External Communications + Game Engine</dc:title>
  <dc:creator>Zhuang Jianning</dc:creator>
  <cp:lastModifiedBy>Zhuang Jianning</cp:lastModifiedBy>
  <cp:revision>3</cp:revision>
  <dcterms:created xsi:type="dcterms:W3CDTF">2023-02-13T13:31:45Z</dcterms:created>
  <dcterms:modified xsi:type="dcterms:W3CDTF">2023-02-14T15:58:43Z</dcterms:modified>
</cp:coreProperties>
</file>