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7" r:id="rId2"/>
    <p:sldId id="312" r:id="rId3"/>
    <p:sldId id="262" r:id="rId4"/>
    <p:sldId id="263" r:id="rId5"/>
    <p:sldId id="264" r:id="rId6"/>
    <p:sldId id="259" r:id="rId7"/>
    <p:sldId id="265" r:id="rId8"/>
    <p:sldId id="270" r:id="rId9"/>
    <p:sldId id="271" r:id="rId10"/>
    <p:sldId id="272" r:id="rId11"/>
    <p:sldId id="273" r:id="rId12"/>
    <p:sldId id="274" r:id="rId13"/>
    <p:sldId id="275" r:id="rId14"/>
    <p:sldId id="276" r:id="rId15"/>
    <p:sldId id="283" r:id="rId16"/>
    <p:sldId id="284" r:id="rId17"/>
    <p:sldId id="290" r:id="rId18"/>
    <p:sldId id="291" r:id="rId19"/>
    <p:sldId id="292" r:id="rId20"/>
    <p:sldId id="293" r:id="rId21"/>
    <p:sldId id="285" r:id="rId22"/>
    <p:sldId id="294" r:id="rId23"/>
    <p:sldId id="301" r:id="rId24"/>
    <p:sldId id="302" r:id="rId25"/>
    <p:sldId id="303" r:id="rId26"/>
    <p:sldId id="304" r:id="rId27"/>
    <p:sldId id="305" r:id="rId28"/>
    <p:sldId id="306" r:id="rId29"/>
    <p:sldId id="307" r:id="rId30"/>
    <p:sldId id="308" r:id="rId31"/>
    <p:sldId id="309" r:id="rId32"/>
    <p:sldId id="310" r:id="rId33"/>
    <p:sldId id="31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9" d="100"/>
          <a:sy n="109"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04:14.793"/>
    </inkml:context>
    <inkml:brush xml:id="br0">
      <inkml:brushProperty name="width" value="0.05292" units="cm"/>
      <inkml:brushProperty name="height" value="0.05292" units="cm"/>
      <inkml:brushProperty name="color" value="#FF0000"/>
    </inkml:brush>
  </inkml:definitions>
  <inkml:trace contextRef="#ctx0" brushRef="#br0">20249 7444 0,'106'-36'62,"35"36"-46,371 18 0,-248 17-16,-211-35 15,-17 18-15,17-18 16,-18 0-16,18 0 16,0 0-16,-18 0 15,36 0 1,-19 0-16,19 0 0,17 0 15,106 0 1,-53 0-16,-35 0 16,18 0-1,-19 0-15,-34 0 0,0 0 16,-54 0-16,54 0 16,-18 0-16,0 0 15,-18 0 1,124 0-16,-124 0 15,35 0-15,36 0 16,0 0-16,-18 0 16,18 0-16,35 0 15,-70 0-15,52 0 16,36 0-16,388 18 47,-459-18-47,-53 0 15,1 0-15,17 0 16,-1 0-16,-34 0 16,53 0-16,17 0 15,0 0 1,141 0-16,-123 0 16,-53 0-16,35 17 15,0-17-15,36 18 16,-18-18-16,0 0 15,-36 0-15,-17 0 16,35 0-16,18 0 16,-35 17-16,35 1 15,-18-18-15,18 0 16,-36 0-16,1 0 16,-36 0-1,35 0-15,-17 0 0,0 0 16,-17 0-1,17 0 1,-36 0 47,-17-18-48</inkml:trace>
  <inkml:trace contextRef="#ctx0" brushRef="#br0" timeOffset="1610.08">3687 8537 0,'17'0'78,"18"0"-78,1 0 16,34 0-16,18-17 16,-17 17-16,211 0 15,-141 0 1,124 0-16,123 35 15,-212-18 1,-52-17-16,35 0 16,-36 0-16,-70 0 15,35 0-15,-35 0 16,-35-17-16,-1 17 16,1-18 62,0 1-63,17 17 32,0 0-47,36 0 16,-18 0-16,70 17 15,18-17 1,-17 0-16,52 35 16,-141-17-16,-17-18 15</inkml:trace>
  <inkml:trace contextRef="#ctx0" brushRef="#br0" timeOffset="18779.64">21396 6368 0,'18'-53'63,"-18"35"-63,53-35 15,-18 0-15,0 18 16,18-18-16,35-18 15,-53 36-15,36-35 16,-18-19-16,35 1 16,-17 35-16,-18-17 15,-18 35-15,0-18 16,0 35-16,1-17 16,17-36 15</inkml:trace>
  <inkml:trace contextRef="#ctx0" brushRef="#br0" timeOffset="19517.93">21784 5503 0,'0'-17'47,"88"-72"-32,0 19-15,142-54 16,-160 89 0,18 0-16,-52 0 15,17 17-15,-36 18 16,-17-18-16,18 18 47,-18 36-47,18-36 15,-18 35-15,0-17 16,0-1-16,0 1 16,0 35-16,0-18 15,0 0-15,0 18 16,0 0-16,0 0 16,0 0-16,0-18 15,0-17-15,0 0 31,0-1 48</inkml:trace>
  <inkml:trace contextRef="#ctx0" brushRef="#br0" timeOffset="21677.55">22525 4145 0,'0'53'109,"0"-18"-109,0 36 16,0-18-16,0 0 15,0 0-15,-18 0 16,18-18-16,0-18 16,0 1-16,0 0 15,0-1 1,35-87 124,-17 17-140,35 0 47,-18-18-31,89-34 15,-107 122-15,19 142-1,-36-106-15,0-18 16,0 0-16,17-35 16,1 0 46,0-17-46,-1-1-16</inkml:trace>
  <inkml:trace contextRef="#ctx0" brushRef="#br0" timeOffset="22326.9">23213 4304 0,'0'0'0,"0"18"94,-36-1-79,19 18-15,-1-17 16,1 17-16,-1 1 15,0-1 1,1 0-16,17 0 16,0 1-16,0-19 15,0 1-15,0 0 16,35-1-16,0-17 16,-17 0-16,35 0 0,-18-35 15,-17 0-15,17 17 16,0-35-1,-17 18-15,0 17 16,17-35-16,-35 36 16,17-1-1,-17 36 17,0-1-17,0 1-15,0 0 16,0-1-1,0 1-15,0 0 16,0-1 0,0 1-1,18-1-15</inkml:trace>
  <inkml:trace contextRef="#ctx0" brushRef="#br0" timeOffset="22920.81">23566 4251 0,'17'159'46,"1"-106"-30,-1-18-16,-17 35 16,18-34-1,0-36 48,-18-53-63,35 18 15,-17-18-15,17 0 16,18-18 0,-18 36-16,-17 35 15,-1-18-15,1 18 16,17 36 15,-35 16-15,18-34-16,0 17 15,-18 1-15,17 17 16,1-36 0</inkml:trace>
  <inkml:trace contextRef="#ctx0" brushRef="#br0" timeOffset="23463.52">24201 4445 0,'17'-18'15,"-34"36"-15,34-53 16,-17 17-16,18-17 0,-18 17 15,0-17 1,-18 35 47,18 35-48,-17-17-15,17 35 16,-18-36-16,18 1 15,0 17-15,0-17 16,0 17 0,0-17-1,18-18 32,-1 0-47,1-18 16,-1 1-16,1-1 15,0-17-15,-1 17 16,19-17-16</inkml:trace>
  <inkml:trace contextRef="#ctx0" brushRef="#br0" timeOffset="23861.64">24377 3810 0,'0'18'16,"0"35"-1,0 17-15,0 1 16,0 70 0,0 35-1,0-123 1,0-18 0,0 1-1</inkml:trace>
  <inkml:trace contextRef="#ctx0" brushRef="#br0" timeOffset="24668.63">24818 4304 0,'0'-18'31,"0"1"-15,0-19-16,0 19 15,-18-1 1,1 0 0,-1 18 31,-17 36-47,17-19 15,0 1-15,18 0 16,-35-18-16,35 17 15,0 1-15,0 0 16,0 17 0,0-18-1,18 19 1,-18-19-16,17-17 16,-17 18-1,18 0 1,0-18-1,-18 17 1,0 1 0,17 0-1,-17-1-15,0 1 16,0-1 15,0 1-15,-17-18 15,-1 0-15,-17-18-1,0 1 1,35-1-16,-18 18 16,18-35 15</inkml:trace>
  <inkml:trace contextRef="#ctx0" brushRef="#br0" timeOffset="25349.81">25030 4039 0,'0'18'31,"17"0"-31,-17 17 16,0 53-1,0-53 1,18 89 0,-18-89-16,0 18 15,0 35-15,0-35 16,0-71 62,17-17-62,1 0-16,17-18 15,18-18-15,-35 54 32,158-124-17,-158 141 16,0 17-15,-1 19 0,1 34 15,35 54-15,-53-107-16</inkml:trace>
  <inkml:trace contextRef="#ctx0" brushRef="#br0" timeOffset="26127.93">25894 4304 0,'0'0'0,"0"-18"0,-18 18 78,1 0-62,-36 18-16,0-18 0,17 18 15,-16-1 1,34-17-16,18 18 47,0 35-47,0-18 16,18-17-1,-1-1-15,1-17 47,35-17-31,70-54-1,-87 36-15,-1 17 16,-18-17-16,1 17 16,-18 1-1,18 34 32,-18 1-31,0 0-16,17 17 15,1 18-15,-18 0 16,0 0-16,18-18 16,-1 0-16,-17 0 15,0-17-15,18-36 78,0 1-62,-18-19-16</inkml:trace>
  <inkml:trace contextRef="#ctx0" brushRef="#br0" timeOffset="26542.7">26441 4075 0,'17'176'32,"-17"-123"-17,0 0-15,0 70 31,0-105-31,0 0 16,0-1-16,18-34 94</inkml:trace>
  <inkml:trace contextRef="#ctx0" brushRef="#br0" timeOffset="27087.8">26723 4092 0,'0'18'47,"0"-1"-31,-18 1 0,1 0-16,-1 17 15,0-35-15,18 35 16,-35-17-16,35 0 15,-18-18-15,1 17 16,17 1 0,-18 0-16,18-1 62,18-17-46,-1 18-1,1-1 1,0 1-16,-1-18 16,1 0-16,-18 18 15,18-18 95</inkml:trace>
  <inkml:trace contextRef="#ctx0" brushRef="#br0" timeOffset="28040.81">26758 4322 0,'18'0'31,"-1"0"-15,19 0-16,-19 17 15,1-17-15,0 0 16,-1 18-16,19-18 16,-19 17-16,1-17 15,-1 0 17,1 0-17,-18-17 1,18-18-16,-1 17 15,-17 0-15,0 1 16,0-1-16,0 0 16,0 1-1,-17 17 63,-1 0-78,-35 17 16,36 1-16,-19 17 16,19-35-16,-1 36 15,-17-19-15,17 1 16,0-1 0,1 19-16,17-1 0,-18 18 15,18-18-15,0-17 16,0 17-16,0-17 31,0-1-15,18-17-1,-1 0 1,1 18-16,17-18 16,18 0-16,-35 0 15,0 0-15,-1-18 16,1 1 15,-1 17-15</inkml:trace>
  <inkml:trace contextRef="#ctx0" brushRef="#br0" timeOffset="28895.06">26635 4410 0,'35'17'94,"-17"1"-79,-1-18-15,1 0 16,0 18 0,-1-18-1,1 0 1</inkml:trace>
  <inkml:trace contextRef="#ctx0" brushRef="#br0" timeOffset="36451.89">9772 8555 0,'18'-18'78,"34"1"-78,-16 17 0,34 0 16,1 0-16,17 0 15,53 0-15,0 0 16,-35 0-16,-18 0 15,36 0-15,-18 17 16,-36 1-16,36-1 16,-53 1-1,176 0 1,-176-18-16,-18 0 16,18 0-16,18 0 15,-18 0-15,0 0 16,53-18-16,-54 18 15,-34 0-15,53 0 16,-1-18-16,36 18 16,0 0-1,0 0-15,-18 0 0,-18 0 16,19 0-16,-19 0 16,18 0-1,-17 0-15,17 0 0,0 0 16,1 0-1,34 0-15,-52 0 16,-1-17 0,-17 17-16,0 0 15,0 0-15,-18 0 16,36 0-16,17 0 0,-35 0 16,159 0-1,176 0-15,-230 0 16,19 17-1,70 1-15,17 17 16,-176-35 0,-35 0-16,-17 0 15,-1 0-15,0 0 0,18 0 16,0-17 0,35-1-16,-53 0 15,160 1-15,-90 17 16,-16 0-1,175 0 1,-193 0 15,740-53 1,-88 18-17,-670 35 1,0 0-16,0 0 15,0-18-15,35 18 16,0 0-16,53 0 0,1 0 16,510 35-1,-228-35 1,-178 18 0,-157-18-16,-36 0 15,-1 0-15,-34 0 16,0 0-1,-1 0 1,36-18 0,-35 18-16,-18-17 328,-18-72-297</inkml:trace>
  <inkml:trace contextRef="#ctx0" brushRef="#br0" timeOffset="45761.84">9895 10936 0,'0'-18'32,"18"1"-17,106-1 1,-54 18-16,106 0 15,-87 0-15,122 18 16,1 17-16,-53-17 16,-71-1-1,18 1-15,-53-18 0,-36 0 16,1 0 0,88-35 15,335-53-16,-300 88 1,-71 0 31,318 52-31,-246-34-16,-89-18 0,-18 18 15,-18-18-15,19 0 16,17 0-16,17-18 15,-17 18-15,35-18 16,53 18-16,-52 0 16,-19 0-16,107 0 15,-89 0-15,-35 0 16,17 0-16,-35 0 16,1 0-16,-1 0 15,-17 0-15,-1 0 16,19 0-16,-1-17 15,-17 17-15,34-18 16,1 18-16,0 0 16,18 0-16,17 0 15,18 0-15,17 0 16,-52 0-16,17 0 16,-35 0-16,18 0 15,34 18-15,-34-18 16,-18 0-16,17 0 15,1 0-15,-36 0 16,71 0-16,0 0 16,17 0-16,-52 0 15,-1 0-15,1 0 16,0 0-16,17-18 16,0 18-16,-35 0 15,35 0-15,-17 0 16,52 0-16,406 18 47,-458-1-47,652 19 47,-599-36-47,-54 0 15,18 0-15,18 0 16,0 0-16,-53 0 15,17 0-15,-17 0 16,0 0-16,-17-18 16,-1 18-1,0 0-15,18-18 0,53 1 16,-36 17 0,-17 0-16,53 0 0,18 0 15,34 0-15,-34 0 16,-18 0-16,-53 0 15,17 0-15,-35 0 16,18 0-16,-17-18 16,-19 18-16,71-17 15,-17 17 1,-18 0-16,0 0 16,0 0-16,-18 0 15,0 0-15,18 0 16,-35 0-16,17 0 15,0 0-15,18 0 16,0 0-16,35-18 16,-17 18-1,70 0-15,-53 0 0,0 0 16,1 0-16,-36 0 16,0 0-1,-18-18-15,-18 18 16,1-17-16,0 17 15,-1 0 1,1 0-16,-18-18 16,18 18-16</inkml:trace>
  <inkml:trace contextRef="#ctx0" brushRef="#br0" timeOffset="77651.88">3792 13088 0,'-17'0'15,"34"0"79,1 0-94,0-18 16,35 1-16,-18 17 15,0 0-15,18 0 16,-18 0-16,-17 0 16,35 0-16,-18 0 15,-17 0-15,17 0 16,0 0-16,18 0 16,18 0-16,35 0 15,-53 0-15,17 0 16,18 0-16,-35 0 15,0 17-15,-18-17 16,-17 0-16,0 0 16,-1 0 31,19 0-32,17 0-15,52 0 16,-34 0-16,52 0 15,18 0-15,18 0 16,-35 0-16,-36 0 16,-18 0-1,72 0-15,-107-17 16,18 17-16,-36 0 16,19 0-1,17-18-15,0 0 16,193 18-1,-157 0 1,87 0 0,-70 0-16,-36 0 15,-17 0-15,-17 0 16,-1 0 0,35 0-1,1 0-15,-36 0 31,159 0-31,-123 0 16,-18 0 0,88-17-16,-18 17 31,618 0-31,-688 0 16,18 0-1,-54 0 32,1 0-16,53 0-15,123-18 15,17 18-15,-158 0-1,35 0-15,-52 0 16,-19 0 0,1 0 15,-18-17-31,18 17 16,34-18-16,1 18 15,-17 0-15,-1 0 16,-17 0-16,17-18 15,18 1-15,-36 17 16,1 0 0,0 0-1,-1 0-15,1 0 16,-18-18 0,18 18-16,-1 0 15,1 0 16,17-18-31,0 18 219,18 0-219,-17 0 16,34 0-1,-52 0-15,35 0 16,-36 0 0,1 18-1,0-18 1,-1 0 15,19 0-15,-19 18-16,1-18 15,35 0-15,-36 17 16,19-17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7:11.623"/>
    </inkml:context>
    <inkml:brush xml:id="br0">
      <inkml:brushProperty name="width" value="0.05292" units="cm"/>
      <inkml:brushProperty name="height" value="0.05292" units="cm"/>
      <inkml:brushProperty name="color" value="#FF0000"/>
    </inkml:brush>
  </inkml:definitions>
  <inkml:trace contextRef="#ctx0" brushRef="#br0">4851 6826 0,'17'0'47,"54"-17"-47,70-1 15,18 0-15,-18-17 16,18 17-1,-18 18-15,141 0 16,35 0 0,-175 36-16,-37-19 15,-69-17-15,-1 0 16,-17 0-16,-1 0 16,1 0-16,-1 0 15,54 18-15,17-18 0,0 0 16,1 18-16,34-1 15,-17 1-15,-18-18 16,53 35-16,-17-17 16,34-18-16,-34 17 15,-71-17-15,0 0 16,0 0-16,-18 0 16,-17 0-16,17 0 15,18 0-15,0 0 16,53 0-16,-18 0 15,-18 0-15,36 0 16,-53 0-16,35 0 16,0 0-16,-35 0 15,-17 0-15,-1 0 16,-17 0 0,-1 0-16,1 0 15,-1 0-15,1 0 16,17 0-16,-17 0 15,0 0-15,-1 0 16,36 0-16,-35 0 16,17 0-16,-17 0 15,-1 0-15,1 0 16,-53 0 46,-71 0-46,53 0-16</inkml:trace>
  <inkml:trace contextRef="#ctx0" brushRef="#br0" timeOffset="570.11">5909 6932 0,'18'-18'63,"70"-52"-63,35-1 16,-17 18-16,53 18 15,141 17-15,-141 18 16,87 0-16,-16 0 15,34 18-15,-34 17 16,-1-17-16,36 0 16,-160-1-16,178 1 15,-142-18-15,53 0 16,-71 0-16,36 0 16,-71 0-16,0 0 15,-35 0-15,-17 0 16,-19 0-16</inkml:trace>
  <inkml:trace contextRef="#ctx0" brushRef="#br0" timeOffset="8888.32">7585 8767 0,'0'-18'46,"0"0"-46,17 1 0,36-1 16,0 0-16,-18 18 16,71 0-16,18 0 15,17 0 1,18 0-16,-18 18 16,17-18-16,142 35 15,-106-17-15,-53 0 16,71 17-16,0-18 15,-106 1-15,17-18 16,-35 0-16,-35 0 16,-17 0-16,-1 0 15,-18 0-15,1 0 16,35-18-16,-35 18 16,17-17-16,0-1 15,0 18-15,18 0 16,-17 0-16,-1 0 15,18-17-15,176-1 32,-158 18-17,-1-18-15,1 18 16,-1 0-16,19-17 16,-1 17-16,-18 0 15,-17 0-15,18 0 16,-54 0-16,36 0 15,0 0-15,-35 0 16,0 0-16,17 0 16,0 0-16,-17 0 31,-54 0 63,-34 0-94</inkml:trace>
  <inkml:trace contextRef="#ctx0" brushRef="#br0" timeOffset="9404.24">8079 8767 0,'17'0'0,"19"-18"16,-1 0-16,18 1 16,53-1-16,-1 0 15,-16 18-15,105-17 16,-53 17-16,53-18 16,-53 18-16,18 0 15,88 0-15,-53 0 16,-53-18-16,35 18 15,-17 0-15,-71 0 16,18 0-16,-53 0 16,-18 0-16,-17 0 15</inkml:trace>
  <inkml:trace contextRef="#ctx0" brushRef="#br0" timeOffset="10547.84">13035 8714 0,'0'-18'16,"18"18"-16,17-18 15,71 1 1,17 17 0,-52 0-16,193 0 0,-34 0 15,-19 17-15,89 1 16,-70-18-16,-19 0 15,19 0-15,-19 0 16,-70 0-16,53-18 16,53 1-16,-141 17 15,71 0-15,-89-18 16,53 18-16,-53 0 16,-17 0-16,-18 0 15,88 0-15,-53 0 16,0 0-16,18 0 15,35 0-15,-35 18 16,-53-18-16,17 17 16,1-17-16,-54 0 15,1 0-15,0 0 16</inkml:trace>
  <inkml:trace contextRef="#ctx0" brushRef="#br0" timeOffset="11144.88">14358 8608 0,'35'-18'47,"36"-17"-31,105 0-1,-17 17-15,-18 18 16,141 0-16,-17 0 16,-106 0-16,35 0 0,123 0 15,-105 0 1,-36 0-16,-17 0 16,70 0-16,-193 0 15,52 0-15,0 0 0,-53 0 16,18 0-1,-18 0-15,-17 0 0,0 0 16,-1 0 0</inkml:trace>
  <inkml:trace contextRef="#ctx0" brushRef="#br0" timeOffset="11652.68">15963 8978 0,'0'-17'16,"35"-1"-1,1 18-15,34-35 16,36 17-16,-35 0 16,123 1-16,123 17 15,-105 0 1,35 0-16,-141 0 15,88 0-15,-71 0 16,-70 0-16,-35 0 16</inkml:trace>
  <inkml:trace contextRef="#ctx0" brushRef="#br0" timeOffset="15148.24">20973 8872 0,'0'-17'63,"53"-1"-48,35 18 1,335 0 0,-335 0-16,318 35 15,-230-17 1,-105-18-16,52 18 15,-105-18-15,17 0 0,-17 0 16,0 0 15</inkml:trace>
  <inkml:trace contextRef="#ctx0" brushRef="#br0" timeOffset="15650.26">21131 8908 0,'0'-18'16,"0"0"0,36-17-1,17 0-15,-1 17 0,90-17 16,16 35-1,36 0-15,-70 0 16,-36 0 0,53 0-16,-70 0 0,-18 0 15,-18 0 1,-17 0-16</inkml:trace>
  <inkml:trace contextRef="#ctx0" brushRef="#br0" timeOffset="16144.44">20990 8925 0,'0'-17'47,"0"-1"-47,71-35 16,35 18-1,-18 17 16,265-17-15,387 123 15,-687-88-31,-17 0 16</inkml:trace>
  <inkml:trace contextRef="#ctx0" brushRef="#br0" timeOffset="16606.84">20814 8855 0,'18'-18'31,"-1"0"-31,36 1 16,35-1-16,36 1 16,-36 17-16,18-18 15,105 18-15,1 0 16,17 18-1,-105-18-15,17 35 0,53-35 32,-176 0-32,-1 0 15</inkml:trace>
  <inkml:trace contextRef="#ctx0" brushRef="#br0" timeOffset="22672.01">4198 9596 0,'-18'0'16,"54"0"62,70 0-78,-18 0 16,53 0-16,53 0 15,-88 0-15,141 0 16,-71 17-16,-53 1 15,72 17-15,-143-35 16,37 18-16,-54-1 16,0-17-16,-17 0 15,-1 0 1,1 0 0,17 0-16,36 0 15,-1 0-15,36 0 16,18 0-16,-54 0 15,160 0-15,-89 0 16,-35 0-16,105 0 16,1 36-16,-106-19 15,17-17-15,36 36 16,-88-36-16,17 17 16,-35-17-16,0 18 15,-1-18 1,-16 0-1,17 0-15,70 0 32,-88 0-32,1 0 0,52 0 15,-53-18 1,0 18-16,-17 0 16,-18-17-16</inkml:trace>
  <inkml:trace contextRef="#ctx0" brushRef="#br0" timeOffset="23255.64">4727 9631 0,'18'0'0,"-1"0"16,19 0-16,17 0 16,53 0-16,17 0 15,-52 0 1,52 0-16,89 0 15,-1 0-15,-87 0 16,105 0-16,0 0 0,-17 0 16,70 0-1,-52 0-15,-19 0 0,-17 17 16,-88-17 0,0 18-16,0-18 15,-36 0-15,-17 0 16,0 0-16,-18 0 15,1 0-15,-1 0 0,-17 0 16,-1 0 0,-34 0 109</inkml:trace>
  <inkml:trace contextRef="#ctx0" brushRef="#br0" timeOffset="23724.72">6032 9596 0,'18'0'31,"0"-36"-16,105-17-15,142-17 16,-106 52 0,193 18-1,-140 0-15,53 0 16,-36 0-16,-106 0 16,36 0-16,-88 0 15,-36 0-15,0 0 16</inkml:trace>
  <inkml:trace contextRef="#ctx0" brushRef="#br0" timeOffset="47839.19">7708 9842 0,'0'-35'16,"0"18"0,0 69-1,18 1 1,-1 18-16,1 35 15,-18-71-15,18 53 16,-1-17-16,19 17 16,-1 106-1,-17-141-15,17 53 16,-18-18-16,19 71 16,-19-106-1,19 52-15,-19-69 16,-17-1-16,18-17 15,-18-1-15</inkml:trace>
  <inkml:trace contextRef="#ctx0" brushRef="#br0" timeOffset="47992.03">8061 11183 0</inkml:trace>
  <inkml:trace contextRef="#ctx0" brushRef="#br0" timeOffset="48635.61">8026 10954 0,'17'106'31,"1"-36"-15,0-17-16,-1 0 16,-17 0-16,18-18 15,0 18-15,-18-18 16,17 1-1,1-19-15,-1 19 16,-17-19-16,18 1 0,-18 17 16,18-35-16,-18 35 15,17-17-15,-17 0 16,0-1-16,18-17 31</inkml:trace>
  <inkml:trace contextRef="#ctx0" brushRef="#br0" timeOffset="49100.03">8008 11359 0,'0'18'16,"71"88"-1,-18-53-15,-53 0 16,35 17-16,0-17 15,-35-35-15,18 17 16,-1-35-16,-17 18 16,18-18-1,17-18 1,18-35 0,-35 36-16,35-36 15,35-18-15,0 1 16,-35 17-16,0 17 15,-18 1-15,1-18 16,-19 36 0</inkml:trace>
  <inkml:trace contextRef="#ctx0" brushRef="#br0" timeOffset="50844.45">7743 12400 0,'0'-18'31,"0"1"16,0-1-47,-35 1 16,18 17-1,-1 0 1,18-18-16,-18 18 31,1 18-31,-89 140 31,53-87-15,35 176 0,54-141-1,16-18 1,19-35-1,-18-53-15,53 0 16,-71 0-16,0 0 0,18-18 16,-18 18-16,1-18 15,-36 1 1</inkml:trace>
  <inkml:trace contextRef="#ctx0" brushRef="#br0" timeOffset="51469.27">8643 12435 0,'0'0'0,"-18"0"78,-17 0-62,17 0-16,-34 36 15,52-19-15,-53 19 16,35 17-16,-17-18 16,17 0-16,0 0 15,1 1-15,17-19 16,0 19-16,0-19 16,17 36-16,1-35 15,35 17-15,0-35 16,0 18-16,0-18 15,17 0-15,19 0 16,-19 0-16,18-18 16,-70 18-16,17 0 15,0-18-15,-52 18 47,17 18-31,-35 0-16</inkml:trace>
  <inkml:trace contextRef="#ctx0" brushRef="#br0" timeOffset="-205940.37">26282 6791 0,'0'18'16,"0"52"0,-18 1-16,18-18 15,-35 70-15,-53 71 16,35-70 0,0 70-16,-35 0 0,35-71 15,0 54-15,0-89 16,18 53-16,17-35 15,-17-1-15,17 1 16,-17 0-16,17-53 16,-17 35-16,35 0 15,-35-17-15,35-36 16,-18 18-16,18-35 16,-18-1-16,18 19 15,0 17-15,-17-36 16,17 1-1,-18-18 48</inkml:trace>
  <inkml:trace contextRef="#ctx0" brushRef="#br0" timeOffset="-205389.63">25382 8767 0,'0'88'31,"0"-18"-15,-17 54-16,17-54 15,0 1-15,0-18 16,0 17-16,0-17 16,0-17-16,0-19 15,0 1-15,17-18 63,1-35-63,53 17 15,-36-17-15,53-18 16,18 17-16,70-69 16,-105 69-1,17 19-15,-53-19 0,1 19 16,-19 17-16</inkml:trace>
  <inkml:trace contextRef="#ctx0" brushRef="#br0" timeOffset="-203744.29">26811 4868 0,'18'-17'62,"17"17"-46,18-36-16,0 36 16,0-17-16,0-1 15,-18 0-15,18 18 16,0-17-16,-18 17 15,36-18-15,-18 18 16,35 0 0,-53 0-16,0 0 15,-17 0 1,0 0-16,17 0 16,0 0-1,-17 0-15,35 18 16,-36-18-16,-17 17 15,18-17-15,0 0 32,-18 18-17,0 17 1,0-17-16,0 0 16,0-1-16,0 19 15,0-19 1,0 36-16,0-18 15,-18-17-15,0 17 16,1-17 0,17 0-16,-18-1 15,0 1-15,1-18 16,-1 35-16,-17-35 16,17 0-1,-17 0 1,-18 0-1,18 0 1,-18 0-16,-18 0 16,18 0-16,18 0 0,17 0 15,1 0 1,-18 0-16,-1 18 16,-34 17-16,34-17 15,-17-18-15,18 0 16,0 17-16,17-17 15,-17 0 1,17 0 0,1 0-16,-1 0 15,-17 0 1,17 0-16,-17 0 16,17 0-1,-35-17-15,36-1 16,-36 18-16,53-18 15,-18 1 1,18-1 0,-17 18-16,17-17 15,0-1-15,-18 0 16,18-17-16,0-18 16,18 18-16,-1 0 15,-17 17-15,35 0 16,1-17-16,-19 17 15,19 1-15,-36-1 16,17 0-16</inkml:trace>
  <inkml:trace contextRef="#ctx0" brushRef="#br0" timeOffset="-202066.18">26599 4904 0,'0'17'46,"-17"19"-46,-1 16 16,-17 1-16,0 36 16,17-54-16,0 18 15,1-36-15,-1 36 16,18-35 0,0 17-1,-18 0 1,18 1-16,0 17 15,0-18-15,0 0 16,0-17-16,0 17 16,0 0-1,0 18 1,0-17 0,0-19-16,0 1 15,18 17 16,0 0-31,-18-17 16,0 0-16,0-1 0,0 1 16,0 0-1,17-1 1,-17 1 15,0 0 16,18-1-16,0 1-31,-1-1 16,1-17 0,-18 18-1,18-18 1,-1 18-1,1-18-15,-1 0 16,1 0-16,17 0 16,1 0-16,-1 0 15,18 0-15,0 0 16,0 0-16,-18 0 16,0 0-16,-17 0 15,-1 0-15,19 0 16,-19 0-1,19 0 1,-19 0-16,1 0 16,17-18-16,-17 0 15,17 18 1,18-17-16,-18-1 16,1 18-1,34-35-15,-52 35 0,35 0 16,-18-18-16,-35 1 15,18 17 1,-1 0 47,-17-18-32,0 0-16,18 18-15,-18-35 16,18 17 0,-1-17-1,1 0 1,-1-36 0,1 18-1,-18 36-15,18-36 16,-18 18-1,0-1-15,0 19 16,17-54-16,-17 36 16,0 0-1,0-1 1,0 19-16,0-19 16,0 1-16,0 17 15,0 1-15,0-1 31,0 1 1,0-1-32,0 0 0,0-17 15,0 17-15,0 1 16,0-54 0,0 54-1,18-36 1,-18 35 15</inkml:trace>
  <inkml:trace contextRef="#ctx0" brushRef="#br0" timeOffset="-198931.94">3228 7408 0,'18'0'110,"-1"53"-95,36 71 1,-53-71 0,18 35-1,-18 18-15,0-53 16,0-36-16,0 1 16,0-1-1</inkml:trace>
  <inkml:trace contextRef="#ctx0" brushRef="#br0" timeOffset="-198008.65">2628 8661 0,'0'0'16,"0"-18"15,0-17-31,35-1 16,1 1-16,-1 0 15,53-18-15,-35 0 47,282-300-31,-229 812 109,-88-406-94,-1-53-31</inkml:trace>
  <inkml:trace contextRef="#ctx0" brushRef="#br0" timeOffset="-197024.07">1852 8555 0,'35'-88'125,"18"35"-109,71-53-1,-89 71 1,36-18 15,-36 17-15,-35 54 31,17 17-32,-17-17-15,18 35 16,0 123 0,-1-123-1,-17-18-15,0 1 16,18-19-16,-18 1 47,18-18-47,-18 18 31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8:22.904"/>
    </inkml:context>
    <inkml:brush xml:id="br0">
      <inkml:brushProperty name="width" value="0.05292" units="cm"/>
      <inkml:brushProperty name="height" value="0.05292" units="cm"/>
      <inkml:brushProperty name="color" value="#FF0000"/>
    </inkml:brush>
  </inkml:definitions>
  <inkml:trace contextRef="#ctx0" brushRef="#br0">3475 7726 0,'0'-18'16,"-18"1"31,1-1-47,-1 18 15,-35-18-15,35 1 16,-17 17-1,-159-53 1,194 35 0,-35 18-16,0 0 15,17 0 63,0 35-62,1-17 0,17 0-16,0-1 15,0 1-15,0 0 16,-18-1 0,18 1-16,0-1 15,0 1-15,0 17 16,0-17-1,0 17 1,18-17 0,-18 17-16,0-17 15,0 17-15,17-17 16,-17-1-16,0 1 16,0 17-16,0-17 15,0 0-15,0 17 16,0-17-1,0-1 17,0 1-32,0-1 15,0 1-15,0 0 16,0 17-16,0 0 16,0-17-1,0 0-15,0-1 16,0 18-16,0-17 15,0 0 1,53-1 187,-18-17-187,54 0-1,-54 0 1,-17 18-16,17-18 16,18 0-16,-36 0 15</inkml:trace>
  <inkml:trace contextRef="#ctx0" brushRef="#br0" timeOffset="1983.5">7108 8643 0,'18'0'78,"0"18"-78,35-18 16,-36 17-1,19 1-15,-19-18 16,18 0-1,-17 0-15,0 0 79,-1 0-64,1 0 1,0 0-16,-1 18 31,1-18-31,0 0 109,-18 17-77,17 1-17,-17 0 1,0-1-16,18 18 16,-18-17-16,0 17 15,0-17-15,0 17 16,18-17-16,-18 0 15,17 17-15,-17-18 16,0 1-16,0 17 16,0 1-16,0-19 15,18 1-15,-18 17 16,0-17-16,0 17 16,0-17-1,17-1 1,-17 1-1,0 0 1,0-1 15,0 1-31,0 35 32,0-35-32,0 17 15,0-18-15,0 1 125,-52-18-31,16 0-94,-34 0 16,52 0-16,-70 0 15,53 0-15,-1 0 16,-17 0-16,36 0 15,-1 0-15,0 0 16,1 0-16,-1 0 78,18 18-31</inkml:trace>
  <inkml:trace contextRef="#ctx0" brushRef="#br0" timeOffset="3762.06">1852 7602 0,'-18'36'16,"1"69"-1,-1-34-15,18 17 16,0-53-16,0 89 16,0-71-16,0 17 15,0-17-15,0-17 16,18-1-16,-18-17 15,17-18 32,-17-53-31</inkml:trace>
  <inkml:trace contextRef="#ctx0" brushRef="#br0" timeOffset="4545.72">2011 7743 0,'17'0'47,"19"53"-31,17 36-1,-18-1-15,18 71 16,17-71 15,-52-71 0,-18-52 16,18-18-31,-1 0-16,19-70 16,34-36 15,-35 88-16,-35 36-15,36-18 16,-36 18 0,0 17-16,0 1 15,17-1-15,1 71 78,0 70-62,-18-52 0,17 52-1,19-34 1,-36-1-16,17 18 31,-17-53-31,18-18 16,-18-17-1,0-36 79,0 0-94,0-17 0</inkml:trace>
  <inkml:trace contextRef="#ctx0" brushRef="#br0" timeOffset="10072.17">7814 8643 0,'0'-18'16,"-35"18"93,17 0-93,0 0-16,1 0 16,-1 0-1,-17 0 17,0 0-32,17 0 15,0 0-15,1 0 16,-1 0 109,0 0-94,18 18-15,0 0-1,0-1-15,0 19 16,0-19-16,0 19 16,0-19-1,0 1-15,0-1 16,0 19-16,0-1 15,0-17 1,0-1 0,18-17-16,-18 36 15,0-1-15,0-18 16,18 19-16,-18-19 16,0 19-16,17-19 15,-17 19-15,18-1 16,-18 0-16,0 0 15,18-17-15,-18 0 16,0-1-16,0 1 16,17 0-1,1 17 1,-18 0 0,0-17-1,0-1-15,18 1 0,-18 0 16,0-1 15,17-17-15,-17 18-16,53-18 156,-18 0-156,1 0 16,-1-18-16,0 18 15,-17 0 1,-1 0-16,1 0 31,0 0 47,17 0-62,-17 0-1,-1 0 1,-17-17 93</inkml:trace>
  <inkml:trace contextRef="#ctx0" brushRef="#br0" timeOffset="11499.22">9119 9578 0,'36'0'62,"-19"0"-46,1 0-16,-1 0 15,36 0-15,-35 0 16,17 0-16,1 0 16,-19 0-16,19 0 15,-36 18-15,17-18 16,1 17-16,-1-17 15,19 0 1,-19 0 0,1 0-16,-18 18 78,0 17-63,0-17 1,0 35 0,0-36-16,0 1 15,0 0-15,0 34 16,0-34 0,0 17-16,0-17 15,0 17-15,0-17 16,0 0-16,0-1 15,0 1 1,0 0-16,0-1 16,0 36-16,0-18 15,18 1 1,-18-1-16,0 0 16,0-17-1,0-1 1,0 1-1,0 0 17,0-1-17,0 1 17,0 0-17,-18-18 1,0 0 15,-17 0-31,17 0 16,1 0-1,-1 0 1,1 0-16,-19 0 16,-17 0-16,0 0 15,-17 0-15,-36 0 16,53 0-16,0 0 15,18 0-15,17 0 16</inkml:trace>
  <inkml:trace contextRef="#ctx0" brushRef="#br0" timeOffset="12219.11">10389 9719 0,'-17'0'16,"17"18"0,-36 17-16,1 18 15,0 17-15,-18 1 16,18 17-16,-1-17 15,-17-1-15,1 18 32,34-35-32,0-35 0,18 17 15,-17-17-15,17 0 16,0-54 46,0-17-46,0 0-16</inkml:trace>
  <inkml:trace contextRef="#ctx0" brushRef="#br0" timeOffset="12692.1">10195 9543 0,'18'0'15,"-36"0"-15,54 0 47,87 211-31,36 19-16,-124-160 0,0 1 15,-17-1-15,0-17 16,-1-18 0,1 1-16,0-19 0,-1 19 15,-17-1 1,18 0-16,-18-17 16,0-1-1,0 1 1,0-36 109,-35-17-125,-18-18 15</inkml:trace>
  <inkml:trace contextRef="#ctx0" brushRef="#br0" timeOffset="13176.48">10195 10107 0,'36'0'16,"-19"0"-1,18 18 1,1-1-16,-1-17 15,-17 0 1,17 0 0,-17 0-1,34-17-15,-16 17 16,-1 0-16,-17 0 16,-1 0-1</inkml:trace>
  <inkml:trace contextRef="#ctx0" brushRef="#br0" timeOffset="23788.96">12665 10954 0,'0'17'16,"53"89"-1,-18 18 1,-17-107-1,34 89 17,54 388-17,0-159 1,-88-317-16,-1-18 31,19-18-31,-19-17 16,72-36-16,-54 18 15,0 18-15,36 0 16,-18 0-16,17-18 16,-17 17-16,35-17 15,18-17-15,-88 35 16,70-1-16,-18-17 16,1 1-16,-18 34 15,-35 0-15,-36 18 125</inkml:trace>
  <inkml:trace contextRef="#ctx0" brushRef="#br0" timeOffset="33826.68">5680 12965 0,'17'0'63,"19"0"-63,17 0 15,17 0-15,71 0 16,-17 0-16,17 0 16,18 0-16,-36 0 15,18 0-15,-53 0 16,71 0-16,-18 0 15,-53 0-15,18 0 16,-18 0-16,-52 0 16,34 0-1,18 0-15,1 0 0,-19 0 16,-35 0-16,54 0 16,16 0-16,54 0 15,-35 0-15,-36 0 16,18 0-16,-71 0 15,53 0-15,-35 0 16,53 0 0,-35 0-16,-36 0 0,18 0 15,35 0-15,-70 0 16,52 0-16,54 0 16,-36 0-16,-18 0 15,71 0-15,53 0 16,18 0-16,-88 0 15,34 17-15,-17 1 16,1-1-16,-19 1 16,-70-18-16,35 18 15,-17-18 1,-36 0 0,71 0 15,-53-18-16,105 18-15,37 0 16,-72 0-16,-52 0 16,34 0-16,36 0 15,-88 0 1,18 0-16,-18 0 16,0 0-16,0 0 0,0 0 15,17 0 1,-52 0-16,52 0 0,-17 0 15,-17-18 1,16 18-16,1 0 16,18 0-1,-53 0-15,-1 0 16,1 0-16,-18-17 16,18 17-1,-1 0 1,1 0-16,-1 0 15,19 0 1,-19 0 0,1 0-1,0-18 17,-1 18-17,36-17-15,18 17 16,-1 0-16,36 0 0,-71 0 15,36 0 1,0 0-16,-54 0 16,1 0 31,458 0 140,-405 0-171,-36 0-16,71 0 15,-18 0-15,-18 0 16,-17 0-16,18 0 16,-18-18-16,35 18 15,-53 0-15,36-18 16,-18 18-16,17 0 15,-17 0-15,0-17 16,0 17-16,0 0 16,0 0-16,-35 0 15,52 0-15,71-18 16,-35 18-16,-35 0 16,34 0-16,-52 0 15,36 0-15,16 0 16,-16 0-1,-19 0-15,1 0 16,17 0-16,-18 0 16,54 0-16,70 0 15,-71 0-15,-70 0 16,71 0-16,-36 0 16,18 0-16,-36 0 15,54 18-15,-54-18 16,-17 17-16,0-17 15,0 18-15,0-18 16,0 0-16,0 0 16,-18 0-16,0 0 15,18 0-15,-35 0 16,17 0-16,-17 0 16,17 0-16,18 0 15,0 0-15,18 0 16,17 0-16,0 0 15,18 0 1,-18 0-16,-35 0 0,35 0 16,-17 0-16,17 18 15,-18-18-15,-17 0 16,0 0 0,0 0-16,18 0 0,-1 0 15,-17 17-15,18-17 16,-18 18-1,17-18-15,-17 0 0,-18 0 16,1 0-16,-1 0 16,36 0-16,17 0 15,18 0 1,-71 0-16,53 0 0,18 17 16,-36 1-16,-17-18 15,18 0-15,-36 0 16,0 0-16,-17 0 15,0 0 1,-1 0 0,1 0-16,17 0 15,1 0-15,-19 0 16,36 0-16,-18 0 16,-17 0-16,0 0 15,17 0-15,18 0 16,-35 0-16,-1 0 15,1 0-15,-1 0 32,1 0-1,17 0-15,-17 0-16,0 0 15,-1 0-15,-17-18 31</inkml:trace>
  <inkml:trace contextRef="#ctx0" brushRef="#br0" timeOffset="36069.16">20902 11112 0,'0'18'15,"0"17"-15,-18-17 16,1 17-16,-1 1 16,18-19-16,-35 19 15,17 16 1,-88 54-16,1 0 31,-54 18-15,71-54-16,-89 54 15,36-36 1,106-71 0,35 1-16</inkml:trace>
  <inkml:trace contextRef="#ctx0" brushRef="#br0" timeOffset="36727.44">19914 11800 0,'0'18'15,"0"35"1,0-18 0,0 53-1,0-52 1,0-19-1,0 19 17,0-1-32,36-35 62,16-18-62,-16 18 16,34-35-16,36 17 15,18-17-15,-19 0 16,-16 17-16,16 1 16,1-19-16,-53 19 15,-17 17-15,-1-18 16,-18 0-16</inkml:trace>
  <inkml:trace contextRef="#ctx0" brushRef="#br0" timeOffset="39831.57">9666 14781 0,'0'-17'31,"0"-19"-31,-18-16 15,-17-19-15,18 18 16,-36-35-16,17 53 16,1-36-16,-106-70 15,53 53-15,35 35 16,-53-18-16,-53-35 16,106 71-16,-70-18 15,35 18-15,52 17 16,1 1-16,17 17 15</inkml:trace>
  <inkml:trace contextRef="#ctx0" brushRef="#br0" timeOffset="40671.33">9155 13635 0,'-18'0'31,"0"0"-15,-35 0-16,0 0 15,1 0-15,16 0 16,-17 0-16,18 0 16,0 0-16,0 0 15,-1 0-15,1 0 16,-18 0-16,18 0 15,17 0-15,0 0 16,1 0-16,-1 0 31,1 17 16,17 1-47,-36-18 16,36 18-1,-17-18-15,-1 0 32,18 17 15,0 1-47,18 0 15,-1-1-15,1 1 16,0 0-1,17 35-15,0 35 16,0 0-16,18 0 16,-35-35-16,0 0 15,17-18-15,-17 0 16,-18-17-16</inkml:trace>
  <inkml:trace contextRef="#ctx0" brushRef="#br0" timeOffset="41447.5">10407 14146 0,'0'89'31,"0"16"-31,0-52 16,0 18-16,0-18 15,0-18-15,0 0 16,0 1 0,0-19-1,0 1 1</inkml:trace>
  <inkml:trace contextRef="#ctx0" brushRef="#br0" timeOffset="41675.51">10389 15311 0,'0'35'15,"0"-70"-15</inkml:trace>
  <inkml:trace contextRef="#ctx0" brushRef="#br0" timeOffset="42129.25">11060 14182 0,'17'53'15,"18"52"1,-35 1-16,0 88 16,0-70-16,0-89 15,0 71-15,0-18 16,-17 0-16,17-52 16,0-19-16,0 1 15</inkml:trace>
  <inkml:trace contextRef="#ctx0" brushRef="#br0" timeOffset="42428.06">11077 15540 0,'0'0'15,"0"17"17,0-34 15</inkml:trace>
  <inkml:trace contextRef="#ctx0" brushRef="#br0" timeOffset="43139.15">11906 14217 0,'0'18'15,"0"34"1,0 19-16,0 53 16,0-54-16,0 71 15,0-70-15,0 35 16,0-36-16,0 1 16,-17-18-1,17 0-15,-18-1 16,18-16-16,0-19 15,0 1-15,-18-18 32</inkml:trace>
  <inkml:trace contextRef="#ctx0" brushRef="#br0" timeOffset="43508.94">11783 15557 0,'0'18'63,"0"0"-48,0-1 1,0 1 0</inkml:trace>
  <inkml:trace contextRef="#ctx0" brushRef="#br0" timeOffset="44629.58">10495 14358 0,'0'18'63,"0"35"-48,0 70-15,0-17 16,0 0-16,0 0 16,0-18-16,0-53 15,0 0-15,0 1 16,0-19 62</inkml:trace>
  <inkml:trace contextRef="#ctx0" brushRef="#br0" timeOffset="167605.01">11483 9772 0,'18'0'0,"-18"18"31,0-1-31,0 18 0,-36 18 16,1 18-16,-36 35 15,36-53-15,-18 35 16,18-35-16,17-18 16,1 0-16,-1 18 15,18-35 1,-18-18 0,18 18-16</inkml:trace>
  <inkml:trace contextRef="#ctx0" brushRef="#br0" timeOffset="168262.65">11589 10107 0,'17'18'31,"1"17"-31,-18 0 16,0-17-16,18-71 78,-1 35-62,1-17-16,0 0 15,70-53 1,-53 52-16,-17 1 16,-1 35-16,1 0 47,0 0-16,-18 18-16,0-1 17,0 1-17,0 0-15</inkml:trace>
  <inkml:trace contextRef="#ctx0" brushRef="#br0" timeOffset="168937.44">12594 9737 0,'-17'0'47,"-1"35"-32,-17 0-15,-54 71 16,72-71 0,-19 18-16,1 35 15,-18-35-15,36-17 16,-1 34-16,-17-17 16,-1-18-16,19 18 15,-1-17-15,18-19 16,-17 1-16,17-1 31</inkml:trace>
  <inkml:trace contextRef="#ctx0" brushRef="#br0" timeOffset="170058.11">10954 9895 0,'17'0'32,"19"0"77,-1 0-93,35-35-16,36 35 15,-282 282 79,176-299-94,0-1 16,0-35-16,35 0 15</inkml:trace>
  <inkml:trace contextRef="#ctx0" brushRef="#br0" timeOffset="170272.33">11307 9825 0,'0'0'0,"0"35"16,-36 53-16,1-52 15,-18 17-15,-35 17 16,53-70 0,-1 18-16,1-18 15,35-53 1,18 0-1,17 0-15,-17 0 16,17 35-16,0-17 16,18-18-16,0 53 15,18 0 1</inkml:trace>
  <inkml:trace contextRef="#ctx0" brushRef="#br0" timeOffset="170754.64">11307 9931 0,'0'0'16,"0"35"15,-18-17-31,0-18 16,18 17-16,-17 1 47,34-18 0,19 0-32,87 0 1,-17 18-1,88 52-15,-141-52 16,53 52 0,-106-52 15,17-18-15,-17-18 30,0 1-30,0-19 0,0 1-16</inkml:trace>
  <inkml:trace contextRef="#ctx0" brushRef="#br0" timeOffset="171238.55">12012 9984 0,'18'0'0,"-18"17"15,0 19-15,17-19 16,1-17-1,-18 18-15,0-1 79,-35 19-64,-53 34-15,-230 142 47,212-159-31,106-141 31,0 35-47,18 0 15,141-71-15,-71 89 16,71 17-16,-18 18 15,123 36 1,-246-36-16,17 35 16,-35-17-1,0-1 1,0 1-16,0 0 16,0-1-16,0 1 15,0-53 32,0-1-47,0 19 16</inkml:trace>
  <inkml:trace contextRef="#ctx0" brushRef="#br0" timeOffset="171846.09">12965 9807 0,'17'35'31,"18"1"-31,1 17 16,-19-18-1,19 0-15,-1 1 16,53 69-1,-35-52-15,0-35 16,-18 17-16,-17-17 16,35 17-16,-36-17 15,-17-1 1,0-34 62</inkml:trace>
  <inkml:trace contextRef="#ctx0" brushRef="#br0">9225 8079 0,'-18'0'32,"-299"70"265,582 71-282,-1-35-15,265 106 16,-70-53-16,70 17 15,0-17-15,0 17 16,1 0 0,563 124-16,-528-194 15,-177 0-15,159-53 16,-195-18-16,-211-35 16,106 0-16,-123 0 15,-89 0-15,-17-17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25:41.621"/>
    </inkml:context>
    <inkml:brush xml:id="br0">
      <inkml:brushProperty name="width" value="0.05292" units="cm"/>
      <inkml:brushProperty name="height" value="0.05292" units="cm"/>
      <inkml:brushProperty name="color" value="#FF0000"/>
    </inkml:brush>
  </inkml:definitions>
  <inkml:trace contextRef="#ctx0" brushRef="#br0">11571 8819 0,'35'-17'31,"18"-1"-31,53 18 16,-18-17-16,18-1 16,35 0-16,-35 1 15,88 17-15,-17 0 16,-19 0-16,-52 17 15,88 1-15,-88 0 16,88 17-16,-71-35 16,-52 0-16,70 17 15,-35-17-15,-18 0 16,124 0 0,-36 0-1,-17 0 1,-36 0-1,54 0 32,511 0-47,-565 0 0,-17 18 16,-18-18 0,0 0-1,36 0-15,-36 0 0,0 0 16,283 0 15,-318 0-31,0 0 16,-18 0-16,-18-18 15,1 18-15,0 0 16,17-17 0,0-1-16,1 18 15,-19 0-15,36-17 16,-18 17-16,-17 0 15,0 0-15,-1 0 16,1 0 0</inkml:trace>
  <inkml:trace contextRef="#ctx0" brushRef="#br0" timeOffset="902.36">11553 8643 0,'0'-18'94,"53"1"-79,18-1-15,17-17 16,89 0-1,122-1 1,-52 19-16,-53-1 16,-88 18-16,88 0 15,-70 0-15,-54 0 16,71 0-16,-70 0 16,17 0-16,-17 0 15,105 0-15,-141 0 16,106 0-16,1 0 15,-37 0-15,54 0 16,-35 0 0,-1 0-16,-35 0 0,36 0 15,-36-18-15,0 1 16,-17-19-16,-18 19 16,-18 17-16,-17 0 15,-1 0-15</inkml:trace>
  <inkml:trace contextRef="#ctx0" brushRef="#br0" timeOffset="1583.65">12859 8572 0,'35'0'63,"36"-35"-63,-1 18 15,1 17-15,35 0 16,-1-18-16,72 18 16,387 0 15,-511 0-31,71 0 0,-19 0 31,-34 0-31,17 0 0,-17 0 16,35 0-16,-1 0 15,-34 0-15,52 0 0,-70 0 16,0 0 0,-35 0-16,0 0 0</inkml:trace>
  <inkml:trace contextRef="#ctx0" brushRef="#br0" timeOffset="2247.87">13088 8678 0,'35'-17'78,"106"17"-62,71 0 15,159-18-31,105 18 0,-388 0 16,353 53-1,-371-53-15,54 0 16,-71 18-16,-18-18 16,-17 0-16,-1 0 15</inkml:trace>
  <inkml:trace contextRef="#ctx0" brushRef="#br0" timeOffset="16298.53">5362 9913 0,'0'-18'63,"35"1"-48,18-1-15,-17 18 16,-19-18-16,19 18 15,-19 0-15,389-17 63,-353 17-63,17 0 0,-17 0 16,18 0-16,-18 0 15,-18 0-15,-17 0 16,-1 0-16</inkml:trace>
  <inkml:trace contextRef="#ctx0" brushRef="#br0" timeOffset="16691.8">5045 9825 0,'158'-18'63,"-16"1"-47,440-1-1,-406 18-15,53 0 16,-105 0-16,35 18 15,-36-1-15,-70 1 0,-18-18 16</inkml:trace>
  <inkml:trace contextRef="#ctx0" brushRef="#br0" timeOffset="25421.3">17321 10989 0,'18'0'32,"35"0"-32,17 0 15,1 0-15,53 0 16,17 0-16,17 0 15,107 0-15,-124 0 16,35 0-16,124 0 16,424 18-1,316 35 32,-969-53-47,-36 0 16,18 0-16,-35 0 15,35 0-15,-18 0 16,18 0-16,0 0 16,70 0-16,-70 0 15,0 0-15,-18 0 16,18 0 0,-35 0-16,-1 0 15,1 0-15,0 0 16,17 0-16,0 0 15,18 0-15,0 0 16,0 0-16,0 0 16,0 0-16,0 0 15,0 17-15,-18-17 16,0 0-16,0 0 16,1 0-16,17 0 15,0 18-15,0-18 16,-1 17-16,1-17 15,18 0-15,-36 0 16,71 0-16,0 0 16,-36 0-16,54 0 15,-36 0-15,88 36 16,-87-36-16,16 0 16,37 0-16,-54 0 15,18 0-15,-36 0 16,54 0-16,-19 0 15,-52 0 1,-17 0-16,-1-18 16,0 0-16,1 18 15,-1 0-15,18 0 16,0 0-16,0 0 16,-1 0-16,-16 0 15,-1 0-15,0 0 16,18 0-16,-18 0 15,1 0-15,17 0 16,0 0-16,-36 0 16,19 0-16,-19 0 15,1 0 63,-1 0-78,19 0 16,-1 0-16,-17 0 16,-1 0-16,1 0 125,70-17-110,-70 17-15,17 0 16,0-18 0,-17 18-1,17 0 1,0 0-1,-17 0-15,17 18 16,-17-18 62</inkml:trace>
  <inkml:trace contextRef="#ctx0" brushRef="#br0" timeOffset="34333.6">10760 13317 0,'0'-17'31,"17"-1"-15,1 18-16,35-18 16,53 1-16,35 17 15,88 0-15,-88 0 16,124 0-16,-89 0 15,1 0-15,246 35 16,-211-17-16,52 35 16,-70-18-16,141 0 15,-158-17-15,-36-18 16,-53 0-16,-70 0 16,17 0-16</inkml:trace>
  <inkml:trace contextRef="#ctx0" brushRef="#br0" timeOffset="34837.72">11448 13300 0,'17'-18'46,"1"0"-46,35 1 16,53-18-16,-36 35 16,71 0-1,300 0-15,-282 0 16,247 0 0,-248 0-16,1 0 15,159 0 1,-248 0-1,-17 0-15,-35 0 0</inkml:trace>
  <inkml:trace contextRef="#ctx0" brushRef="#br0" timeOffset="35329.43">11130 13423 0,'18'-17'0,"17"-1"16,18-35-16,-35 53 15,105-53-15,-70 35 16,70 1-16,54-1 16,-71 18-16,0 0 15,70 0-15,-35 0 16,-88 0-16,106 0 16,-53 0-16,-54 0 15,-16 0-15,-19 0 16,1 0-16</inkml:trace>
  <inkml:trace contextRef="#ctx0" brushRef="#br0" timeOffset="48261.4">15910 16616 0,'18'35'16,"-18"0"-16,35 71 0,-35-88 15,35 70 1,1 0-16,-19-35 16,1 0-16,0-35 15,35-36 32,-18-70-47,0 35 16,53-88-16,1 35 15,-19 18-15,54-18 16,-72 35-16,54-34 16,-18 16-16,-17 72 15,-18-54-15,-18 54 16,1-1-16,-36 0 16</inkml:trace>
  <inkml:trace contextRef="#ctx0" brushRef="#br0" timeOffset="163338.38">582 18045 0,'0'17'47,"0"18"-32,18-17 1,-1 0-16,-17 35 16,36-36-16,-1 54 15,-17-36 1,-1 0-16,-17-17 16,18-18-1,35-53 126,-36 18-141,54-36 15,-1 1 1,36-1-16,106-70 16,-53 35-1,-53 53 1,-54 18-16,19 0 0,-53 0 16,17 17-16,-35-17 15,18 35-15,-18-18 16,17 18-16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29:18.273"/>
    </inkml:context>
    <inkml:brush xml:id="br0">
      <inkml:brushProperty name="width" value="0.05292" units="cm"/>
      <inkml:brushProperty name="height" value="0.05292" units="cm"/>
      <inkml:brushProperty name="color" value="#FF0000"/>
    </inkml:brush>
  </inkml:definitions>
  <inkml:trace contextRef="#ctx0" brushRef="#br0">4322 7497 0,'17'0'79,"18"-18"-64,-17-17-15,70-54 31,-52 19-15,16-1-16,-34 18 16,35-52-1,-35 87 1,-18 36 31,0 52-47,17 18 15,19 18-15,-36-71 0,35 36 16,-18 0-16,1-1 16,-18-17-1,0-18-15,0-17 0,18-18 16</inkml:trace>
  <inkml:trace contextRef="#ctx0" brushRef="#br0" timeOffset="9769.45">6191 8643 0,'18'0'31,"0"0"0,34 0-31,19 0 16,17-18-16,0-17 15,71 35-15,53-18 16,176 18 0,-300 0-16,106 0 15,-106 0-15,53 0 16,406 0-1,-423-17 1,52 17-16,124 0 16,-212 0-16,512 0 15,-459 0 1,-88 0-16,35 0 16,-17 0-16,17-18 15,-35 1-15,-18-1 0,0 18 16,1 0-16,16 0 15,-16 0 1,122 35 0,-122-35-16,17 18 15,-36-18 1</inkml:trace>
  <inkml:trace contextRef="#ctx0" brushRef="#br0" timeOffset="10441.49">6350 8802 0,'18'0'47,"158"-88"-32,36 52 1,458 36-16,-441 0 16,18 0-16,-17 18 15,-1 17-15,177 18 16,-283-35-16,106-18 15,-123 0-15,-18 0 16,36 0-16,-71 0 16,0-18-16,-36 18 15,19 0-15,-19 0 16,-17-17-16,35 17 16,-17 0-16,0-18 15,35 18-15,-36 0 16,54 0-1,-54 0 1,1 0-16</inkml:trace>
  <inkml:trace contextRef="#ctx0" brushRef="#br0" timeOffset="10962.65">6544 8749 0,'35'0'15,"1"-18"1,193 1-1,-88-1 1,18 18-16,-18 0 16,494-18-1,-476 18-15,193 0 0,-122 0 16,-54 0-16,18 0 16,-53 18-1,71 0 1,17 17-1</inkml:trace>
  <inkml:trace contextRef="#ctx0" brushRef="#br0" timeOffset="13549.81">5856 10160 0,'0'-18'31,"35"1"-15,36 17-1,-18 0 1,35 0-16,18 0 0,17 17 15,301 54 1,-160-53 0,-87-1-16,299 36 0,-123-35 15,-89-1 1,160 36-16,-36-53 0,-194 18 16,35 0-16,-17-1 15,35 18-15,-247-35 0,1499 71 94</inkml:trace>
  <inkml:trace contextRef="#ctx0" brushRef="#br0" timeOffset="14855.16">8132 9948 0,'0'-17'16,"17"-1"0,36 0-16,71 1 15,52-1-15,53 0 16,-35 1-1,1270 34 1,-776 72 0,-406-54-1,212 18-15,159 53 16,-283-89 0,-17-17-1,-247 0 1,106 0-1,-142 0-15,-17-17 16,0-1-16,18 0 16,-18 1-16,17-1 0,54 18 15,-19 0 1,-34 0-16,88 0 16,17 53-16,-35 0 15,-70-18-15,52 1 16,-88-19-16,36 1 15,0-1-15,-54-17 16,-34 0 109,-54 18-125,-35 0 16</inkml:trace>
  <inkml:trace contextRef="#ctx0" brushRef="#br0" timeOffset="15470.27">8802 10495 0,'35'-35'31,"0"17"-31,1 18 16,-1-17-16,53-1 15,0 0-15,106 1 16,-35-1-1,-35 18-15,105-18 0,18 1 16,0 17 0,652-36-16,-211 36 15,-458 0 1,-1 0-16,-53 0 16,36 18-16,17-18 15,-158 0-15,123 0 16,-106 0-16,18 0 15,35-18 1,-88 18-16,0 0 31</inkml:trace>
  <inkml:trace contextRef="#ctx0" brushRef="#br0" timeOffset="15998.34">8467 10513 0,'0'0'31,"53"-36"-15,17 1 0,36 0-16,53 0 15,88 17-15,-18 0 16,0 18-16,89 0 16,-54 0-16,195 0 15,-71 0-15,141 0 94,2311 141-78,-2681-141-16</inkml:trace>
  <inkml:trace contextRef="#ctx0" brushRef="#br0" timeOffset="18904.4">23319 8572 0,'0'-17'31,"35"17"-15,35-18-16,160 18 16,264 0-1,-230 0 1,-105 0-16,176 18 0,-88-1 15,88-17-15,71 0 47,0 0-47,-159 0 16,-195 0-16,1 0 16,0-17-16,-17-1 15,-1 18-15,-18 0 16,-17-17-1,18 17-15</inkml:trace>
  <inkml:trace contextRef="#ctx0" brushRef="#br0" timeOffset="19570.13">23654 8731 0,'0'-17'16,"35"-1"0,0 0-16,89-17 15,-54 17-15,54 1 16,476-1-1,-336 18 1,-105 0-16,53 0 16,-1 0-16,213 0 31,-283 0-15,-124-18-16,1 18 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29:44.758"/>
    </inkml:context>
    <inkml:brush xml:id="br0">
      <inkml:brushProperty name="width" value="0.05292" units="cm"/>
      <inkml:brushProperty name="height" value="0.05292" units="cm"/>
      <inkml:brushProperty name="color" value="#FF0000"/>
    </inkml:brush>
  </inkml:definitions>
  <inkml:trace contextRef="#ctx0" brushRef="#br0">16245 7391 0,'0'-18'31,"18"0"-31,17 1 16,89-1-16,-18 18 15,70 0-15,-35 0 16,141 0-16,-70 0 15,0 0-15,70 35 16,-35 1-16,-35-19 16,52 1-1,-88 0-15,-52-1 0,141-17 32,158 0-32,-176 18 15,547 35 1,-530-36-16,1 36 15,-107-53-15,-16 0 16,16 18-16,-87-18 16,35 0-1,17 0-15,18 0 16,-105 0-16,-1 0 16,-17-18-1,17 18 1,71 0-1,-53 0-15,70 0 0,18 0 16,-35 18-16,-35-18 0,87 35 16,-122-17-1</inkml:trace>
  <inkml:trace contextRef="#ctx0" brushRef="#br0" timeOffset="758.11">16827 7444 0,'18'0'32,"35"-36"-17,0 1-15,370-36 16,-158 71-16,193 0 16,-193 0-16,158 0 15,-70 0-15,176 36 0,-352-19 16,281-17-16,-299 18 15,0-18 1,88 0-16,-88 0 16,-54 18-16,-34-18 15,-36 0-15,0 0 0,-17 0 16,17 0 0,-17-18 15</inkml:trace>
  <inkml:trace contextRef="#ctx0" brushRef="#br0" timeOffset="16042.98">13088 8414 0,'53'0'47,"106"-53"-32,17 35-15,71 18 16,0 0-16,141 0 16,-141 0-16,-53 0 15,212 53-15,-177-18 16,18 1-16,-35 17 15,-124-53-15,35 17 16,-70-17-16,-18 18 16,1-18-1</inkml:trace>
  <inkml:trace contextRef="#ctx0" brushRef="#br0" timeOffset="16585.39">13917 8696 0,'35'-18'15,"1"-35"1,34 36-16,1-1 15,17 0-15,71 1 16,-71 17-16,141 0 16,-35 0-1,-53 17-15,36 1 16,52 17-16,-123-17 16,70 17-16,-52-35 15,-36 18-15,-18 0 0,-34-18 16,-1 0-16,-17 0 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0:19.359"/>
    </inkml:context>
    <inkml:brush xml:id="br0">
      <inkml:brushProperty name="width" value="0.05292" units="cm"/>
      <inkml:brushProperty name="height" value="0.05292" units="cm"/>
      <inkml:brushProperty name="color" value="#FF0000"/>
    </inkml:brush>
  </inkml:definitions>
  <inkml:trace contextRef="#ctx0" brushRef="#br0">7214 8184 0,'36'-17'0,"52"17"16,0 0-16,18 0 16,35 0-16,0 17 15,-18-17-15,89 0 16,-106 18-16,88-18 15,71 0 1,-195 0-16,107 35 0,-54-17 16,36 35-1,-18-35-15,-88-18 16,53 0-16,-36 0 0,-35 0 16,1 0-16,-1 0 15,0-18-15,-17 18 16,0 0-16,17 0 15,0 0 1,-17 0 0,-1 0-1</inkml:trace>
  <inkml:trace contextRef="#ctx0" brushRef="#br0" timeOffset="633.94">7285 8326 0,'17'-18'31,"36"18"-15,89-18-16,-19 1 15,159 17-15,-17 0 16,158 17-16,-194 36 16,1-18-16,-19 1 15,1-1-15,-106-17 16,-36-18-16,-34 0 16,-19 0-16,1 0 15,0 0 32,-1 0-31,-17-18-1,18 18 17</inkml:trace>
  <inkml:trace contextRef="#ctx0" brushRef="#br0" timeOffset="2594.33">17251 8361 0,'17'0'47,"54"0"-47,17 0 15,36 0 1,87 0-16,1 0 16,17 17-16,1-17 15,-54 18-15,142 0 0,-72 17 16,-69-17-16,-36-18 15,71 17-15,-159-17 16,105 0 0,-140 0-16,52 0 15,-34 0-15,17 0 16,-18 0-16,18 0 0,35 0 16,-35 0-16,0 0 15,-18 0 1,0 0-16</inkml:trace>
  <inkml:trace contextRef="#ctx0" brushRef="#br0" timeOffset="3134.93">18380 8290 0,'0'-35'46,"35"17"-30,0 1-16,36-1 16,35 18-16,-1 0 15,19 0-15,70 0 16,-88 0 0,88 0-16,88 0 15,-141 0-15,-35 18 16,-18-1-16,-35-17 15,0 18-15,-18-18 16,-17 0-16,0 0 16,-18 18 93</inkml:trace>
  <inkml:trace contextRef="#ctx0" brushRef="#br0" timeOffset="3769.78">17357 8449 0,'0'0'0,"53"0"0,35-18 16,0 1-16,106-1 15,-88 18-15,-36 0 16,71 0-16,1 0 16,-19 0-16,53 0 15,-17 0-15,-88 0 16,52 0-16,-52 0 16,-1 0-16,1 0 15,-18 0-15,35 0 16,-17 0-16,-1 0 15,-17 0-15,0 0 16,0 0-16,-18 0 16,0 0-16</inkml:trace>
  <inkml:trace contextRef="#ctx0" brushRef="#br0" timeOffset="14509.93">8819 9596 0,'18'0'31,"88"-36"-31,-71 19 16,106-19-16,0 19 15,-17 17-15,35 0 16,-18 0-16,17 0 16,107 0-16,-106 0 15,-18 0-15,35 0 16,-35 0-16,36 0 16,-54 0-16,142 0 15,-89 0-15,-35 0 16,36 0-16,-71 0 15,229 17 1,-159-17 0,1 0-1,-107 0 1</inkml:trace>
  <inkml:trace contextRef="#ctx0" brushRef="#br0" timeOffset="16211.84">24553 9490 0,'71'0'0,"-36"0"16,36 0-16,-18 0 15,0 0-15,17 0 16,-17 0-16,35 0 16,71 17-16,-71-17 15,0 0-15,18 0 16,-71 0-16,1 0 16,-1 0-16,-17 0 218,-1 0-202,1 0 46,17 0-46,0 0-16,1 0 16,-1 0-16,0 0 15,-17 0 1,0 0 0</inkml:trace>
  <inkml:trace contextRef="#ctx0" brushRef="#br0" timeOffset="17677.61">3122 10460 0,'-18'0'15,"54"-18"48,34 1-48,1 17-15,-1 0 16,107-36 0,-54 36-16,1 0 15,34 0 1,-69 0 0,-54 0-16,-17 0 46,-1 0-30,71 0-16,18 0 16,35 0-16,18 0 15,-35 0-15,52 0 16,-53 0-16,54 18 31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0:49.306"/>
    </inkml:context>
    <inkml:brush xml:id="br0">
      <inkml:brushProperty name="width" value="0.05292" units="cm"/>
      <inkml:brushProperty name="height" value="0.05292" units="cm"/>
      <inkml:brushProperty name="color" value="#FF0000"/>
    </inkml:brush>
  </inkml:definitions>
  <inkml:trace contextRef="#ctx0" brushRef="#br0">15293 6279 0,'0'-17'31,"53"-36"-15,35-35-16,-17-1 16,17 19-1,106-36-15,-141 88 16,-18-17-16,0 18 15,-35-1-15</inkml:trace>
  <inkml:trace contextRef="#ctx0" brushRef="#br0" timeOffset="441.53">15716 5697 0,'36'-17'47,"34"-1"-32,18-17-15,-17 0 16,-18 17-16,53 0 16,-36 1-16,-17 17 15,-53 53 16,0-18-15,0 18-16,0-18 16,-18-17-16,18 17 15,0-17-15,-17-1 16,17 18-16,-18 1 16,18-19-16,-18 1 15,18 0-15,-17-18 16</inkml:trace>
  <inkml:trace contextRef="#ctx0" brushRef="#br0" timeOffset="1297.72">16669 4339 0,'0'18'0,"17"17"16,-17 18-16,18 0 15,-18 0-15,0 141 16,-18-88 0,18-53-16,0-18 15,0-17 1,-17-18 31,17-18-32</inkml:trace>
  <inkml:trace contextRef="#ctx0" brushRef="#br0" timeOffset="2071.36">16686 4392 0,'36'0'47,"-1"18"-31,0 52 0,18 1-16,18 35 15,-18-36-15,0 36 16,-18-53-16,0 0 0,-17-35 15,-18-1-15,17-17 16,1 0 31,17-35-31,1-36-16,16 18 0,-34 0 15,17 1 1,-17-1-16,17 17 15,-17 1-15,0 0 16,-1 17-16,-17 1 16,0-1-1,18 18-15,-1 53 63,19-18-63,-1 36 15,-17 17-15,-1-18 16,1 1-16,0 35 16,-1-53-16,1 0 15,-18-18-15,0-17 16,18-54 62,-1 1-78,-17 0 16</inkml:trace>
  <inkml:trace contextRef="#ctx0" brushRef="#br0" timeOffset="2588.64">18203 4886 0,'18'0'31,"17"-18"-31,36 1 16,-1 17-16,54 0 15,17-18-15,-18 18 16,107 0-16,-36 0 16,-53 0-16,35 0 15,-70 0-15,-35 0 16,-54 0-16,-34 0 109</inkml:trace>
  <inkml:trace contextRef="#ctx0" brushRef="#br0" timeOffset="3107.24">19420 4498 0,'18'0'16,"35"35"0,53 18-16,-71-35 15,53 35-15,-35-36 16,0 1-16,18 0 16,-71 34 46,-18-34-62,0 35 16,1-18-16,-19 1 15,19 17-15,-18 17 16,17-52-16,0 17 16,-17 0-16,35-17 15,0 0-15</inkml:trace>
  <inkml:trace contextRef="#ctx0" brushRef="#br0" timeOffset="3685.75">20602 4216 0,'0'35'15,"18"18"-15,-18 35 16,0 71-1,0 0 1,0-71 0,0-71 15,0 1-31,0 0 16</inkml:trace>
  <inkml:trace contextRef="#ctx0" brushRef="#br0" timeOffset="4695.46">20690 4163 0,'18'0'31,"35"0"0,18 0-15,123 0 0,-159 0-16,0 0 15,-17 0-15,-18 17 31,0 1-15,0 0-16,0 17 16,-53 18-16,18-18 15,-1 0-15,-17 1 16,0-1-16,1-17 16,34-18-16,-70 35 15,17-35-15,36 0 16,17 0-16,1 0 31,69 18 94,1-1-109,-17 1-16,34-1 15,36 1-15,-88 0 32,17-1-32,0 19 0,-17-19 31,0 1 0,-18 0-31,0-1 16,0 18-16,0-17 15,0 17-15,0-17 16,0 35-16,-36-35 16,19 17-16,-1-17 15,-17-1-15,-1 1 16,19-18-1,-71 0 17,17 0-32,18 0 15,0-18-15,18 1 16,-18 17-16,35-18 16</inkml:trace>
  <inkml:trace contextRef="#ctx0" brushRef="#br0" timeOffset="6154.48">15169 2857 0,'18'18'16,"-18"53"-1,18-18 1,-1 35-16,-17 106 15,0-141 1,0 17-16,0-17 16,0-35-16</inkml:trace>
  <inkml:trace contextRef="#ctx0" brushRef="#br0" timeOffset="6728.99">15328 2875 0,'0'0'0,"18"-18"16,-18 1 0,17 17-1,1 35 79,-18-17-94,0-1 16,0 1-16,0 53 15,-18-36 1,1 0-1,-18-17 1,35-1-16,-18-17 16,18 18-16,-18-18 15,1 0-15,-1 0 78,0 0-46</inkml:trace>
  <inkml:trace contextRef="#ctx0" brushRef="#br0" timeOffset="7300.74">15275 3228 0,'18'0'0,"-18"18"32,18 17-17,-1 53-15,-17-70 16,0-1 0,18-17 46,-1 0-46,-17-53-16,18 0 15,17 18-15,-17 0 16,17-18-16,-17 35 31,0-17-31,-1 35 16,18 18 46,1-1-46,-36 1-16,17-18 16</inkml:trace>
  <inkml:trace contextRef="#ctx0" brushRef="#br0" timeOffset="7909.95">15610 3281 0,'0'17'16,"18"-17"46,35 0-46,-35-17 0,-1 17-1,19-18-15,16-17 31,-52 17 48,-17 18-64,-1 0 1,1 0-16,-1 0 15,0 0-15,1 0 16,-1 0 15,18 36-31,-35 16 16,17-16-16,18-1 16,0 0-16,0-17 31,18-18-16,-1 0-15,1 0 16,35 0-16,-18-18 16,0-17-1,1 17-15,-1 1 16,-35-1-16,18 18 16</inkml:trace>
  <inkml:trace contextRef="#ctx0" brushRef="#br0" timeOffset="8625.64">16563 2787 0,'0'35'16,"0"18"0,-35 53-1,17-53-15,0 17 16,1-17-16,-1 0 0,0 0 16,18-18-16,0-17 15,0 0-15,0-1 16,0 1 15,0-53 32,0 17-63</inkml:trace>
  <inkml:trace contextRef="#ctx0" brushRef="#br0" timeOffset="8996.67">16563 2805 0,'35'52'46,"-17"1"-30,52 89 0,-70-107-1,18 0 1,-18-17 0,0-1-1,0 19 1,0-1-16,0-17 15,0 17-15,0-18 16,-18-17 31,1-17-47,-19-18 16</inkml:trace>
  <inkml:trace contextRef="#ctx0" brushRef="#br0" timeOffset="9367.89">16492 3140 0,'0'-18'47,"0"0"-32,36 1-15,69-1 16,1 18 0,-70 0-1,-19 0 1</inkml:trace>
  <inkml:trace contextRef="#ctx0" brushRef="#br0" timeOffset="9823.59">16933 2787 0,'0'35'31,"0"0"-31,0 1 16,0-1-16,18 0 15,-18 18-15,0-17 16,0 16-16,0 1 16,18-17-16,-18-1 15,0 0 1,35-105 62</inkml:trace>
  <inkml:trace contextRef="#ctx0" brushRef="#br0" timeOffset="10568.31">16845 3069 0,'18'0'94,"-1"0"-94,-17-17 16,36 17-16,-19-18 15,19 18 1,-1 0-16,0-18 16,0 18-16,-17 0 15,-18-17-15,18 17 16,-1 0-1,1 17 32,-18 1-31,18-18-16,-1 0 47,1 0-47,0 0 15,-18-18 1</inkml:trace>
  <inkml:trace contextRef="#ctx0" brushRef="#br0" timeOffset="10992.53">17216 2681 0,'-18'18'31,"18"17"-31,-18 18 16,18-18-16,0 0 0,0 1 16,0 17-16,0-18 15,0 18 1,-17 0-16,-1-18 0,18 0 16,0-17-1,0 17-15,0-17 16,-18-18 62,18-18-62</inkml:trace>
  <inkml:trace contextRef="#ctx0" brushRef="#br0" timeOffset="12077.74">17551 3052 0,'-18'-18'0,"-17"18"31,17 0-31,0 0 31,18 18 16,0 17-47,0-18 16,0 1-16,18 0 15,-18-1 1,0 1-16,18-18 15,17 0 1,71-141 47,-88 106-63,-18 17 31,0 36 0,0-1-15,0 1-16,17 17 15,-17 0-15,0 1 16,18-19-16,-18 1 16,17 0-16,19-18 62,-36-18-62,35 0 16</inkml:trace>
  <inkml:trace contextRef="#ctx0" brushRef="#br0" timeOffset="12582.68">18256 2999 0,'-17'0'63,"-1"17"-63,0 1 16,18 0-1,0-1 1,0 1-16,0 17 15,0-17 1,0-1 0,0 1-16,0 0 15,18-18 1,17 0 0,-17 0-16,17 0 15,0 0-15,1-36 16,-19 36-1,-17-17-15</inkml:trace>
  <inkml:trace contextRef="#ctx0" brushRef="#br0" timeOffset="12966.02">18591 2575 0,'0'18'16,"0"105"15,0-34-31,0-72 0,0 36 16,0 18-16,0-18 16,0 0-16,0-36 15,0-34 48,18-19-63,0 1 15</inkml:trace>
  <inkml:trace contextRef="#ctx0" brushRef="#br0" timeOffset="13561.26">18838 2611 0,'0'35'47,"-17"0"-32,-19 18 1,19-35-16,-1 17 16,18 0-1,-18 0-15,1-35 16,17 18 0,17 17 93,1 1-93,0-36-16,17 35 15,18 18 1,0-18-16,17-17 15,-17-1-15,-17 1 16,-19 0-16,19-18 16,-36 17-1,17-17-15,-17 18 32,0-36 30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1:38.196"/>
    </inkml:context>
    <inkml:brush xml:id="br0">
      <inkml:brushProperty name="width" value="0.05292" units="cm"/>
      <inkml:brushProperty name="height" value="0.05292" units="cm"/>
      <inkml:brushProperty name="color" value="#FF0000"/>
    </inkml:brush>
  </inkml:definitions>
  <inkml:trace contextRef="#ctx0" brushRef="#br0">8202 9807 0,'18'-17'47,"88"-36"-31,-1 35-16,107-35 15,35 35-15,0 18 16,-53 0-16,18 0 15,-71 0-15,70 0 16,-17 0 0,53 0-16,-35 0 15,-71 0-15,124-17 16,-107-1 0,-34 1-16,-53 17 15,-36 0-15,53-18 16,-35 18-16,0 0 15,0 0-15,-18-18 16,194 1 15,-193 17-31,-19 0 16,1 0-16,0 0 31,-1 0-15,18 0-16,1 0 15,-1 0-15,18 0 16,-18 0-16,0 0 16,1 0-16,-19 0 15,36 0-15,-17-18 16,34 0 0,-52 18-16,35-17 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1:54.030"/>
    </inkml:context>
    <inkml:brush xml:id="br0">
      <inkml:brushProperty name="width" value="0.05292" units="cm"/>
      <inkml:brushProperty name="height" value="0.05292" units="cm"/>
      <inkml:brushProperty name="color" value="#FF0000"/>
    </inkml:brush>
  </inkml:definitions>
  <inkml:trace contextRef="#ctx0" brushRef="#br0">14764 7408 0,'35'-35'47,"36"17"-47,105 1 15,-105-1-15,246 18 16,-158 0-16,88 0 16,-71 0-1,159 35-15,-88 1 0,-88-19 16,17 1-16,107-18 15,-142 0-15,0 18 16,-53-18-16,-53 0 16,18 0-16,-18 0 15,-17 0-15,0-18 16</inkml:trace>
  <inkml:trace contextRef="#ctx0" brushRef="#br0" timeOffset="1492.05">15663 4886 0,'0'71'46,"-17"-19"-46,-19 1 16,19 18-16,17-18 16,-18 35-16,18 18 15,-18-18-15,1-17 16,17-18-16,-18-1 16,18-34-16</inkml:trace>
  <inkml:trace contextRef="#ctx0" brushRef="#br0" timeOffset="1931.63">15681 4886 0,'18'0'31,"-1"18"-31,19 35 16,-1 17-16,-35-52 16,35-1-16,-17 19 15,17-1-15,-35 0 16,35 18-16,1 0 16,-1 18-16,18-1 15,-36-35-15,-17-17 16,36 17-16,-36-17 15</inkml:trace>
  <inkml:trace contextRef="#ctx0" brushRef="#br0" timeOffset="2405.83">15593 5327 0,'17'0'63,"1"0"-63,0 0 15,581-88 48,-528 70-63,-53 18 15</inkml:trace>
  <inkml:trace contextRef="#ctx0" brushRef="#br0" timeOffset="2925.31">17057 5256 0,'17'0'31,"19"0"-15,17-17-16,35-19 15,-18 19-15,142-1 16,-159 18-16,141 0 16,-18 0-16,-35 0 15,1 0-15,-54 0 16,-18 0-16,-52 0 15</inkml:trace>
  <inkml:trace contextRef="#ctx0" brushRef="#br0" timeOffset="3434.77">18309 4974 0,'18'-17'16,"211"34"0,-70-17-1,17 53 1,-123-35-1,-53-1 17,0 1-17,-17 0-15,-1 17 16,-17-17-16,35-1 16,-18-17-16,0 35 15,-17 1-15,-36 34 16,19-17-16,-1 0 15,35-18-15,-17-17 16,35 0-16,-18-18 16,0 0 62</inkml:trace>
  <inkml:trace contextRef="#ctx0" brushRef="#br0" timeOffset="4289.64">19897 4621 0,'0'18'32,"0"53"-17,0-19-15,0 37 16,0 34-16,0 195 15,0-213 1,0-34 0,0-53-1</inkml:trace>
  <inkml:trace contextRef="#ctx0" brushRef="#br0" timeOffset="5237.71">19861 4745 0,'18'-18'16,"-36"36"-16,36-53 31,17 35-15,1-36-16,16 36 15,-16 0-15,17 0 16,-18 0-16,0-17 15,18 17-15,0 0 16,-18 0-16,-17 0 16,0 0 15,-18 17-15,17 19-16,-17-19 15,0 18-15,0 18 0,0 0 16,-17 18-1,-1-36-15,-35 18 16,35-35-16,1 17 16,-1-17-16,-17-18 15,0 0-15,-18 0 16,-36 0-16,37 0 16,-1 0-16,17 0 15,19 0-15,-1 0 16,18-18 62,0 0-62,53 18-16,-18-17 15,-17 17-15,52 0 16,1 0-16,0 0 15,-1 17-15,1 19 16,35-1-16,-54-17 16,-34-1-16,35 1 15,-53-1-15,0 19 32,0-19-17,0 19 1,0-19-16,0 1 15,-18 0-15,-17-1 16,17-17-16,-17 18 16,-18-1-16,18-17 15,0 0-15,-18 0 16,18 0-16,-1-17 16,1-1-16,0 1 15,35-1-15,-18 18 16,0-18-16</inkml:trace>
  <inkml:trace contextRef="#ctx0" brushRef="#br0" timeOffset="6938.86">17621 4075 0,'0'17'0,"0"18"16,-17 18-1,17-35-15,0 0 16,0-1-16,-18 36 15,0 0-15,1 0 16,-1 0-16,0 0 31,1 0-31,17-36 16,0-52 31</inkml:trace>
  <inkml:trace contextRef="#ctx0" brushRef="#br0" timeOffset="7624.37">17621 4022 0,'18'0'78,"105"194"-62,-17-18 0,0 18-1,-88-229 48,70-124-48,-88 124-15,53-36 16,-36 36-16,36-18 16,-35 18-16,0-1 15,-1 19-15,1-36 16,0 35-16,-1-17 15,1 17-15,-18 36 79,17 35-64,-17 17-15,18-17 16,0 36-16,-1-36 15,-17-18-15,18 0 16,-18 0-16,18 18 16,-18-35-16,0 0 15,0-1-15,0 1 16,0-53 93</inkml:trace>
  <inkml:trace contextRef="#ctx0" brushRef="#br0" timeOffset="11930.93">11606 8819 0,'71'-35'63,"-36"18"-63,106-19 16,-70 19-16,123-19 15,18-17-15,-1 36 16,-123-1-16,177 18 15,-53 0-15,-71 0 16,35 0-16,-88 0 16,18 0-16,18 0 15,-36 0-15,18 0 16,17 0-16,36 0 16,-36 0-16,-17 0 15,-35 0 1,88 0-16,-18 18 15,-18-18-15,-70 0 0,0 0 16,70 0-16,-87 0 16,52 0-16,18 0 15,-36 0-15,-34 17 16,34-17 0,1 18-16,-18-18 0,0 0 15,17 18-15,-35-18 16,18 0-16,0 0 15,-18 0 1,36 0-16,35 0 16,0 0-1,158 0 1,-246 0-16,88-18 31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2:19.447"/>
    </inkml:context>
    <inkml:brush xml:id="br0">
      <inkml:brushProperty name="width" value="0.05292" units="cm"/>
      <inkml:brushProperty name="height" value="0.05292" units="cm"/>
      <inkml:brushProperty name="color" value="#FF0000"/>
    </inkml:brush>
  </inkml:definitions>
  <inkml:trace contextRef="#ctx0" brushRef="#br0">5009 7355 0,'0'-17'47,"18"17"-31,17-18-16,18 0 16,-17 1-16,-1 17 15,0 0-15,0 0 16,1 0-16,-1 0 15,18 0-15,0 0 16,53-18-16,-18 18 16,35 0-16,-35 0 15,1 0-15,52 18 16,35-1-16,18 1 16,-88-18-16,106 35 15,-36-35-15,-52 18 16,17 0-16,-106-18 15,0 0-15,-17 0 16,-1 0 15,1 0-15,35 0-16,18-18 16,17 0-16,35 18 15,-17 0-15,53 0 16,-36 0-16,54 0 15,-71 18-15,-54-18 16,-16 18-16,-1-18 16,-17 0-16,-1 0 109,1 0-109,17 0 31,0-36-31,36 19 16,35-19 0,35 36-1,-53 0 1,-35 0-1,0 0 1,0 0 0,-18 0-16,0-17 0,18 17 15,0-18-15,-17 1 16,17 17-16,-18 0 16,0 0-16,-17 0 15,-1 0-15,1 0 16,0 0-1,17 0 1,0 0-16,-17 0 16,35 0-16,0 0 15,35-18-15,-18 18 16,1 0-16,-18 0 16,17 0-16,-17 0 15,18 0-15,-18 0 16,17 0-16,-17 0 15,-17 0-15,-1 0 16,18 0-16,-18 0 16,36 0-16,-36 0 15,18 0-15,17 0 16,1 0-16,-1 0 16,36 0-16,-18 0 15,36 0-15,-36 0 16,18 0-16,-35 0 15,-19 0-15,1 0 16,0 0-16,-17 0 16,-19 0-16,1 0 15,-1 0-15,19 0 16,-1 0-16,18-18 16,0 1-16,35 17 15,-17 0-15,52 0 16,-35 0-16,0 0 15,-35 0-15,18 0 16,17 0-16,-35 0 16,0 0-16,-18 0 15,1 0-15,-1 0 16,18 0-16,-36 0 16,1 0-16,0 0 15,-1 0-15,1 0 16,17 0-16,0 0 15,18 0-15,-17 0 16,17 0-16,123 0 31,-123 0-31,-18 0 16,36 0-16,-36 0 16,18 0-1,17 0-15,-34 0 16,-1 0-16,18 0 15,-18 0-15,1 0 0,-1 0 16,0 0-16,0 0 16,-17 0-16,17 0 15,18 0-15,-18 0 16,18 0-16,18 0 16,-18 0-16,17 0 15,-34 0-15,-1 0 16,-17 0 31,-1 0-32,71 0 17,-35 0-17,-17 0-15,-1-18 16,-17 18-16,-1-18 15,1 18-15,-1 0 16,1 0-16,0 0 31,17 0 1,0 0-17,-17 0 1,35 0-16,0 0 15,-18 0-15,18 18 16,0-18 0,-18 0-16,18 0 0,-35 0 15,-1 0-15,1 0 63,0 0-63,17 0 31,18-18 0,-18 18-15,-17 0 171,-1 0-108,1 0-64,17 0 32,-17 0-47,0 0 141,17 0-141,18 0 15,0 0-15,0 0 16,-36 0-16,1 0 16,0 0 140</inkml:trace>
  <inkml:trace contextRef="#ctx0" brushRef="#br0" timeOffset="2876.72">20391 5274 0,'0'18'31,"-18"17"-15,0 0-16,1 18 16,-1-18-16,-17 1 15,17 17-15,-17-18 16,-124 194 0,88-123-1,-17 0 16,71-71-15,-1-35-16,18 18 0,0-1 16,-18-17-16,18 18 15,-17-18 1,17 18-16,-18-1 16,18 1 62,-18-18-78,18 18 31,-17-18 0</inkml:trace>
  <inkml:trace contextRef="#ctx0" brushRef="#br0" timeOffset="3606.1">19685 5962 0,'0'35'16,"0"18"-16,0-35 16,0 17-16,0-17 15,0 35-15,0-18 16,0 0-16,0 18 15,0-35-15,0 17 16,0-17-16,0-1 16,0 1-16,0 17 15,0 0-15,0-17 16,18-18 46,87-88-15,-87 70-47,53-17 16,-36 35-16,18-53 0,-36 53 16,36-35-16,0-18 15,0 18 1,18-1 15,-71 19-31</inkml:trace>
  <inkml:trace contextRef="#ctx0" brushRef="#br0" timeOffset="8625.78">25912 7285 0,'0'-18'46,"70"1"-46,1-1 16,105-17 0,124 17-1,-194 18-15,123 0 16,-123 0 0,-36 0-16,19 0 15,-54 0-15,0 0 16,0 0-16,-17 0 15,0 0-15,70 0 16,18 0-16,35 0 16,-18 0-16,107 18 0,-36-1 15,-71 1-15,71-18 16,-88 0-16,-35 0 16,-36 0-1,-18 0-15,1 0 16,0 0 46,-1 0-30,1 0-32,17 0 15,1 0 1,-1 0-1,0 0 1,-17 0 0,17 0-1,-17 0 17,-1 0 139</inkml:trace>
  <inkml:trace contextRef="#ctx0" brushRef="#br0" timeOffset="11566.11">8378 8167 0,'18'0'110,"0"0"-95,88 0-15,35 0 16,17 0-16,1 17 16,-71-17-16,124 0 15,35 0-15,-159 18 16,124-18-16,0 0 16,-54 0-16,-34 0 15,70 0-15,35 0 16,-88 0-16,18 0 15,-36 0-15,36 0 16,-71 0-16,53 0 16,-17 18-16,17-1 15,-35-17-15,0 0 16,35 0-16,0 0 16,-53 0-16,36 0 15,52-17-15,-35 17 16,-35 0-16,-18 0 15,18 0 1,70 0-16,-52 0 16,-36 0-16,18 0 15,-18 0-15,36 0 16,-36 0-16,35 0 16,-35 0-16,18 0 15,-18 0 1,-17 0-16,0 0 0,17 0 15,-35 0-15,17 0 16,1 0-16,-1 0 16,1 0-16,-1 0 15,-34 0-15,52 0 16,-53 0-16,18 0 16,-18 0-1,-17 0-15,0 0 16,17 0-16,0-18 15,36 18-15,-18 0 16,0-18-16,-1 18 16,37 0-16,-36 0 15,-18-17-15,-17 17 16,17 0-16,-18 0 16,36 0-16,-17 0 15,-1-18-15,-17 18 16,52-17-1,-52 17 1,-1 0 0</inkml:trace>
  <inkml:trace contextRef="#ctx0" brushRef="#br0" timeOffset="21880.66">21713 9013 0,'0'-17'46,"106"-18"-46,18 35 16,35-36-16,-18 36 16,88 0-16,-53 18 15,301 52 1,-319-34-16,54-1 0,17 0 16,-158-17-1,88-18-15,-89 0 0,-17 0 16,-18 0-16,1 0 15,34 0 1,1-18-16,-1 18 0,-17-17 16,53 17-1,-35 0-15,176 0 32,-230 0-17</inkml:trace>
  <inkml:trace contextRef="#ctx0" brushRef="#br0" timeOffset="22460.04">21184 9066 0,'36'-17'32,"52"-19"-17,0 19-15,0 17 16,159-18-16,-53 18 15,-53 0-15,71 0 16,35 18-16,441 70 16,-477-53-1,-34-35-15,-89 18 0,18 0 16,-18-18 0,18 0-16,-36 0 15,-17 0-15,-17 0 16,17 0-16,-18 0 15,106-18 1,-53 18-16,0 0 0,18 0 16,-35 0-1,-18 0-15,-18 18 16</inkml:trace>
  <inkml:trace contextRef="#ctx0" brushRef="#br0" timeOffset="22883.68">22066 9155 0,'18'0'15,"35"-18"1,70-17-16,-35 17 15,36-17-15,-36 35 16,141-18-16,-70 18 16,-18 0-16,53 0 15,-70 0-15,52 0 16,36 18-16,-106-18 16,-18 17-16,35-17 15,-52 0-15,-53 0 16,34 0-16,-34 0 15</inkml:trace>
  <inkml:trace contextRef="#ctx0" brushRef="#br0" timeOffset="26160.05">11095 10301 0,'17'18'47,"1"-1"-31,0-17 0,-1 18-1,1 0-15,17-1 16,18 19-1,-35-36-15,-18 17 16,18-17-16,-1 18 16,1-18-1,-1 0 1,1 0-16,0-35 16,35-1-1,-18 1-15,71-53 0,-36 0 16,1 35-16,17 0 15,-17 18-15,-36-1 16,0 19-16,-17 17 16,-18-18-16</inkml:trace>
  <inkml:trace contextRef="#ctx0" brushRef="#br0" timeOffset="31400.12">6720 11254 0,'142'0'63,"-54"-18"-63,18 18 31,458 0-31,-405 0 16,17 0-16,124 0 15,-53 0-15,-71 0 16,177 0-16,-106 0 16,-106 0-16,353 0 0,-282 0 15,-1 0 1,1 0-16,-36 18 15,-87-18-15,52 0 16,-71 0-16,-52 0 0,0 0 16,-1 0-1,1 0 1,-1 0 0,-17-18-16,-35 18 156</inkml:trace>
  <inkml:trace contextRef="#ctx0" brushRef="#br0" timeOffset="32305.73">6985 11430 0,'18'0'62,"123"-18"-46,0 18-16,18 0 15,52 0-15,1 0 16,-71 0-16,71 0 16,52 0-16,-87 0 15,52 18-15,-53 0 16,-87-18-16,-37 0 16,-16 0-16,34 0 15,-34-18-15,-1 18 16,18-35-16,53 17 15,-18-17-15,88 17 16,-105 18-16,193 0 16,-34 0-16,-19 0 15,-122 0-15,140 0 16,0 53-16,-70-35 16,-89-18-16,107 17 15,-124-17-15,-18 0 16,-17 0-16</inkml:trace>
  <inkml:trace contextRef="#ctx0" brushRef="#br0" timeOffset="67907.11">5909 12506 0,'35'-18'47,"-17"18"-47,70 0 15,-17-17-15,52-1 16,18 18-16,-88 0 15,35 0-15,-35 0 16,88 0 0,-105 0-16,-1 0 15,-17 0 1,-1 0 0,36 0-1,35 0 1,-17 0-16,105 0 15,-88 0 1,212 0 0,-176 0-1,-71 0 1,-36 0 0,19 0 15,34 0-31,36-18 15,-35 18-15,52 0 16,1 0 0,34 0-16,-34 0 15,87 0 1,-122 0-16,-1 18 16,-18 0-16,-34-18 0,-1 0 15,0 0-15,0 0 16,-17 0-16,17 0 15,-17 0 1,106 0 0,-89 0-1,0 0-15,0 0 16,1 0-16,34 0 0,-35 0 16,18 0-1,-35 0-15,17 0 16,18 0-16,0 0 15,0-18-15,0 18 16,0 0-16,0 0 16,17 0-16,-17 0 15,0 0-15,71 0 16,-71 0 0,-18 0-16,18 0 15,0 0-15,0 0 16,-18 0-16,0 0 15,-17 0 1,-1 0-16,1 0 16,53 0-16,-18 0 15,-18 0 1,18 0-16,-18 0 16,0 0-16,-17 0 15,0 0-15,17 0 0,18 0 16,53 0-1,-36 0 1,1 18-16,-18-18 16,-18 0-16,-17 0 15</inkml:trace>
  <inkml:trace contextRef="#ctx0" brushRef="#br0" timeOffset="69891.91">21537 12506 0,'0'-18'62,"18"18"-46,70-17-16,0 17 15,36-18-15,17 18 16,17 0-16,-16 0 16,16 0-16,248 0 15,-300 0 1,88 0-16,-71 0 0,-52 0 15,-1 0 1,1 0-16,-18 0 0,-18 0 16,18 0-1,0 0-15,-18 0 16,89-35-16,-54 35 16,36-18-16,-18 18 15,-52 0 1,52-18-16,18 18 15,17 0-15,-52 0 0,-18 0 16,0 0-16,-18 0 16,0 0-1,-158 89 157</inkml:trace>
  <inkml:trace contextRef="#ctx0" brushRef="#br0" timeOffset="70554.1">21590 12612 0,'53'-35'16,"-18"17"-16,0 0 16,159-17-1,-105 35-15,34-18 16,1 18-16,70 0 15,-89 0-15,90 0 16,16 0-16,-52 0 16,-53 0 31,882 0-32,-971 0-15,54 0 31,-18 0-31,52 0 16,-16 0 0,-54 0-16,0-17 15</inkml:trace>
  <inkml:trace contextRef="#ctx0" brushRef="#br0" timeOffset="71612.3">21855 12506 0,'35'0'46,"18"-18"-30,17 1 15,107-1-15,317 18 15,564 0-15,-970 0-16,-53 0 15,1 0-15,-36 18 0,17-18 16</inkml:trace>
  <inkml:trace contextRef="#ctx0" brushRef="#br0" timeOffset="75679.96">8079 13388 0,'53'-18'47,"17"-17"-31,36 0-16,53 17 15,-36 0 1,54 18-16,-1 0 15,-88 0-15,0 18 16,0 0-16,36-1 16,-18-17-16,-53 18 15,0-18-15,-18 0 16,-17 0 15,-1 0-15,1 0-16,35 0 15,-18 0-15,18-18 16,-35 18-16,52 0 16,18 0-16,-52 0 15,17 0-15,-1 0 16,-16 0-16,-19 0 16,1 0-1,0 0 48,-1 0-48,1 0 1,0 0-16,-1 0 16,1 0 46,-1 0-46,1 0-1,0 0 1</inkml:trace>
  <inkml:trace contextRef="#ctx0" brushRef="#br0" timeOffset="76427">8132 13564 0,'52'-17'78,"19"17"-63,35 0-15,-18 0 16,124 0-16,-71 0 16,18 0-1,370-18 1,-441 18-1,18-18-15,-71 18 16,-35-17 31,18 17-47,-1 0 16,36 0-16,0-18 15,0 0-15,0 18 16,18-17-16,-19 17 15,-16 0-15,17 0 16,-53 17 93,-36-17-109,-17 18 16</inkml:trace>
  <inkml:trace contextRef="#ctx0" brushRef="#br0" timeOffset="77028.09">8572 13511 0,'-17'0'15,"17"-17"32,17 17-47,19-18 16,17 0 0,88 18-16,-35-17 15,-18 17-15,106 0 16,-35 0-16,-36 0 15,36 0-15,-71 0 16,-35 0-16,-18 0 16,-17 17-16,-1-17 0,1 0 31,0 0-15,-1 0 30,1 0-30,0 0 15</inkml:trace>
  <inkml:trace contextRef="#ctx0" brushRef="#br0" timeOffset="77522.33">8396 13511 0,'35'-17'63,"36"17"-63,52 0 15,1 0-15,35 0 16,-18 0-16,0 17 16,35 1-16,142 17 15,-265-17 1,-36 0-16</inkml:trace>
  <inkml:trace contextRef="#ctx0" brushRef="#br0" timeOffset="-145836.16">7779 11377 0,'17'0'16,"36"-53"0,406-53 15,-336 89-16,2223 175 17,-1199 36-17,-935-158-15,-160-36 16,-34 0-16</inkml:trace>
  <inkml:trace contextRef="#ctx0" brushRef="#br0" timeOffset="-144306.27">7708 11254 0,'18'-18'16,"35"18"-16,17-18 16,1 1-1,17 17-15,-17-18 0,70 0 16,53-17-16,-53 35 15,229 0 1,265 0 0,-388 0-1,-53 18-15,-70-1 16,34 1-16,-69 0 16,-36-18-16</inkml:trace>
  <inkml:trace contextRef="#ctx0" brushRef="#br0" timeOffset="-141445.43">20973 11342 0,'0'17'31,"17"-17"-16,-17 18-15,18-18 16,0 35 0,-1-35-16,-17 18 15,18 0-15,-1-1 16,-17 1 0,18 0-16,0-18 15,-1 0 16,19-18-15,-19 0 0,1 18-16,0-17 15,17-1-15,18-17 16,0 35-16,35-18 16,-18-17-16,-17 17 15,36-17-15,-19 0 16,-17 35-16,18-18 15,-36-17-15,18 17 16,-36-17-16,19 35 16,-19-18-16,1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06:10.061"/>
    </inkml:context>
    <inkml:brush xml:id="br0">
      <inkml:brushProperty name="width" value="0.05292" units="cm"/>
      <inkml:brushProperty name="height" value="0.05292" units="cm"/>
      <inkml:brushProperty name="color" value="#FF0000"/>
    </inkml:brush>
  </inkml:definitions>
  <inkml:trace contextRef="#ctx0" brushRef="#br0">17216 5362 0,'-18'0'63,"0"35"-48,-52 1 1,34 17 31,-475 264-16,335-211-31,140-71 0,-17 1 16,53-19-1,-35 1-15,35-1 0</inkml:trace>
  <inkml:trace contextRef="#ctx0" brushRef="#br0" timeOffset="437.88">16263 5609 0,'0'18'15,"-18"17"-15,-17 18 16,17 0-16,-34 35 15,16-53-15,19 18 16,-19 0-16,19-18 16,17 1-16,0-19 15,0 1-15,0 0 16,0-1-16,17-17 62,54 0-62,-1 0 16,19-17-16,-19 17 0,71-36 16,36-17-1,-124 53-15,-36 0 16</inkml:trace>
  <inkml:trace contextRef="#ctx0" brushRef="#br0" timeOffset="1445.88">17939 4639 0,'-18'18'94,"0"-1"-94,1 1 16,-1 0-16,1-1 15,17 1-15,-36-1 16,36 1-16,-35 0 16,35-1-1,-18-17 1,18 36-1,0 17-15,0-18 16,18 0-16,0 0 16,17 1-16,-17-36 15,-1 17-15,1-17 16,-1 0 0,19-17 62</inkml:trace>
  <inkml:trace contextRef="#ctx0" brushRef="#br0" timeOffset="1843.61">18150 4410 0,'0'17'15,"0"36"1,18 0-16,-18 0 15,18 0-15,-18 0 16,0-18-16,0 0 16,0 1-16,0-1 15,0 0-15,0-17 16,17-18 93</inkml:trace>
  <inkml:trace contextRef="#ctx0" brushRef="#br0" timeOffset="2101.26">18344 4727 0,'18'53'0,"-18"0"16,0 0-16,0-35 16,0-1-16,0 1 15,0 0 1,0-1-1,0-52 32,0-18-47,0 0 16</inkml:trace>
  <inkml:trace contextRef="#ctx0" brushRef="#br0" timeOffset="2264.02">18415 4445 0,'0'-18'16,"0"36"-16</inkml:trace>
  <inkml:trace contextRef="#ctx0" brushRef="#br0" timeOffset="2868.73">18768 4657 0,'0'17'0,"0"-34"94,35-1-94,-17-17 0,-1-1 16,1 19-16,0-18 15,-18 17-15,0 0 32,-53 36 14,17 17-46,1-17 16,0 17-16,0-17 16,35-1-16,-36 19 15,19-1-15,-1 0 16,0 36 0,36-36-1,0 0 1,52-17-1,18-18 1,-70 0 0,0 0-16,-1 0 15,1-18 1,0 18-16,-1-35 16</inkml:trace>
  <inkml:trace contextRef="#ctx0" brushRef="#br0" timeOffset="3130.45">19085 4604 0,'0'35'16,"0"-70"-16,18 229 15,-18-141 1,18 17-16,-18-52 15,0 0 1,0-36 15,17-53-15,1 1-16,17-18 16,18-18-16,-35 70 15</inkml:trace>
  <inkml:trace contextRef="#ctx0" brushRef="#br0" timeOffset="3369.46">19350 4480 0,'17'0'31,"19"18"-31,-19 17 16,19 36-16,-1-18 16,-35 0-16,18-1 15,-18-16-15,17-19 16,-17 1-16,0 0 15</inkml:trace>
  <inkml:trace contextRef="#ctx0" brushRef="#br0" timeOffset="3754.07">19914 4251 0,'0'35'31,"18"53"-31,-18 36 16,18-1-16,-1-34 15,-17-37-15,0 19 16,18-18-16,-18-18 15,0-17-15,0 0 16,0-36 47,-35-17-48</inkml:trace>
  <inkml:trace contextRef="#ctx0" brushRef="#br0" timeOffset="4051.6">19738 4639 0,'35'-18'16,"-70"36"-16,105-36 0,-34 18 15,-19-17-15,19 17 16,-1-18 0,-17 18-16,-1 0 0,1 0 15</inkml:trace>
  <inkml:trace contextRef="#ctx0" brushRef="#br0" timeOffset="4741.68">20532 4339 0,'17'53'16,"-17"0"-1,0 18-15,0 34 16,0-52-16,0 18 16,0-18-16,0 35 15,0-53-15,0-17 16,18-36 31,17-52-47,0 17 15,1 0-15,-1 0 16,36 18 15,-54 35 1,1 17-32,0 19 15,-1-1-15,1-18 16,-1 19-16,-17-1 15,0-17 1,0-1 15,18-17-15</inkml:trace>
  <inkml:trace contextRef="#ctx0" brushRef="#br0" timeOffset="5207.49">20973 4745 0,'17'0'31,"19"0"-15,52-35 15,-53 35-31,71-36 15,-71 1-15,-17 35 16,-1-35-16,1-18 16,-18 0-1,0 35 1,-18 18 15,-35 53-15,1 0-16,-19 0 15,18-18 1,18 18-16,17-18 16,1 1-16,17 17 15,0-18-15,35 18 16,53-35-16,0-18 0,-53 0 16,71 0-16,0 0 15,-71 0 1,1 0-16,-19-18 15,-17 0 1,0-17-16,0 0 16,0 17-16,0 0 0</inkml:trace>
  <inkml:trace contextRef="#ctx0" brushRef="#br0" timeOffset="5551.68">22084 4039 0,'0'71'16,"-18"17"-16,18 36 15,-17-19-15,17-69 16,0 34-16,-18-17 15,18 35-15,-18-35 16,18-18-16,0-17 78,0 0-78</inkml:trace>
  <inkml:trace contextRef="#ctx0" brushRef="#br0" timeOffset="5887.05">22401 4039 0,'0'53'0,"0"18"16,18 52-16,-18-87 15,0 16-15,0-16 16,0-1-16,0 18 15,0 17 1,0 72-16,0-107 16,-18-18-16,18 1 15</inkml:trace>
  <inkml:trace contextRef="#ctx0" brushRef="#br0" timeOffset="6355.53">22754 4392 0,'0'-18'15,"0"36"-15,35-36 0,-35 1 16,18 17-16,35 0 16,-35 0-1,17 17-15,-17 19 16,-1-1-16,1-17 15,-18 17-15,0 0 16,0 0-16,0-17 16,0 0-16,0 17 15,0-17-15,0-1 16,-18 1 0,1 0-16,-19-1 15,1-17-15,0 0 16,17 0-16,0 0 15,1-17 1,-1-19-16,1 1 16,17-18-16,-18-35 15,18 53-15,-18-18 16</inkml:trace>
  <inkml:trace contextRef="#ctx0" brushRef="#br0" timeOffset="47034.96">18397 7514 0,'0'18'46,"36"-1"-30,-36 1 0,17 0-16,1-1 15,-18 1 1,18-18 0,-18 18-16,17-1 15,1 1 1,-1 0-1,1-18 95,0 0-48,35-18-46,0 0 0,-53 1-1,70-1 1,36-35-1,-71 35-15,18 18 16,-18-17-16,-17-1 16,0 18 46,-18-17-46,17 17 15,-17-18-31,0 0 78,18 18-47</inkml:trace>
  <inkml:trace contextRef="#ctx0" brushRef="#br0" timeOffset="54110.67">18062 7955 0,'0'-18'15,"0"1"32,0-18-47,0 17 16,0 0-1,18 1 1,-1-1 0,372-123 15,-372 141 0,71 0-15,-70 0-16,0 0 15,17 0-15,18 0 16,35 18 0,-70-18-1,-1 17-15,1 1 16,-18-1 15,18 1-15,-18 0-16,17 17 15,-17-17 1,18 35 0,-18-1-16,0-16 15,0 34 1,0-52 0,0 0-16,-18 17 15,1-35 1,-19 35-16,1-17 15,17-18-15,-17 17 16,-18 1-16,18-18 16,0 0-16,-18 0 15,-53 0-15,71 0 16,-36 0-16,18 0 16,18 0-16,0 0 15,-1-18-15,19 1 16,-1-1-1,0 18-15,18-17 16,-17 17 0,-1-18-16,18-17 15,-18-1-15,18 19 16,-17-19-16,17 19 16,0-1-1,0 0-15,0 1 31,-18-18-15,18 17 31</inkml:trace>
  <inkml:trace contextRef="#ctx0" brushRef="#br0" timeOffset="54975.91">18168 8449 0,'0'18'78,"-35"17"-78,17 0 15,-35-17-15,36 17 16,-1-17-16,-17-1 16,-1 19-1,-17-1-15,-52 36 16,-72 34 15,124-87-15,-35 53-16,35-36 0,18-35 15,-18 35 1,18-17-16,17-18 31,0 17 16</inkml:trace>
  <inkml:trace contextRef="#ctx0" brushRef="#br0" timeOffset="55485.81">17127 8819 0,'0'36'0,"-17"17"15,34-142-15,-52 213 16,17-89 0,1 0-1,-1 18 1,18-35 0,35-18 62,54-18-78,-19 18 15,1-17-15,35-1 16,-36 18-16,-35 0 16,1 0-1,-1 0-15</inkml:trace>
  <inkml:trace contextRef="#ctx0" brushRef="#br0" timeOffset="57185.23">12665 9807 0,'35'0'78,"0"0"-78,1-17 15,52 17-15,-71 0 16,195 0 0,-88 0-16,-36 0 15,70 0-15,-69 0 16,16 0-16,90 0 15,-143 17-15,54 1 16,-35-18-16,-1 0 16,-52 0-16,35 0 15,-18 0-15,0 0 16,-17 0-16,17 0 16,-17 0-16,0 0 15,-1 0-15,19 0 16,-1 0-16,18 0 15,-18 0-15,36 0 16,-1 0-16,1 0 16,35 0-16,-54 0 15,54 0-15,35 17 16,1-17-16,-54 0 16,-18 0-16,18 0 15,-35 0-15,0 0 16,-17 0-16,-1 0 15,18 0-15,-18 0 16,0 0-16,18 0 16,18 0-16,-1 0 15,36 0-15,0 0 16,35 0-16,-53 0 16,124 18-16,-124-18 15,159 53 1,-106-35-16,-17-18 15,-36 0-15,-18 0 16,19 0-16,-72 0 16,36 0-16,0 0 15,-35 0-15,-1 0 16,19 0-16,-19 0 16,1 0-16,0 0 15,-1 0 1,19 0-16,-1 0 15,0 0-15,18-18 16,0 18-16,0 0 16,17 0-16,36 0 15,-53 0-15,0 0 16,18 0-16,-18 0 16,-1 0-16,-16 0 15,34 0-15,-17 0 16,-35 0-16,-1 0 15,1 0-15</inkml:trace>
  <inkml:trace contextRef="#ctx0" brushRef="#br0" timeOffset="80519.87">14482 12806 0,'17'0'63,"36"0"-48,106-18 1,123 18 0,-229 0-1,35 0 1,0 0-16,-35 0 16,-35 0-1,1711 106 63,-1500-71-62,-141-35-16,106 18 16,-123-18-16,-18 0 15,-36 0 48,1 0-48,-1 0 110</inkml:trace>
  <inkml:trace contextRef="#ctx0" brushRef="#br0" timeOffset="82042.28">19315 11889 0,'17'0'31,"1"17"-15,-18 1-16,35 35 16,-35-18-16,35-17 15,-35-1-15,18 1 16,0 0 0,-1-18-1,1 0 1,0 0-1,-1 0 1,1 0-16,0-18 0,17 18 16,-18-18-16,19-17 15,-19 0 1,19 17-16,-1-35 16,0 0-16,0 36 15,1-19-15,-1 19 16,-17-19-16,-1 36 15,1-35-15,0 35 16,-18-17 0</inkml:trace>
  <inkml:trace contextRef="#ctx0" brushRef="#br0" timeOffset="92228.59">23830 7479 0,'0'18'31,"0"52"-15,0 124-1,-35 300 1,35-371 0,0 71-16,0-158 15,0 87-15,0 1 0,0-54 16,-18 54-16,18 17 15,0-35-15,0-18 16,0 0-16,0 36 16,0-1-16,0-35 15,0 0-15,0-35 16,0 36-16,0 34 16,0-52-16,0 52 15,0 0-15,0-70 16,0 36-16,0-1 15,0-35-15,0 0 16,0 35-16,0-35 16,0-36-16,0 19 15,0-19 1,0 36 0,0-18-1,0 1 1,0-19-1</inkml:trace>
  <inkml:trace contextRef="#ctx0" brushRef="#br0" timeOffset="93373.5">27446 7426 0,'0'35'32,"18"1"-32,-18 16 15,17-16-15,-17 52 16,53 71-16,-35-36 15,-18-52-15,35 70 16,-17-35-16,-1-36 16,-17 36-16,18-35 15,-18-1-15,0 18 16,0 18-16,0-18 16,0 36-16,0-1 15,0-35-15,0 54 16,0-37-16,0-16 15,0-36-15,0 17 16,0 18-16,0-35 16,0 0-16,0 18 15,0-18-15,0 17 16,0 1-16,0 35 16,0-18-16,0 35 15,0 1-15,-18-18 16,1-18-16,17-35 15,-18 35-15,1 88 16,17-141-16,-36 89 16,36-89-16,0 18 15,-17 0-15,-1-35 16,18-1-16,0 1 62,0 0-46,0-1-16,0 1 31,-18-18 1,18-53-32</inkml:trace>
  <inkml:trace contextRef="#ctx0" brushRef="#br0" timeOffset="95033.91">23848 8273 0,'35'0'110,"18"0"-110,18 0 15,-19 0 1,19 0-16,-18 0 16,17 0-16,-17 0 15,18 0-15,35 0 16,-53 0-16,35 0 0,53 0 15,-70 0-15,-36 0 16,18-18-16,17 18 16,-17 0-1,-18 0-15,18 0 0,0 0 16,0 0-16,18-18 16,-1 18-16,1 0 15,-1 0-15,-17 0 16,18 0-16,35 0 15,17 18 1,-35 0-16,1-1 0,-36-17 16,-1 18-16,-16-18 15,-1 0-15,-17 0 16,17 0 0,18 0-16,-18 0 15,0 0 1,1 0-16,17 0 0,-36 0 15,54 0-15,-18 0 0,-18 0 16,18 0 0,-35 0-16,17 0 15,-18 0-15,1 0 0,17 0 16,-17 0 0,0 0-16,17 0 0,0 0 15,-17 0 1,35 0-16,35 0 0,-35 0 15,70 0 1,-17 0-16,-35 0 16,-18 0-16,-18 0 15,-17 0-15</inkml:trace>
  <inkml:trace contextRef="#ctx0" brushRef="#br0" timeOffset="96109.66">25576 7461 0,'0'18'15,"0"35"-15,18 17 16,-18-17-16,0 35 16,0 18-16,0 18 15,0-18-15,0-1 16,0 1-16,0 35 16,0-52-16,-18 34 15,1 212 1,17-264-1,0-1-15,0 36 16,0-53-16,0 35 16,0-35-16,-18 35 15,18-52-15,0 34 16,0 36-16,0-53 16,0 17-16,0-17 15,0-17-15,0 17 16,0-18-16,0 0 15,0 18-15,0 18 16,0-36-16,0 35 16,0-17-16,0-17 15,0 17-15,0-1 16,0 19-16,0-18 16,0-18-16,0 18 15,0-18-15,0 1 16,0-1-1,0 0-15,0-17 16,0 0-16,0-1 16,0 1-16,0-1 15,0 1 17,0 17-17,0 18-15,0-35 16,-18-18 46,-17-71-62,0-87 16,17 52-16</inkml:trace>
  <inkml:trace contextRef="#ctx0" brushRef="#br0" timeOffset="96852.52">24624 7408 0,'-35'36'16,"17"52"-16,18-35 16,-35 35-1,17 0 1,0 18-16,1-18 31,17-35-31,0-88 78,0-18-78,0 18 16</inkml:trace>
  <inkml:trace contextRef="#ctx0" brushRef="#br0" timeOffset="97572.41">24800 7497 0,'-17'17'62,"-1"1"-46,0-1 0,1 1-1,17 0-15,-36-18 16,19 17-1,-1 1 17,1-18-17,-1 0 1,0 0 15,18 18-31,-17-18 31,17 17 48,17 1-64,1 0 1,17-18-16,0 17 15,54 36 1,52 71 0,-88-72-1,-36-34 1,1 0 0</inkml:trace>
  <inkml:trace contextRef="#ctx0" brushRef="#br0" timeOffset="98701.3">26882 7655 0,'0'-17'15,"-18"-1"1,-17 18 15,-53 0-31,17 0 32,36 0-32,-1 0 15,1 0-15,0 0 16,17 0-16,1 0 15,-1 0 1,0 0 15,18 106 32,0-89-48,18 1-15,0 0 16,-1-18-16,19 17 16,16 1-16,19 17 15,-36-17-15,1-18 16,-19 18-16,18-1 16,-17 1-16,0-1 15,-1 1 1,1 0-1,-18-1 48,0 1-47,-35-18-1,-36 0 1,-17 18-1,53-18-15,-36 0 0,36 0 16,17 0-16,-17 0 16,17 0-1,1 0 1,-1 0 31,0 0-32,18-18-15,-17 18 16</inkml:trace>
  <inkml:trace contextRef="#ctx0" brushRef="#br0" timeOffset="100570.67">24236 8520 0,'0'17'47,"0"18"-47,0-17 15,0 17 1,0 1-16,0 17 0,0 17 16,0-17-16,0 35 15,0-35-15,-18 0 16,18-35 0,0-71 30,0 18-46,0-18 16,0 35 0</inkml:trace>
  <inkml:trace contextRef="#ctx0" brushRef="#br0" timeOffset="101366.6">24500 8537 0,'-17'18'94,"-1"17"-78,0-35-16,18 18 15,-35-1-15,0 1 16,17 17-16,-17-17 0,0-18 15,35 18 1,-18-18 47,0 17-48,1 1 1,17 0 93,0 17-109,35 0 16,-17-17-1,17 17-15,-17-17 16,17 17 0,53 35 15,-70-70-15,-1 0-1,19 0 79,-1-35-78</inkml:trace>
  <inkml:trace contextRef="#ctx0" brushRef="#br0" timeOffset="101830.99">24888 8590 0,'0'35'47,"0"18"-47,0 0 0,0 0 16,0-18-16,0-17 15,0 53-15,0-36 16,0 0-16,0-17 16,0-1-16,0 1 31,18-36 78</inkml:trace>
  <inkml:trace contextRef="#ctx0" brushRef="#br0" timeOffset="103767.82">26017 8608 0,'-17'35'16,"-1"36"-1,18-1-15,-18 1 16,-17-18-16,18 0 15,17-18-15,0-18 16,-18-34 62,18-18-78</inkml:trace>
  <inkml:trace contextRef="#ctx0" brushRef="#br0" timeOffset="104355">25929 8714 0,'0'0'0,"18"0"0,-18-18 16,17 18-16,1 0 47,17 18-16,-17-1-15,-18 1-16,0 0 0,18-18 15,-18 17-15,17 18 16,-17-17-1,18 0-15,-18-1 16,0 1 15,0 0-15,0-1 0,0 1-1,0 0 1,0-1-16,-35-17 15,35 18-15,-18-18 16,-17 0-16,-1 17 0,19-17 31,-1 0-31,1 0 32,-1 0-17,18-17 79</inkml:trace>
  <inkml:trace contextRef="#ctx0" brushRef="#br0" timeOffset="105146.75">26405 8819 0,'0'-17'63,"-17"34"31,-36 1-94,35 0 15,1-1-15,-1 1 16,18 0 0,0-1-1,0 1 1,18-18 15,17 0-15,0 0-1,0-18 1,1 18-16,-19-17 16,19-19-16,-19 19 15,-17-1 1,18 0-16,0-17 15,-18 70 32,0 1-31,0-1-16,0 0 16,0-17-16,0 0 15,0-1-15</inkml:trace>
  <inkml:trace contextRef="#ctx0" brushRef="#br0" timeOffset="105507.45">26688 8714 0,'0'35'32,"0"-17"-17,17-1 1,-17 1-16,0 17 16,0 0-16,0 1 15,0-1-15,0 18 16,0-18-16,0 0 15,0-52 64,0-19-79,0 19 15</inkml:trace>
  <inkml:trace contextRef="#ctx0" brushRef="#br0" timeOffset="105867.77">26617 8925 0,'18'0'78,"17"0"-62,0-17-16,1 17 0,34-18 16,-52 0-1,-1 18-15,1-17 31,0 17 32,-1 0-47</inkml:trace>
  <inkml:trace contextRef="#ctx0" brushRef="#br0" timeOffset="106603.72">27023 8855 0,'17'0'32,"1"-18"-17,0 18 16,-1-18-31,-17 1 16,-17 17 62,-1 0-78,0 0 16,1 0-16,-1 0 15,0 0 1,1 17-16,17 1 16,-18 0-1,18-1 1,0 1 0,18-18 30,-1 0-46,1 0 16,53-18 31,-54 1-47,1-1 47,-18 53-16,0-17-15,0 17-16,18-17 15,-18 35 1,0-18 0,17 0 15,1-35-31,0-35 62,17 17-46</inkml:trace>
  <inkml:trace contextRef="#ctx0" brushRef="#br0" timeOffset="119649.68">25206 13511 0,'0'-17'78,"0"-1"-78,353 0 16,-18 18 0,-229 0-16,17 0 15,-17 0 1,-18 0-16,-53 0 15,18 0-15,-17 0 0,17 0 16,-36 0 0,1 0-1,0 0 17,17 0-17,35 0-15,-52 0 16,17 0-16,-17 0 15,17 0-15</inkml:trace>
  <inkml:trace contextRef="#ctx0" brushRef="#br0" timeOffset="120998.21">22701 14287 0,'53'-35'16,"-18"18"0,36 17-16,0 0 15,70 0-15,-36 0 16,-34 0-16,17 0 16,-17 0-16,70 0 15,-88 0-15,35 0 16,-17 0-1,52-18-15,1 0 0,-1 18 16,36-17-16,-106 17 16,158 0-16,-140 0 15,141 0-15,-71 0 16,-18 0-16,-35 0 16,-52 0-16,17 0 15,-1 0-15,-16 0 16,-1-18-16,-17 0 15,-1 18-15,36-17 16,-18 17-16,18-18 16,88 18-1,71 0 1,-88 0-16,158 0 16,-123 0-1,246-35 1,-281 17-1,-107 18-15,1 0 16,17 0-16,1 0 16,-19 0-16,19-17 15,-19 17-15,36 0 16,-18 0-16,-17 0 16,17 0-16,-17 0 15,17 0-15,-17 0 31,17 0-15,18 0-16,53 35 16,17 0-16,-17 0 15,35 1-15,53 17 16,-70-18-16,-71-18 16,35 1-16,-70-18 62,-1 0-46,1 0-16,17 0 15,18 0-15,-35 0 16,-1 0-16,19 0 16,-19 0-1,18 0-15,-17 0 16,0 0-16,-1 0 15,1 0 1,0 0-16,-1 18 16,1-18-1,0 0-15</inkml:trace>
  <inkml:trace contextRef="#ctx0" brushRef="#br0" timeOffset="125576.54">15240 14870 0,'35'0'93,"-17"0"-77,35 0-16,-18 0 16,-17 0-16,70 0 15,106 0 1,-71 0-16,-17 17 15,-18 1-15,124 17 16,-53-17-16,-89-1 16,1-17-16,17 0 15,-35 0-15,0 0 16,-35 0-16,-1 0 62,19 0-46,34-17-16,54 17 16,-1 0-16,36 0 15,-106 0 1,35 0-16,18 0 16,-71 0-1,0-18 32,1 0-47,17 18 16,17-35-1,-52 35 1,-1 0-16,19-17 47,-19-1-47,36 0 15,88 1 1,-88-1-16,0 18 16,-18 0-16,18 0 15,-35 0-15,17 0 16,1 0 0,-1 0-1,-18-18-15,1 18 16,17 0-16,-17 0 15,0 0-15,-1 0 16,-70 0 125,0 0-141</inkml:trace>
  <inkml:trace contextRef="#ctx0" brushRef="#br0" timeOffset="126587.52">15381 14975 0,'0'-17'31,"0"-1"0,18 18-31,-1-18 16,1 1-16,70 17 15,0-18 1,-17 18-16,17 0 16,53 0-16,36 0 15,-124 0 1,17 0-16,54 0 16,-19 0-16,19 0 15,-71 0-15,70 0 0,-17 0 16,-35 0-1,52-17-15,36 17 16,-36-18-16,1 18 16,-54 0-16,36 0 15,-18 0-15,-17 0 0,-18 0 16,17 0-16,-17 0 16,-17 0-1,17 0-15,70 0 16,-88 0-1,18 0-15,-17 0 16,-19 0-16,-17 18 16,18-18-1</inkml:trace>
  <inkml:trace contextRef="#ctx0" brushRef="#br0" timeOffset="129888.2">15328 17410 0,'18'-18'63,"105"0"-63,-70 18 15,141 0-15,0 0 16,-88 0-16,317 53 15,-281 0-15,87 0 16,-35-18-16,-71 1 16,-17-19-16,-35-17 15,-54 0-15,1 0 16</inkml:trace>
  <inkml:trace contextRef="#ctx0" brushRef="#br0" timeOffset="130429.97">15275 17533 0,'18'0'31,"105"-18"-15,-70 1-1,124 17-15,-1 0 0,-88 0 16,124 0-16,-71 0 16,-17 0-16,-72 17 15,37-17-15,-36 18 32</inkml:trace>
  <inkml:trace contextRef="#ctx0" brushRef="#br0" timeOffset="130867.81">15663 17586 0,'18'0'47,"17"0"-47,71-18 0,0 1 15,-18 17-15,71 0 16,-106 0-16,141 0 16,-106 0-1,124 0-15,-89 17 16,89 19 0,-124-36-16,-35 17 0,-35-17 15,-18 18 1</inkml:trace>
  <inkml:trace contextRef="#ctx0" brushRef="#br0" timeOffset="131308.92">16175 17568 0,'17'0'0,"1"0"16,0 0-16,-1 0 15,19 0-15,-1 0 0,0 0 16,18 0-1,35 0-15,36 0 16,-71 0-16,35 0 16,0 18-16,18 17 15,-53-17 1,-53 0 62</inkml:trace>
  <inkml:trace contextRef="#ctx0" brushRef="#br0" timeOffset="106597.64">9931 12806 0,'-18'17'78,"-17"1"-47,17 0-15,-52 17-16,52-17 15,0-1-15,1 1 16,-1 0-16,-17 17 16,17-35-16,-17 35 15,17 0 1,1-17-16,-1 17 15,18-17-15,-18 35 16,18-18-16,0 0 16,0 1-1,18-19-15,0 19 16,17-1-16,-18 18 16,19-18-16,-19-17 15,19 17-15,-36 0 16,35-17-16,-35 17 15,18-17 1,-18-1 0,17 1-16,-17 0 15,0 17 1,0-17-16,0 17 16,0-17-16,0 35 15,-17-36-15,17 1 16,-36-1-16,1 1 15,17 0 1,1-18-16,-19 17 16,19-17-16,-18 0 15,17 0 1,53 53 93,-17-53-93,-1 36-16,54 34 16,-71-35-1,35-17 1,-17 0-1,-18-1-15,18 36 16,-1 18 0,-17 17-1,0-53-15,0 18 16,-17-18 0,17 18-16,0-35 0,-18 17 15,18 18-15,0-18 16,0-17-16,0 35 15,0-35-15,0-1 16,0 1 0,0 0-16,0-1 0,0 18 15,18-17 1,-1 0-16,18 17 16,-17-35-16,0 35 15,-1-35-15,1 18 16,0 0-1,-1-1 1,1-17-16,0 0 16,35 0-1,-18 0-15,18-35 16,-36 35-16,1-18 16,-18 1-16</inkml:trace>
  <inkml:trace contextRef="#ctx0" brushRef="#br0" timeOffset="107512.84">7814 13688 0,'18'194'47,"-18"-88"-47,17-1 15,1 1-15,-18-53 16,18 18-16,-1 52 15,1-52-15,-18-36 16,0 0-16,17-35 16,1 0 15,17-35-31,1-53 16,-19 35-16,19 18 15</inkml:trace>
  <inkml:trace contextRef="#ctx0" brushRef="#br0" timeOffset="107863.76">8114 14146 0,'18'-17'94,"17"17"-78,18 0-16,0 0 15,0-18 1,-36 18 0</inkml:trace>
  <inkml:trace contextRef="#ctx0" brushRef="#br0" timeOffset="108178.69">8361 13529 0,'0'35'16,"0"18"-16,0 88 15,0-17 1,0 140-1,0-193 1,17-1-16,-17 19 16,0-54-16,0-17 15,0-1-15,18 1 16,-18 0 0,0-36 30,-18-70-46</inkml:trace>
  <inkml:trace contextRef="#ctx0" brushRef="#br0" timeOffset="108917.03">9031 13705 0,'0'0'0,"-35"18"78,17 0-62,-35-1-16,36 1 16,-1 0-1,0-18-15,18 35 47,53 53-31,-35-53-16,17 1 15,0 17-15,36 17 16,-53-52 0,-1-18-16,-17 17 0,18-17 15,-18 18 1,18-18-16,-18 18 0,17-1 31,-17 1-31,0 0 0,0-1 16,0 1-16,0-1 15,0 1 1,-53 17 47,-53-17-48,89-18 1</inkml:trace>
  <inkml:trace contextRef="#ctx0" brushRef="#br0" timeOffset="110867.01">9825 6562 0,'-18'0'15,"-17"-18"-15,17 0 16,1 18 0,-1 0-1,0 0 1,1 0-1,-1 0 1,-17 18-16,17 0 0,1 17 16,-1-35-16,0 35 15,1-35-15,17 18 16,-36 35 0,36-36-16,0 19 15,-17-19-15,17 1 16,0 0-16,0-1 31,17 19-15,19-19-16,-19 36 15,19 0-15,-1-18 16,0 1-16,18 16 16,-18 1-16,1-35 15,-19 17 1,1 1-16,-18-19 15,0 36 1,0-35-16,0 17 16,0-17-16,0 17 15,-18-17-15,18-1 16,-17 1 0,-1 17-16,0-17 0,1 35 15,-19-36-15,19 1 16,-1-18-16,18 18 15,-18-18 1,1 0 0,-1-18-1,18 0-15,-17 18 16,17-17 0,-18 17-1,18-18 1,18 36 31,-1 17-32,18-35 1,1 53-16,-1-18 16,0 0-1,-35-17 1,0 0 15,0 17-15,0 0-1,0-17-15,0 17 16,0 0-16,0 1 0,0-1 16,0-17-16,0-1 15,0 19-15,0-19 16,0 1-1,0 17-15,0 0 0,18-17 16,-18 0-16,0-1 16,35 1-1,-35 17-15,35-17 0,-35 0 16,36-1-16,-19 1 16,1 17-16,0-17 15,17-1-15,0-17 31,-35 18-31,18-18 0,17 18 16,-17-18-16,-1 0 16,19 0-16,-1 0 15,0 0-15,1 0 16,-19 0 0,1 0-1,-18-18 16,-18 0 32</inkml:trace>
  <inkml:trace contextRef="#ctx0" brushRef="#br0" timeOffset="111509.2">7461 7179 0,'0'53'16,"36"70"-1,-1 124 1,35 88 15,-52-299-15,-18-19-1</inkml:trace>
  <inkml:trace contextRef="#ctx0" brushRef="#br0" timeOffset="111908.75">7655 7796 0,'18'-17'62,"0"-1"-62,52 18 16,-17 0-16,-18 0 16,1 0-16,-19 0 15,1 0 32,-1-18-47,36 1 16</inkml:trace>
  <inkml:trace contextRef="#ctx0" brushRef="#br0" timeOffset="112253.65">7955 7126 0,'0'18'16,"0"88"-1,18 246 1,-1-211-16,1 1 0,-18-54 16,18 53-16,-1-71 15,1-17-15,0 0 16,-18-17-16,0-19 15,0-70 48,0 0-47,17-17-16</inkml:trace>
  <inkml:trace contextRef="#ctx0" brushRef="#br0" timeOffset="112908.04">8625 7391 0,'0'-18'0,"0"36"0,-17-36 63,-1 18-63,-17 0 15,0 0-15,-1 18 16,1 17-16,0-17 16,17-1-16,0 1 15,1 17-15,-1 18 16,18 0 0,0 0-16,0-18 15,0 18-15,18-18 16,52 1-16,-52-19 15,0-17 1,-18 18 0,17 0-1,-17-1-15,18 1 16,0 35 0,-18-36-16,0 1 15,0 17-15,0-17 16,0 0-16,0-1 15,0 1 17,-18-18-17,-35 35 1,35-35 0,18 18-1</inkml:trace>
  <inkml:trace contextRef="#ctx0" brushRef="#br0" timeOffset="-99458.54">23936 7497 0,'18'0'16,"-1"0"0,-17-18-1,36 0 1,16 18-1,72-17-15,299 17 16,-158-18-16,-71 18 16,229 0-1,-141 0 1,-70 0-16,-71 0 16,0 0-16,-88 0 0,35 0 15,54 0 1,-90 0-1,-16 0-15,-1 0 16,71 0-16,-36 0 16,1 0-16,-1 0 15,19 0-15,-19 0 16,-17 0 0,-18 0-16,18 18 15,71-18 1,-54 0-1,230 17 1,-176 1 0,-107-18-1</inkml:trace>
  <inkml:trace contextRef="#ctx0" brushRef="#br0" timeOffset="-98027.26">23954 11289 0,'17'0'31,"-17"-18"-16,18 1-15,17 17 32,0-18-17,424 18-15,-283 0 16,142 0 0,-89 0-16,89 0 15,-142 0 1,-52 0-16,-54 0 15,-35 0-15,1 0 16,-19 0-16,1 0 16,0 0-16,-1 0 15,1 0 1,17 0-16,0 0 16,18 0-16,18 0 15,-18 0-15,17 0 16,-34 0-16,34 0 15,1 0-15,-1 0 16,-17 0-16,35 18 16,-35-18-16,-17 0 15,-19 17-15,1-17 16,0 0-16,-1 0 16,18 0-16,-17 18 15,35-18-15,0 0 16,0 0-16,17 0 15,-52 0-15,35 0 16,18 18 0,-54-18-1,-17 17-15,18-17 16,-1 0-16,1 0 16,0 0-1,-1 0 1,1 18-1,0-18 48,-1 0-32,1 0 0,0 0-15,17 0 0,-18 0-1,1 0 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4:05.984"/>
    </inkml:context>
    <inkml:brush xml:id="br0">
      <inkml:brushProperty name="width" value="0.05292" units="cm"/>
      <inkml:brushProperty name="height" value="0.05292" units="cm"/>
      <inkml:brushProperty name="color" value="#FF0000"/>
    </inkml:brush>
  </inkml:definitions>
  <inkml:trace contextRef="#ctx0" brushRef="#br0">17604 13476 0,'35'0'78,"71"-18"-62,105 18-1,195 0 1,35 0 0,-300 0-1,-17 0-15,70 0 16,-106 0 0,-35 0-16,-18 0 15,36 0-15,-18 0 16,17 0-16,1 0 15,52 0-15,-35 0 16,18 0-16,71 0 16,-19 0-1,319 0-15,-389 0 16,70 0-16,1 0 16,-71 0-16,1 0 15,-36 0-15,-1 18 16,1-18-16,-35 0 15,0 0 1,-1 0 47,19 0-48,69 0 16,-34 18-31,52-18 16,689 17 15,-689 1-31,1-18 16,52 0-16,-88 0 16,-70 0-1,17 0 1,36-18-16,-36 18 15,18 0-15,53-17 16,-36 17-16,36 0 16,0 0-16,53 0 15,-36 0-15,71 0 16,-158 0-16,87 0 16,18 0-16,-17 0 15,-19 0-15,37 0 16,-72 0-1,159 0 17,-140 0-32,-54 0 15,-17 0 1,17 0-16,0 0 16,-17 0-16,-1 0 0,-17-18 171,-35 18-155</inkml:trace>
  <inkml:trace contextRef="#ctx0" brushRef="#br0" timeOffset="1182.39">17586 13670 0,'18'-18'15,"52"18"1,89-17-1,-71 17-15,18 0 16,17 0-16,124 0 16,-88 0-16,-18 0 15,265 0-15,-177 0 16,-88 0-16,89 0 16,52 0-16,-106-18 15,1 18-15,369-35 16,-263 35-1,-89 0-15,-53 0 16,106 0-16,-53 0 16,-53 0-16,141 0 15,-141 0-15,0 0 16,-17 0-16,-54 0 16,1 0-16,-1 0 15,-17 0-15,-17 0 16,17 0-16,-18 0 15,0 0-15,18 0 16,18 0-16,-1 0 16,1 0-16,70 0 15,-18 0-15,18-18 16,-17 18-16,-1 0 16,-52 0-16,17 0 15,-53-17-15,54 17 16,16 0-16,-52 0 15,36 0-15,-19 0 16,-17 0-16,0 0 16,-18 0-16,-17 0 15,17 0-15,-17 0 32,-124 0 77</inkml:trace>
  <inkml:trace contextRef="#ctx0" brushRef="#br0" timeOffset="2169.27">17392 13670 0,'70'-18'16,"142"18"0,141 0-1,-247 0 1,264 0-16,1 0 16,-177 0-16,-89 0 15,160 0-15,-89-17 16,1 17-16,-107 0 0,124-35 15,-70 35-15,52-18 16,-17 0-16,-53 1 16,141-1-16,-71 18 15,-35 0-15,106 0 16,-35 0-16,-124 0 16,159 0-16,-53 0 15,-53 0-15,53 0 16,-106 0-16,-17 0 15,17-18-15,-53 18 16,-17 0 0,17 0-1,-17-17 1,35 17-16,0-18 0,17 0 16,36 18-16,-18 0 15,36 0-15,-36 0 16,18 0-16,-36 0 15,-17 0-15,-35 0 16,17 0-16,-17 0 16,17 0-1,0 0-15,1 0 16,-19 0-16,19 0 16,-1 0-16,-17 0 31</inkml:trace>
  <inkml:trace contextRef="#ctx0" brushRef="#br0" timeOffset="11299.95">21184 14887 0,'0'-35'63,"53"35"-48,0-18-15,18 18 16,35 0-16,-1 0 16,-34 0-16,70 0 15,-18 0-15,-34 0 16,105 0-16,-106 0 15,35 0-15,-34 0 16,34 0-16,-17 0 16,-18 0-16,36 18 15,-1-18-15,-35 18 16,106-18-16,-106 0 16,36 0-16,17 0 15,0 0-15,0 0 16,-35 17-16,-18-17 15,-17 0-15,-36 0 16,53 0 0,-52 0-16,-1 0 0,18 0 15,0 0 1,-18 0-16,36 0 16,52 0-16,-35 0 15,18 0-15,-18 0 16,-17 0-16,-18 0 15,-18 0-15,0 0 16,-17 0 0,0-17-1,-1 17-15,36-18 16,-18 0-16,1 18 16,-19 0-16,19 0 15,-1 0-15,-18 0 16</inkml:trace>
  <inkml:trace contextRef="#ctx0" brushRef="#br0" timeOffset="12351.63">3545 16016 0,'-17'0'15,"34"0"32,89-35-31,35 17-16,36 1 16,-54 17-16,283-18 15,-177 18-15,18 0 0,0 0 16,18 35-1,52 18-15,-105-35 16,-36-18-16,-70 17 0,-18-17 16,18 0-1,-88 0-15,-1 0 0</inkml:trace>
  <inkml:trace contextRef="#ctx0" brushRef="#br0" timeOffset="12854.42">3616 15769 0,'18'0'0,"-36"0"0,53-17 15,1-19-15,16 19 16,37-19-16,16 1 16,-16 0-16,87 17 0,53 18 15,-70 0 1,212 0-16,-142 0 0,-70 0 16,423 53-1,-441-35 1,-71-18-16,71 17 15,-88-17-15,-17 0 0,-36 18 32</inkml:trace>
  <inkml:trace contextRef="#ctx0" brushRef="#br0" timeOffset="13354.02">3863 15840 0,'35'0'15,"18"0"1,53 0-16,17 0 16,1 0-16,158-18 15,-106 18-15,177 0 16,-106 0-16,88 35 16,-70 1-16,-89-19 15,124 36-15,-159-18 16,-35 1-16,18-19 15,-89-17 1</inkml:trace>
  <inkml:trace contextRef="#ctx0" brushRef="#br0" timeOffset="14271.93">11695 15981 0,'52'-18'31,"-16"18"-31,70-35 16,17 35 0,-35 0-16,336-71 15,34 54 1,71 17-1,-317 0 1,70 0-16,-123-18 16,-18 18-16,36 0 15,-72 0-15,-34 0 0,-53 0 16,-1 0-16</inkml:trace>
  <inkml:trace contextRef="#ctx0" brushRef="#br0" timeOffset="14757.53">11412 15928 0,'212'-35'31,"-124"17"-15,159 0-16,35 1 0,159 17 15,-194 0 1,247 0-16,0 0 16,123 0-16,-87 0 0,-89 35 15,-177-35-15,-52 0 16,-53 0-1,-107 0-15,19 0 0,-36 0 16,-17 0 0</inkml:trace>
  <inkml:trace contextRef="#ctx0" brushRef="#br0" timeOffset="66943.24">3193 10848 0,'35'0'78,"0"0"-63,18 0 1,18 0-16,123 0 16,-53 0-1,-53 18 1,-35-18 15,70 0-31,-105 0 16,123 0-1,-70 0 1,105 17 15,-123-17-31,-18 0 0,18 0 16,0 0-16,-35 0 15,17 0-15,18 0 16,17 0-16,1 0 16,17 0-16,18 0 15,18 0-15,-19 0 16,1 0-16,18 0 16,299 0-1,-194 0 1,-158 0-16,-36 0 15,-17 0-15,-1 0 16,1 0 0,0 0-1,17-17-15,71-1 16,0 0-16,17 18 16,36 0-16,88 0 15,-53 36-15,-53-19 16,18 1-16,-89-18 15,18 17-15,-52-17 16,-19 0 15,36 0-15,-17 0-16,34 0 16,18 0-16,18 0 15,-18 0-15,-17 0 16,-18 0-16,-36 0 15,1 0-15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4:49.018"/>
    </inkml:context>
    <inkml:brush xml:id="br0">
      <inkml:brushProperty name="width" value="0.05292" units="cm"/>
      <inkml:brushProperty name="height" value="0.05292" units="cm"/>
      <inkml:brushProperty name="color" value="#FF0000"/>
    </inkml:brush>
  </inkml:definitions>
  <inkml:trace contextRef="#ctx0" brushRef="#br0">22490 9366 0,'17'0'31,"1"0"-15,70 0-1,-53 0-15,89 0 16,17 0-16,-18 0 0,89 0 15,0 0-15,-124 0 16,35-17-16,-52 17 16,-18-18-16,-18 18 15,-17-18 48,-1 18-48,1 0 1</inkml:trace>
  <inkml:trace contextRef="#ctx0" brushRef="#br0" timeOffset="1097.55">10795 10425 0,'18'-36'47,"35"19"-47,52-36 15,1 35-15,106 0 16,17 18-16,0 0 16,36 0-16,-18 0 15,229 53 1,-246-17-16,17-19 15,35 19-15,-35-1 16,-53-35-16,-159 0 16</inkml:trace>
  <inkml:trace contextRef="#ctx0" brushRef="#br0" timeOffset="4003.53">8378 12012 0,'53'0'15,"18"0"-15,-1 0 16,36 18-16,-35-18 15,-1 0-15,-34 0 16,17 0-16,0 0 16,105 0-1,-70 0 1,265 0-16,-159 0 16,36 0-1,-107 0-15,106 0 16,124 0-16,-88-36 15,-142 36-15,89-17 0,35 17 16,17 0-16,-87-18 16,228 18-1,-228 0-15,35 0 16,-54 0-16,-52 0 16,35-17-1,0-1-15,36 0 0,70 1 16,-53-1-16,35 0 15,-53 18-15,459-35 32,-405 35-32,-36-18 0,-53 18 15,-71 0-15,124-17 16,-70 17 0,35 0-16,-18 0 15,-18 0-15,-17 0 16,70 17-16,-34 1 15,69 0-15,-105-1 16,106 19-16,-1-19 0,1 1 16,-88-18-16,52 0 15,-53 0-15,1 0 16,-54 0 0,-34 0-16,-1 0 15,-17 0 1,17 0-16,-17 0 15,-1 0 17,1 0-17,17 0-15,0 0 16,18 18-16,0-18 16,0 0-16,0 0 15,-18 0-15,1 0 16,-1 0-16,0 0 15,-17 0-15,-1 0 16,1 0 31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5:03.749"/>
    </inkml:context>
    <inkml:brush xml:id="br0">
      <inkml:brushProperty name="width" value="0.05292" units="cm"/>
      <inkml:brushProperty name="height" value="0.05292" units="cm"/>
      <inkml:brushProperty name="color" value="#FF0000"/>
    </inkml:brush>
  </inkml:definitions>
  <inkml:trace contextRef="#ctx0" brushRef="#br0">21872 7302 0,'18'0'62,"35"-17"-46,0-1-1,88 18-15,-106 0 16,441 0 0,-193 0-1,16 0 1,-69 0-1,-72 0 1,-34-17 0,123 17-1,458 0 1,-616 0-16,16 0 16,37 0-16,34 0 15,-88 0 1,89 0-16,-72 17 15,54 36-15,-106-53 16,53 35-16,35-17 16,-106-18-16,-17 0 15,0 0-15,-1 0 16,1-18-16,17 18 16,-17-17-16,17-1 15,0 0-15,18 18 16,-35 0-1,-1 0-15,19 0 16,70 0-16,-71 0 16,18 0-1,70 0-15,-70 0 16,-35 0-16,-1 0 16,19 0-1,-19 0 1,1 0 15</inkml:trace>
  <inkml:trace contextRef="#ctx0" brushRef="#br0" timeOffset="3486.61">9543 7973 0,'17'0'94,"19"-18"-94,69 0 15,19 1-15,352-1 16,-35 18 15,-176 0-15,722 35 15,125 1-31,-883-36 16,194 0-16,-246 0 15,-107 0-15,18-18 16,-52 18 0,-19-18-16,36 18 31,-17 0-31,-19 0 15,142 0 32,53 0-47,-159 0 0,-18 0 16,-18 0 0,19 0-16,-19 0 15,19 0 110,-1 0-125,18 0 16,0 0-1,-18 0-15,18 0 16,35 0-16,-35 0 16,53 0-16,35 0 15,35 0-15,-34 0 16,16 0-16,195 18 16,-229-18-16,-19 0 15,-52 0 1,0 0-16,-35 0 15,-1 0-15,1 0 16,0 0 15,17 0-15,-17 0-16,17 0 16,0 0-16,18 0 0,18 0 15,70 0-15,-18 0 16,1 0-1,17 0-15,-53 0 0,36 0 16,-1 0 0,-17 0-16,-36 0 15,-17 0-15,-35 0 16,17 0-16,-17 0 0,-1 0 16,36 0-1,0 0-15,0 0 16,0 0-16,0 0 15,18 0-15,-18 0 16,123 0 15,-141 0-15,-17 0-16,17 0 16,0 18-16,36-1 15,35 1-15,-36-18 16,-17 18-16,0-18 15,0 0-15,-18 0 16,18 0-16,-35 0 16,0 0-1,-1 0 110,1 0-109,-1 0 0,1 0 15,0-18-16,52 18-15,19 0 16,34 0-16,-52 0 16,87 18-16,-105-18 15,-18 0-15</inkml:trace>
  <inkml:trace contextRef="#ctx0" brushRef="#br0" timeOffset="12053.73">3581 11289 0,'0'-18'16,"0"1"0,17-1-1,54 18-15,-36-18 16,53 1-16,71-1 15,0 0-15,0 18 0,70-17 16,-53 17-16,-35 0 16,-70 0-16,17 0 15,-17 0-15,-18 0 16,-36 0-16,19 0 16,16 0-16,1 0 15,36 0-15,-19 0 16,71 0-16,0 0 15,0 0-15,18 0 16,106 0-16,-89 0 16,-52 0-16,87 0 15,-87 0-15,-36 0 16,-17 0-16,-1 0 16,18-18-16,-17 18 15,-18 0-15,35 0 16,-53 0-16,71-18 15,-71 18 1,18 0-16,18 0 0,-18 0 16,0 0-16,-18 0 15,35 0 1,-17 0-16,18 0 0,-53 0 16,17 0-1,0 18-15</inkml:trace>
  <inkml:trace contextRef="#ctx0" brushRef="#br0" timeOffset="13891.43">3193 14182 0,'17'0'16,"36"0"-16,0 0 15,-18 0-15,1 0 16,-19 0-16,19 0 16,-1 0-16,-18 0 15,19 0-15,-1 0 16,18 0-16,0 0 16,35-18-16,18 0 15,0 1-15,52-1 16,213-17 15,-283 0 0,-35 17-15,-35 0 0,105 18-16,230 0 15,17 18 1,-211 0-1,70-1-15,-88 1 16,36-18-16,-107 0 16,-34 0-16,-1 0 15,-17 0-15,-1 0 16,19-18 15,-1 1-31,18 17 16,17 0-16,71 0 15,-88 0-15,71 0 16,-1 0-16,18 0 16,36 17-16,-54 18 15,-35-35-15,18 0 16,-70 0-16,34 0 16,-35 0-16,1 0 15,-1 0-15,-17 0 16,-1 0-16,1 0 15,-1 0 17,19 0-17,-1 0 1,18 0 0,-18 0-16,1 0 15,69 0 1,-69 0-1,-19 0 1,1 0 47,0 0-63,-1 0 15,1 0-15,-1 0 16,19 0-16,-1 0 15,-17 0-15,-1 0 16,1 0 0,-71 18 124</inkml:trace>
  <inkml:trace contextRef="#ctx0" brushRef="#br0" timeOffset="14956.37">3528 14605 0,'17'-18'47,"107"-35"-31,-71 36-16,-36-1 16,160-17-1,-1 17 1,-52 1-16,-36 17 15,35 0-15,636-18 32,-689 18-17,19 0-15,-19 0 16,18 0-16,-52 0 16,-19 0-16,1 0 15,0 0-15,17 0 16,-18 0-16,36 0 15,0 0-15,18 0 16,17 0-16,106 0 16,-159 0-16,106 0 15,-88 0-15,36 0 16,-19 0-16,1 0 16,-18 0-16,-18 0 15,0 0-15,0 0 16,-17-18-16,0 18 15,17 0-15,-17 0 16,-1 0-16,36-17 16,-18 17-16,1-18 15,17 18-15,0 0 16,17 0-16,1-18 16,-1 18-16,-17 0 15,-18 0-15,18 0 16,-35 0-1,0 0-15,-1 0 16,19 0-16,-1 0 16,0 0-16,0 0 15,1 0-15,-19 0 16,1 0 0</inkml:trace>
  <inkml:trace contextRef="#ctx0" brushRef="#br0" timeOffset="21171.35">10301 15311 0,'35'-18'63,"-17"0"-48,17 18-15,1-17 16,16-1-16,-16 18 15,34 0-15,1 0 16,35 0-16,35 0 16,0 0-16,-18 0 15,-52 0 1,158 0-16,-158 0 16,-18 0-16,-18 0 15,-17 0 1,17-18-1,0 18 1,-17 0-16,17 0 16,18 0-16,0 0 15,0 0-15,-18 0 16,18 0-16,0 0 16,53-17-1,-36 17 1,-17 0-16,35 0 15,-35 0 1,-35-18-16,35 18 16,0 0-1,247 0 1,-177 0-16,-52 0 16,52 18-16,-35-1 0,-52-17 15,17 18-15,-36-18 16,19 0-1,-19 0 1,1 0-16,-1 0 16,36 0-16,-17 0 15,17-18-15,17 18 16,54 0-16,-71 0 16,70 0-1,-70 0 1,141 18 15,-88-18-15,-53 0-16,0-18 0,0 18 15,-1 0-15,1 0 16,0 0-16,-17-17 16,-19 17-16,18 0 15,-17 0 1,0 0-1,-1 0 1,19-18 0,52 18-1,18-18 1,-89 18-16,1-17 16,0 17 46,-1 0-46,1-18-1,0 18 17</inkml:trace>
  <inkml:trace contextRef="#ctx0" brushRef="#br0" timeOffset="22495.59">10266 15275 0,'17'0'32,"1"0"-17,17-17-15,18-1 16,53 0-16,-18 18 16,18-17-16,106 17 15,17 0-15,-88 0 16,212 0-16,-212 0 15,441 53 1,-458-18 0,-107-35-1,1 0-15,0 0 16,-1 0 15,-17-18-31,36 1 16,-19 17-16</inkml:trace>
  <inkml:trace contextRef="#ctx0" brushRef="#br0" timeOffset="22880.56">9278 15258 0,'71'-36'32,"34"36"-17,1 0 1,529 0-1,-441 0 1,424 18-16,-318-18 16,-248 0 15,1 0-31</inkml:trace>
  <inkml:trace contextRef="#ctx0" brushRef="#br0" timeOffset="23294.93">10231 15416 0,'35'0'0,"0"-17"16,18-1-16,70 0 16,-17 1-16,-35-1 15,52 18-15,36 0 16,-53 0-16,-71 0 16,18 0-16,-35 0 15,-1 0-15</inkml:trace>
  <inkml:trace contextRef="#ctx0" brushRef="#br0" timeOffset="23670.54">10283 15293 0,'0'0'0,"36"0"16,17 0 0,229 0 15,-123 18-15,299 17-1,-387-35-15,-1 0 16,-52 0-16,0 0 15,-1 0 1</inkml:trace>
  <inkml:trace contextRef="#ctx0" brushRef="#br0" timeOffset="24102.79">10354 15381 0,'35'0'47,"1"0"-47,16 0 16,19 0-16,35 0 16,-36 0-16,54 0 15,-36 18-15,18-18 16,17 17-16,-52-17 15,-18 0-15,-18 0 16</inkml:trace>
  <inkml:trace contextRef="#ctx0" brushRef="#br0" timeOffset="33634.15">20955 16439 0,'0'-17'32,"35"-1"-17,36 1-15,-18-1 16,17 0 0,177-17-16,-194 17 15,0 18-15,-18 0 16,-17 0-1,0 0 1,-1 0 0,1 0-1,0 0-15,17 0 16,-18 0-16,19 0 16,70 0 15,-71-17-31,-18 17 15,36 0-15,-35 0 16,-18-18-16,18 18 16</inkml:trace>
  <inkml:trace contextRef="#ctx0" brushRef="#br0" timeOffset="34144.48">20355 16369 0,'53'0'46,"71"-18"-46,-1 18 16,-17-17-16,17 17 16,301 0-1,-177 0 1,-212 0-16,0 0 16,-17 0 30,0 0-30,52 0-16,1 0 16,-1 0-16,-17 0 15,18 0-15,-18 0 16,-36 0-16</inkml:trace>
  <inkml:trace contextRef="#ctx0" brushRef="#br0" timeOffset="34608.43">21167 16457 0,'17'0'47,"36"0"-47,18 0 16,52 0-16,-17 0 16,-18 0-16,-17 0 15,-36 0-15,18 0 16,-18 0-16,18 0 15,-18 0-15,-17 0 16,0 0-16,-1 0 16</inkml:trace>
  <inkml:trace contextRef="#ctx0" brushRef="#br0" timeOffset="37202.69">3881 17268 0,'17'0'15,"71"0"-15,-70 0 16,88 0-1,141 0 1,-18 0 15,-105 0-31,52-17 0,212 17 32,18 0-32,-195 0 15,1 0-15,17 17 16,-35 1-16,-70 0 15,-71-1-15,-18-17 16,18-17 125,18-1-126,123 0-15,17 18 16,19-17-16,-36 17 16,-53 0-16,53 0 15,88 0-15,-53 0 16,89 35-1,-177-35-15,-18 18 16,-52-18-16,-18 0 16,0 0-16,0 17 15,70-17 1,-70 0-16,0 0 16,17 0-16,36 0 15,-53 0-15,18 0 16,17-17-16,35 17 15,-34 0-15,16 0 16,1 0-16,-18 0 16,18 0-16,-35 0 15,-18 0-15,0 0 16,-18 0-16,0 0 16,18 0-16,-18 0 15,36 0-15,-18-18 16,35 18-16,71-18 15,-18 18-15,-35 0 16,0 0-16,17 0 16,36 0-16,-36 0 15,18 0-15,1 0 16,-107 0-16,88 0 16,-52 0-16,-1 0 15,1 0-15,0 0 16,17 0-16,0-17 15,-35 17-15,88-18 16,-53 18-16,53-17 16,-17 17-16,-54 0 15,71 0-15,-52 0 16,-1 0-16,0-18 16,-35 18-16,35 0 15,53-18-15,-106 18 16,107 0-16,16 0 15,-122 0-15,87 0 16,1 0-16,-36 18 16,-18-18-16,1 0 15,-18 0-15,0 0 16,0-18-16,0 18 16,-1-17-16,1-1 15,36 0-15,-37 18 16,1 0-16,0 0 15,0 0-15,0 0 16,0 0-16,-18-17 16,1 17-1,17 0-15,-18-18 16,0 18-16,0-18 16,1 18-16,-19 0 15,36 0-15,-35 0 16,-1 0-16,19 0 15,-1 0-15,-17 0 16,17 0 0,0 0-16,18 0 15,0 0-15,-18 0 16,18 0-16,-35 0 16,17 0-16</inkml:trace>
  <inkml:trace contextRef="#ctx0" brushRef="#br0" timeOffset="92077.31">16245 14728 0,'18'18'62,"0"17"-46,17 1 0,0-1-1,-35 0-15,18-17 16,0-18 15,-1 17-15,1-17 15,-1 0-15,1 0-16,0 0 15,-1-17-15,19 17 16,-19-18-16,19 1 16,-1-19-16,-18 1 15,54-18-15,-18 0 16,17-17-16,-34 34 15,-1 1-15,-17 17 16,-1 18 15</inkml:trace>
  <inkml:trace contextRef="#ctx0" brushRef="#br0" timeOffset="99798.44">10513 15099 0,'-18'0'0,"18"-18"94,0 1-94,0-1 16,-18 18-16,18-18 31,0-88-15,-17 71-1,17-18 1,0 18 0,0 17-16,0-17 15,0 0-15,0 17 0,0 1 16,0-1-16,0 0 15,0 1-15,0-19 16,17 1-16,1 0 16,-18 17-16,18-17 15,-1 17-15,1-17 16,17 0-16,-17-1 16,17 1-16,1 0 15,34-18-15,-17 18 16,18-1-16,-54 36 15,18-17-15,18-1 16,-17 18-16,-19 0 31,19 0-31,-19 0 16,36 18-16,0-18 16,-18 17-16,18 1 15,-17 17-15,-19-17 16,1 17-1,-1-17 1,19 17-16,-36 18 0,17-18 16,1 1-16,0-36 15,-1 17-15,-17 1 16,18-18 0,-18 18-16,0-1 15,0 18-15,18 1 16,-1-19-16,-17 36 15,0-35 1,0 17-16,0-17 16,0-1-16,0 1 15,0 0 1,0-1-16,0 19 0,-17-1 16,-1-17-1,0 17-15,1-35 0,-1 35 16,-17-35-16,35 35 15,-36-35-15,19 18 16,-1 0-16,-17-1 16,17-17-1,-52 18 1,52-18-16,-17 0 0,-1 18 16,1-18-1,0 0 16,17 0-31,1 0 16,-19 0-16,1 0 16,0 0-16,17 0 15,1 0-15,-1 0 0,0 0 32,1 0-1,-1-18-31,0 0 15,1 1-15,-1-1 16,0 18-16,18-35 16,-35 17-16,35 0 15,-17-17-15,-1 18 16,0-19-16,18 19 16,-17-1-1,17 0 1,0 1-16,0-19 15,0 1 1,0 18-16,0-1 16,0 0-1</inkml:trace>
  <inkml:trace contextRef="#ctx0" brushRef="#br0" timeOffset="-165591.33">2452 14041 0,'211'0'94,"-52"0"-94,-18 0 16,-17 0-1,-54 0-15,54 0 16,-36 0-16,-53 0 0,-17 0 16</inkml:trace>
  <inkml:trace contextRef="#ctx0" brushRef="#br0" timeOffset="-165011.02">3157 13494 0,'0'17'31,"18"54"-15,17-1-16,-17-34 16,0 34-16,34 19 15,-34-37-15,17-16 16,-17 17-16,0-18 16,-1 0-16,-17-17 93,0-1-93,-35 36 16,0-17 0,-89 69-16,-52 72 15,70-71 1,88-89-1,1 1 17</inkml:trace>
  <inkml:trace contextRef="#ctx0" brushRef="#br0" timeOffset="-117216.69">16192 14676 0,'0'17'0,"18"36"0,0 53 15,-18-53-15,17 17 16,-17-34-16,0 17 16,18 0-16,-18-18 15,18-35-15,17 0 32,-17 0-17,35 0-15,-1 0 16,1 0-1,0-35-15,53-18 0,-53 0 16,35 17-16,-35-17 16,71-52-1,-71 34-15,-1 18 16,1-17-16,-17 52 0,-36 0 16</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6:19.360"/>
    </inkml:context>
    <inkml:brush xml:id="br0">
      <inkml:brushProperty name="width" value="0.05292" units="cm"/>
      <inkml:brushProperty name="height" value="0.05292" units="cm"/>
      <inkml:brushProperty name="color" value="#FF0000"/>
    </inkml:brush>
  </inkml:definitions>
  <inkml:trace contextRef="#ctx0" brushRef="#br0">21960 8908 0,'0'-18'31,"36"-17"-31,34 17 15,89 0-15,0 18 16,35 0-16,-53 0 16,317 0-1,-281 0-15,-1 0 16,953-17 62,-1041 17-78,18 0 16,18 0-16,-54 0 15,18 0-15,-35 0 16,18 0-16,-1 0 16,-17 0-16,-35 0 15,0 0-15,-1 0 16,1 0-1,-18 17 126</inkml:trace>
  <inkml:trace contextRef="#ctx0" brushRef="#br0" timeOffset="627.58">22648 8855 0,'0'-36'47,"18"36"-31,35-35-16,35 18 15,53-19-15,18 36 16,-36 0-16,142 0 16,-89 0-16,1 18 15,34 35-15,-69-36 16,-19 1-16,-70-18 16,17 0-16,1 0 15,-36 0-15,-17 0 16,17 0-16,1 0 15,-1 0-15,18 0 16,0 0-16,-18 0 16,0 0-16,-17 0 15,-1 0-15</inkml:trace>
  <inkml:trace contextRef="#ctx0" brushRef="#br0" timeOffset="3382.8">15946 10142 0,'0'-17'15,"17"17"-15,1-18 16,17 18-16,18-18 15,88 18-15,-17 0 16,34 0-16,-17 0 16,36 0-16,70 18 15,-53 0-15,-53-1 16,106 1-16,-141-18 16,105 0-16,-105 18 15,106-18-15,-89 0 16,-34-18-16,-1 0 15,-53-17-15,36 17 16,34-17-16,-52 18 16,-35 17-16,0 0 15</inkml:trace>
  <inkml:trace contextRef="#ctx0" brushRef="#br0" timeOffset="3888.8">16140 9807 0,'52'-17'31,"337"-1"-15,-213 18-1,0 0-15,-87 0 16,122 0-16,18 0 16,-123 0-1,106 0-15,-36 0 0,-52 0 16,70 0-16,35 0 15,-141 0-15,-17 0 16,-18 0-16,-18 0 16</inkml:trace>
  <inkml:trace contextRef="#ctx0" brushRef="#br0" timeOffset="4370.01">16651 10072 0,'18'-18'16,"35"1"-16,0 17 15,70-18-15,71 18 16,35 0 0,-17-18-16,-18 18 15,-70 0-15,122 0 16,-34 0-16,-88 0 16,87 0-16,-87 18 15,-36-18-15,-53 0 16,1 0-16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7:15.700"/>
    </inkml:context>
    <inkml:brush xml:id="br0">
      <inkml:brushProperty name="width" value="0.05292" units="cm"/>
      <inkml:brushProperty name="height" value="0.05292" units="cm"/>
      <inkml:brushProperty name="color" value="#FF0000"/>
    </inkml:brush>
  </inkml:definitions>
  <inkml:trace contextRef="#ctx0" brushRef="#br0">22860 7408 0,'18'0'31,"17"-17"-31,0-1 16,36 18-16,140 0 15,125 0 1,52 0-1,-247 0 1,35 0 0,36 0-16,-124 0 15,-17 0-15,34 0 16,-52-18-16,35 18 16,54 0-16,-72 0 15,-17 0-15,35 0 16,0 0-16,-17 0 15,52 0-15,36 18 16,-18-18-16,-35 0 16,0 18-16,-71-18 15,18 17-15,-18 1 16,-17-18-16,0 0 16,-1 0-1,19 0 1,-1 0-16,18 0 15,0 18-15,0-18 16,0 0-16,0 0 16,-18 0-1,18 0-15,-18 0 0,36 0 16,-19 0-16,54 0 16,53 0-16,-35 0 15,-36 0-15,-18 0 16,-34 0-16,-1 0 15</inkml:trace>
  <inkml:trace contextRef="#ctx0" brushRef="#br0" timeOffset="1081.98">3492 8237 0,'0'-17'62,"18"-1"-46,194 0 0,17 18-1,-70 0 1,-53 0-16,0 0 15,193 0 1,-193 0-16,-71 0 16</inkml:trace>
  <inkml:trace contextRef="#ctx0" brushRef="#br0" timeOffset="3783.77">6403 7338 0,'18'0'93,"52"-18"-93,-17 18 16,-18-18-16,18 1 16,18 17-16,-18 0 15,0 0 1,0 0-16,-18 0 0,35 0 31,89 0-15,88 0-1,-71 0-15,124 0 16,-176 0 0,105 0-16,-158 0 0,-36 0 15,0 0 1,0 0-16,1 0 0,-1-18 16,-17 1-1,17-1 1,0 18-16,0-18 15,-17 18-15,53-17 16,-18 17-16,35-18 16,-18 18-16,1 0 15,-18 0-15,17 0 16,-34 0-16,17 0 16,-18 0-1,0 0-15,0 0 16,1 0-16,-1 0 15,0 0-15,1 0 16,-1 0-16,0 0 0,18 0 16,0 0-16,35 0 15,-35 0-15,35-18 16,53 18-16,18 0 16,-106 0-16,70 0 15,-34 0-15,16 0 16,-69 0-16,17 0 15,0 0-15,-36 0 16,1 0-16,35 0 16,-18-17-1,0 17-15,18 0 16,-17-18-16,-1 18 16,0 0-16,0 0 15,36 0 1,-53 0-16,-1 0 15,1 0-15,17 0 16,0-18-16,-17 18 16,0-17-16,35 17 15,-36 0-15,19 0 16,16 0-16,1 0 0,36 0 16,34 0-16,-70 0 15,70 0-15,19 17 16,-54-17-1,18 0-15,-18 0 0,-18 18 32,18-18-32,18 0 0,-88 0 15,0 0-15,-1 0 16,1 0 0,0 0-16,-1 0 15,18 0-15,1 0 16,-19 0-1,1 0-15,0 0 32</inkml:trace>
  <inkml:trace contextRef="#ctx0" brushRef="#br0" timeOffset="4975.68">6879 7444 0,'18'0'16,"17"-18"-1,-17 18 1,70-35-1,18-1-15,247 1 16,-177 0-16,106 35 16,-53-18-16,265 18 15,-300 0 1,-88 0-16,35 0 16,36 0-16,-71 0 15,-36 0-15,36 0 16,-18 0-16,-35 0 15,18 0-15,-19 0 16,1-17-16,-17 17 16,17 0-16,-18 0 15,-17 0-15,70-18 16,-53 0-16,18 18 16,0-17-16,0 17 15,17-18-15,1 18 16,-54 0-16,36 0 15,18 0-15,-18 0 16,-35 0-16,52 0 16,-17 0-16,-18 0 15,36 0-15,-18 0 16,-36 0 0,124 0-16,-70 0 15,17 0 1,-35 0-1,18 0 1,-1 0 0,-34 0-1,-1 0-15,71 0 16,-1 0 0,-52 0-1,0 0-15</inkml:trace>
  <inkml:trace contextRef="#ctx0" brushRef="#br0" timeOffset="15097.6">9278 9419 0,'18'0'47,"52"0"-31,18-35-16,1 0 16,34 17-16,-17 18 15,106-18-15,-71 18 16,211 0-16,-87 36 15,-36-1-15,18 0 16,-106-35 0,89 35-16,34-35 0,-87 0 15,-36 0 1,53 0-16,-106 0 0,-17 0 16,-1 0-16,1 0 15,-36 0 1,18 0-16,0 0 15,53 0-15,-18 0 16,18-17-16,105 17 16,-70 0-16,71 0 0,-18 0 15,-53 0-15,512 0 47,-565 0-47,36 0 0,-54 0 16,71 0-1,-35 0-15,-35 0 0,34 0 16,37 0-16,-90 0 16,107 0-1,-53 0-15,18 0 16,-54 0-16,71 0 0,-35 0 16,53-18-1,-36 1-15,1 17 16,-54 0-16,18 0 15,-35 0-15,89 0 16,-37 0-16,-34 0 16,52 0-16,1 0 15,-36 0-15,18 0 16,17 0-16,-17 0 16,71 17-16,-19-17 0,-17 0 15,18 0-15,-18 0 16,18 0-1,17 0-15,-52 0 16,-36 0-16,36 0 16,-107 0-16,36 0 15,0 0-15,-35 0 0</inkml:trace>
  <inkml:trace contextRef="#ctx0" brushRef="#br0" timeOffset="16110.2">10548 9560 0,'0'-17'63,"18"17"-63,52-18 15,36 0-15,18 1 16,105-1-16,229 18 16,-193 0-16,-36 0 15,230 0-15,-159 0 16,264 0-16,-176 0 16,-88-35-16,0 35 15,-141 0-15,52-18 16,54 1-16,-106 17 15,-18-18-15,0 18 16,-18-18-16,-17 18 16,106 0-16,0-17 15,-71 17 1,18 0-16,-18 0 16,-18 0-16,36 0 15,-53 0-15,-36 0 16,-17 0-16,-18 0 15,18 0-15,106 0 47,-141 0-31</inkml:trace>
  <inkml:trace contextRef="#ctx0" brushRef="#br0" timeOffset="19041.93">15628 8784 0,'0'-35'94,"18"17"-78,17-70-16,18 53 15,53-53-15,-18 17 16,-18 36-16,19-1 15,16 1-15,213-106 32,-195 71-32,19 17 15,-1 0-15,-18 0 16,-88 35-16,36 18 16,35-35-16,-18 0 15,-35-1 1,17 19-16,1-1 0,0-17 15,34-1-15,-52 1 16,71 0-16,35 0 16,88 17-16,-106 18 15,17 0-15,583 35 63,-670-35-63,-54 0 15,72 0 1,16 0-16,-52 18 0,18 0 16,-1-18-16,1 0 15,-18 17-15,35 1 16,0-1-16,36 1 16,-36 0-16,-53-18 15,36 35-15,-1-35 16,19 35-16,-54 1 15,18-19-15,0 1 16,-18-18-16,36 17 16,-54-17-16,18 18 15,-17-18-15,0 0 16,-1 0 0,-17 18 15,18-18-31,0 35 15,-1-35 1,1 35-16,0-35 0,-1 0 16,1 18-1,-1-18-15</inkml:trace>
  <inkml:trace contextRef="#ctx0" brushRef="#br0" timeOffset="19871.81">21078 7761 0,'0'18'78,"0"-1"-78,18 1 31,-18 0-31,18-1 16,-1 19-1,1-36-15,-18 17 16,18 1-16,-1-1 16,19 19-16,-19-19 15,1-17-15,-18 18 16,17-18 0,-17 18 93,-17 17-93,-18-17-1,-1 17-15,-17 18 16,18-18-16,-35 0 15,34 1-15,1-1 16,0-35-16,-1 18 16</inkml:trace>
  <inkml:trace contextRef="#ctx0" brushRef="#br0" timeOffset="23261.11">26194 9437 0,'35'0'62,"18"0"-46,70 0-16,-17 0 16,-18 17-16,36 1 15,-1 17-15,71-17 16,-70 0-16,-1-1 15,-52-17-15,-1 0 16,-34 0-16,-19 0 16,1 0-16,17 0 15,1 0 1,-1-17 0,0 17-16,18-18 0,-18 18 15,1 0-15,-1 0 16,-17 0-1</inkml:trace>
  <inkml:trace contextRef="#ctx0" brushRef="#br0" timeOffset="23887.68">25753 9825 0,'17'0'0,"177"-88"31,-88 70-31,-35 18 15,52 0-15,-17-18 16,-18 1-16,-17 17 16,-1-18-1,36 18-15,-53-18 16,-35 18-16,35-17 0,-36 17 16,36 0-16,-35 0 15,17 0 1,-17-18-1,-1 18-15,19 0 16,-1 0-16,18 0 16,53 0-16,-53 0 15,141 18-15,-71-1 0,89 19 16,123-19 0,-176 1-16,-53 0 15,-1-18-15</inkml:trace>
  <inkml:trace contextRef="#ctx0" brushRef="#br0" timeOffset="24505.78">26723 9737 0,'0'-18'31,"18"0"-15,52-17-16,18-18 15,-17 18-15,52 17 16,1-17-16,-54 35 16,54-18-16,17 18 15,-71 0-15,1 0 16,-18 0-16,0 0 16,-35 0-16,-1 0 15,1 0 1,-1 0-16,36 0 15,-35 0-15,35 0 16,35 0-16,-35 0 16,18 0-16,-54 0 15,1 0-15,-1 0 16</inkml:trace>
  <inkml:trace contextRef="#ctx0" brushRef="#br0" timeOffset="25243.77">26776 9490 0,'17'0'94,"19"-18"-94,17 18 16,0 0-16,-1 0 15,1 0-15,0 0 16,0 0-16,0 0 16,-18 0-16,1 0 15,17 0-15,0 0 16,-18 0-16,53 0 15,-17 18-15,-19-1 16,37 1-16,-19 17 16,1-35-16,-36 0 15,18 0-15,-35 0 47,-1 0-31,1 0-1,0 0-15,-1 0 16,1 0 0,35 0-1,0-17-15,-18 17 16,0 0-16,-17 0 16</inkml:trace>
  <inkml:trace contextRef="#ctx0" brushRef="#br0" timeOffset="31384.84">8202 10742 0,'18'0'94,"-1"-18"-78,19 1-16,-1 17 15,35-18-15,1 1 0,35 17 16,-71 0-16,106-18 16,-88 18-16,0 0 15,0 0-15,0 0 16,-35 0-16,17 0 16,0 0-16,18 0 15,-18 0-15,1 0 16,16 0-16,-16 0 15,17 0-15,0 0 16,0-18-16,52 18 16,19 0-16,-18 0 15,70 0-15,-35 0 16,-35 0-16,-18 0 16,0 0-16,53-17 15,-35-1-15,-53 18 16,35 0-16,-17 0 15,-36 0-15,1 0 16,-19 0-16,18 0 16,-17 0 62</inkml:trace>
  <inkml:trace contextRef="#ctx0" brushRef="#br0" timeOffset="32613.98">22084 10936 0,'53'-18'47,"17"18"-32,19-17-15,52-1 16,-36 18-16,107 0 15,-71 0-15,212-35 16,-212 35-16,106 0 16,0-18-16,-18 18 15,-17 0-15,-71 0 16,36 0-16,-125 0 16,54 0-16,-18-17 15,1-1-15,-19 18 16,18 0-1,-35-18 1,53 18 31,247-53-31,-247 53-1</inkml:trace>
  <inkml:trace contextRef="#ctx0" brushRef="#br0" timeOffset="42910.42">11342 11889 0,'0'-18'32,"17"18"-17,1-18 1</inkml:trace>
  <inkml:trace contextRef="#ctx0" brushRef="#br0" timeOffset="44123.77">12453 11624 0,'53'-18'63,"0"-17"-63,35 35 15,-17-18-15,-1 18 16,54-17 0,-19 17-16,1 0 15,-35-18 1,-36 18-16,-17 0 0</inkml:trace>
  <inkml:trace contextRef="#ctx0" brushRef="#br0" timeOffset="44595.54">12224 11659 0,'53'0'31,"-18"-17"-31,0-1 16,0 18-16,36-35 15,35-1-15,-71 36 16,106-17-16,-123 17 15,52 0-15,1-35 16,-18 35-16,-35 0 16,-1 0-1,1 0-15,-1 0 32</inkml:trace>
  <inkml:trace contextRef="#ctx0" brushRef="#br0" timeOffset="116301.97">1817 11359 0,'0'-17'63,"35"17"-63,18 0 15,35 0 1,36-18 0,-36 18-1,-53 0 1,71-17-1,-53 17 1,-35 0 0,-1 0-16,1 0 15</inkml:trace>
  <inkml:trace contextRef="#ctx0" brushRef="#br0" timeOffset="116990.92">2434 10936 0,'0'35'47,"18"1"-31,17-19-16,-35 1 15,35 17 1,1 0-16,17 1 31,-36-36-31,1 0 16,-18 17 15,0 1 32,0 35-48,0-35-15,-18 52 16,1-35-1,-1 1-15,-17 17 16,17-18-16,-35 35 16,35-52-16,1 0 15,17-1 1,-18-17-16</inkml:trace>
  <inkml:trace contextRef="#ctx0" brushRef="#br0" timeOffset="122525.25">9543 11765 0,'0'-18'63,"17"18"-63,19-17 15,87-1-15,195 18 16,140 0 0,-193 18-1,-36-1 1,265 36-16,-318-35 15,-105 0-15,52-18 16,-105 0-16,0 0 16,-1 0-16,1 0 15,0 0 1,34-18-16,1 18 16,53-18-16,-18 18 15,53 0-15,71 0 16,-141 0-16,158 0 15,-53 0-15,-17 0 16,-35 0-16,-36 0 16,-53 0-16,18 0 15,-18 0 1,-17 0 0,35 0-1,0 0 16,106-35-15,-54 35-16,-52-18 0,18 18 16,-18-17-16,0 17 15,0-18-15,-1 18 16,1-17-16,71-19 16,-71 36-16,53-17 15,88-1-15,-89 18 16,107-18-16,-124 18 15,124 0-15,-53 0 16,-53 0-16,70 0 16,-35 0-16,-17 0 15,34 0 1,-122 0 0,-1 0-16,18 0 15,35 0-15,0 0 16,-17 0-16,-18 0 15,35 0-15,0 0 16,71 0-16,-36 0 16,-52 0-16,70 0 15,-18 0-15,71 0 16,-88 0-16,18 0 16,-18 0-1,17 18-15,-35-18 0,0 0 16,1 0-16,-1 0 15,-18 0-15,36 0 16,-53 0-16,71 0 16,17 0-16,-18 0 15,-35 0-15,124 0 16,0 18-16,-54-18 16,-52 0-16,35 17 15,-17-17 1,-36 0-16,36 0 15,87 36 1,-105-36 0,-18 17-1,230-17 1,-212 0-16,-18 0 16,-18 0-16,54 0 0,-54 0 15,54 0-15,-1 0 16,-70 0-16,35-17 15,-17-1-15,-18 18 16,-18 0-16,18 0 16,-18 0-16,1 0 15,-1-18-15,0 18 16,0 0-16,1 0 16,34 0-16,18-17 15,-35 17-15,18 0 16,-18 0-16,17 0 15,19 0 1,-19-18-16,-17 18 16,18 0-16,-1 0 15,18 0-15,-17 0 16,-18 0-16,-18 0 0,0 0 16,1 0-1,-1 18-15,0-18 0,-17 0 16,0 0-1,-1 0 1,1 0-16,17 0 16,18 0-1,176 0 1,36 0 15,-212 0-15,0 0-16,-18 0 15,36 0 1,-19 0 0,19 0-16,-36 0 15,-17 0-15,17 0 16,-17 0 0,0 0-16,-1 0 31,1 0 0,70 0-15,0 0-16,18 0 15,0 0 1,-71 0-16,18 0 16,-18 0-16,-17 0 15</inkml:trace>
  <inkml:trace contextRef="#ctx0" brushRef="#br0" timeOffset="170751.86">26388 10513 0,'17'0'141,"54"17"-126,17 1 1,18-18-1,-88 0 1,87-18 0,-87 36 31</inkml:trace>
  <inkml:trace contextRef="#ctx0" brushRef="#br0" timeOffset="171499.04">26335 10319 0,'17'0'47,"-17"35"-32,36-17-15,-36-1 16,17 19 0,1-19-16,0 36 15,-1-53 1,-17 18-16,18-1 15,17 1 32,-35 0-47,18-1 16,0-17 0,-1 0-1,18-17 1,-17-1-16,17-35 15,18 18-15,-17-18 16,34-18 0,18 1-16,71-54 15,-88 54 1,-18 17 15,-36 35-15,-17 1-16,0 34 94</inkml:trace>
  <inkml:trace contextRef="#ctx0" brushRef="#br0" timeOffset="19157.83">3510 11677 0,'53'-18'63,"71"-17"-63,34 35 15,-52-18-15,106 18 16,-53 0-16,-18 0 15,70 0-15,-105 0 16,106 0-16,-71 18 16,-53-18-16,18 0 15,17 0-15,-34 0 16,69 0-16,-17 0 16,-35 0-16,106 0 15,-106 0-15,88 0 16,35 18-16,-52-1 15,-19 1-15,-87-18 16,35 18-16,-36-18 16,-35 0-16,-17 0 15,0 0-15</inkml:trace>
  <inkml:trace contextRef="#ctx0" brushRef="#br0" timeOffset="19813.66">4022 11642 0,'17'0'0,"1"0"16,-18-18-16,18 18 16,-1 0-16,1 0 15,-1 0-15,1 0 16,0 0-1,-1 0 1,1 0 0,17 0-1,36 0 1,52 0-16,89 0 16,35 0-16,-35 0 15,-89 18-15,177 17 0,-106 0 16,-53-17-16,-35-1 15,-18 1 1,53 0 15,-123-18-31,0 0 94,-1-18-78</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8:21.121"/>
    </inkml:context>
    <inkml:brush xml:id="br0">
      <inkml:brushProperty name="width" value="0.05292" units="cm"/>
      <inkml:brushProperty name="height" value="0.05292" units="cm"/>
      <inkml:brushProperty name="color" value="#FF0000"/>
    </inkml:brush>
  </inkml:definitions>
  <inkml:trace contextRef="#ctx0" brushRef="#br0">14728 7461 0,'0'-17'16,"0"-1"0,18 0-1,17 1-15,-17 17 16,17 0-16,18 0 16,18 0-16,52 0 15,-35 0-15,18-18 16,0 18-16,70 0 15,-17 0-15,-35 0 16,52 0-16,-52 0 16,-19 0-16,-34 0 15,-18 0 1,17 0-16,1 0 16,-53 0-16,-1 0 15,19 0-15,-1 0 16,18-18-16,35 18 15,-35 0-15,17 0 16,-17 0-16,0 0 16,18 0-16,-1 18 15,1-18-15,35 18 16,-36-18-16,36 0 16,35 0-16,18 17 15,-71-17-15,71 0 0,-36 0 16,-17 0-1,-18 18-15,-35-18 16,36 0-16,-19 0 16,1 0-16,52 18 15,-17-18-15,-18 0 16,18 0-16,-18 0 16,-17 0-16,17 17 15,-18-17-15,-17 0 16,18 0-16,-18 0 15,0 18-15,17-18 16,71 0 0,-35 0-1,-18 0-15,36 0 16,141 0 15,-177 0-31,0 0 16,-35 0-1,-18 0-15,0 0 16,-17 0 0,0 0-16,35 0 15,35 0-15,-35 0 16,53 0-16,35 0 16,-53 18-16,106-1 15,-53-17-15,-35 0 16,-18 0-16,-53 0 15,18 0-15,-18 0 16,-17 0-16,0 0 16,-1 0-1,1 0 1,0 0 0,-1 0 30</inkml:trace>
  <inkml:trace contextRef="#ctx0" brushRef="#br0" timeOffset="3174.94">24289 7497 0,'17'0'62,"19"0"-46,-1-18 0,53 0-1,-53 18-15,71-17 16,18-1-16,-1 0 15,1 18 1,105 0-16,-194-17 16,53 17-1,-17 0-15,17 0 0,-17 0 16,-18 0-16,-18 0 16,53 0-1,-35 0-15,-18 0 16,1 0-16,-1 0 15,0 0-15</inkml:trace>
  <inkml:trace contextRef="#ctx0" brushRef="#br0" timeOffset="4563.5">3157 8132 0,'0'0'0,"36"17"0,-19-17 78,1 0-62,0 18-16,-1-18 16,18 0-16,1 0 15,17 0-15,0 0 16,-1 0-16,37 0 15,-19 0-15,36 0 16,-18 0-16,18 0 16,0 0-16,-18 0 15,-35-18-15,18 18 16,52-17-16,-52-1 16,-1 18-16,-17 0 15,35 0-15,-17 0 16,35 0-16,-53 0 15,17 0-15,18-18 16,1 1-16,-19 17 16,-17 0-16,18-18 15,-1 18-15,-17 0 16,0 0-16,-18 0 16,18 0-16,-35 0 15,-1 0-15,19-18 16,-1 18-16,-17-17 15,-1 17-15,1 0 79</inkml:trace>
  <inkml:trace contextRef="#ctx0" brushRef="#br0" timeOffset="5331.22">8890 8237 0,'18'-35'47,"17"35"-32,0-18-15,36 1 16,17-1-16,18 18 15,53-17 1,87 17-16,-140-18 16,18 18-16,-18 0 15,-1 0-15,-34-18 16,-36 18 0,1 0-16</inkml:trace>
  <inkml:trace contextRef="#ctx0" brushRef="#br0" timeOffset="8428.95">5468 9543 0,'0'-18'63,"53"0"-48,18 1-15,-1-1 16,71 0-16,36 1 16,-72 17-16,107-35 15,17 17-15,-123 18 16,106 0-16,17 0 15,-52 0-15,-36 0 16,70 18-16,-70 17 16,-70-35-16,105 17 0,-70-17 15,35 0 1,-35 0-16,35 0 16,0 0-16,89-52 15,17 34-15,-53-17 16,-36 35-16,54 0 15,-71-18-15,53 18 0,-123 0 16,105 0 0,-70 0-16,0 18 15,0-1-15,0 1 16,-1 0-16,-87-18 16,88 0-16,-36 0 15,36 0-15,-88 0 16,88 0-16,-36 0 15,1 0-15,-18 0 16,-18 0-16,0 0 16,-17-18-16,17 18 15,-17 0-15,-1 0 16,19 0-16,-1 0 16,-17 0-1,-1 0-15,1 0 31</inkml:trace>
  <inkml:trace contextRef="#ctx0" brushRef="#br0" timeOffset="10506.85">18133 9525 0,'17'-18'78,"19"1"-78,-1 17 15,0 0 1,36 0-16,176 0 16,-71 0-1,-35 0-15,18 0 16,0 0-16,52 0 15,-158 0-15,124 0 16,-71 0-16,-1 0 0,-34 0 16,-1 0-1,-17 0-15,0 0 0,0 0 16,0 0 0,18 0-16,-36 0 15,36 0-15,34 0 16,1 0-16,-35 0 0,-1 0 15,19 0-15,-1-18 16,-35 18-16,17 0 16,36 0-16,-35 0 15,17 0-15,-35 0 16,0 0-16,0 0 16,17 0-16,-17 0 15,18 0-15,-1 0 16,54 0-1,17 0-15,0 0 16,670 18 15,-440 35-31,-248-36 16,142 19 0,70-1-16,-229-18 15,-18-17 1,0 0-16,-53 0 15,1 0-15,-19 0 16,1 0-16,17 0 0,-17 0 16,17 0-1,0 0-15,1 0 16,-1 0-16,0 0 16,-17 0-16,-1 0 15,1 0 1,0 0-16,-1 0 15</inkml:trace>
  <inkml:trace contextRef="#ctx0" brushRef="#br0" timeOffset="11493.85">17692 9560 0,'17'0'0,"1"0"15,0 0 16,-1 0-15,19 0-16,-1 0 16,0 0-16,36-17 15,52-1-15,-52 18 16,52-18-16,-17 18 16,-53 0-16,53 0 15,-36 0-15,1 0 16,-18 0-16,-18 0 15,-17 0-15,17 0 16</inkml:trace>
  <inkml:trace contextRef="#ctx0" brushRef="#br0" timeOffset="12126.97">17692 9737 0,'17'-18'16,"1"18"-16,0-35 15,35 35-15,-18-18 16,-17 0-16,34 1 16,37-1-16,-1 18 15,-18 0-15,-17 0 16,0 0-16,0 0 16,-18 0-16,18 0 15,-17 0-15,-19-17 16,19 17-16,-1 0 15,0 0-15,0-18 16,-17 18 0</inkml:trace>
  <inkml:trace contextRef="#ctx0" brushRef="#br0" timeOffset="20327.97">2946 11677 0,'17'0'78,"1"0"-78,0-18 16,87 1-1,89-19 1,-88 36 15,300 18-15,-388-18-16,35 0 16,17 0-1,-52 0-15,17-18 16,-17 18-1,-1 0 17,1 0-32,-18-17 47,18 17-47,-1 0 15,1 0 1,17 0-1,-17-18-15,17 18 16,18-18-16,-18 18 16,1 0-16,-19 0 15,1 0-15,-1-17 16,1 17-16,0 0 16,-1 0-1,36 0 1,-17-18-16,-1 18 15,0 0-15,18-17 16,0 17-16,-18 0 16,0 0-1,1 0-15,-1 0 16,0 0 0,1 0-16,-1 0 15,0 0 1,36 0-1,-36 0-15,0 0 0,-17 0 16,52 0-16,-17 0 16,-17 0-16,52 0 15,0 0 1,-35 0-16,-18 0 0,18 0 16,-18 0-16,-17 0 15,0 0-15,17 0 16,-17 0-1,17 0 1,-17 0 0,34 0-1,-34 0 1,405 0 0,-52 0 15,-283 0-16,-35 0-15,0 0 16,0 0-16,0 0 16,0 0-16,-18 0 15,-17 0-15,17 0 16,0 0-16,-17 0 16,35 0-16,-18 0 15,0 0-15,0 0 16,18 0-16,-17 17 0,-1-17 15,18 0-15,0 0 16,0 0 0,17 0-16,1 0 15,35 0-15,-53 0 16,35 0-16,-18 0 16,1 0-16,-18 0 0,0 0 15,0 0-15,0 0 16,-1 0-1,37-17-15,-72 17 16,36 0-16,-18 0 16,36 0-16,-36 0 15,18 0-15,-17 0 16,-1 0-16,0 0 16,18 0-16,-18 0 15,18 0-15,-18 0 16,-17 0-16,53 0 15,-18 0-15,-36 0 16,54 0-16,-18 0 31,105 0 1,-69 0-17,-54 0-15,0 0 16,18 0-16,-35 0 15,17 0-15,-17 0 16,-1 0 0,1 0-1,0 0-15,-1 0 16,18 0-16,1 0 16,-19 0-1,19 0-15,-19 0 16,19 0-1,-19 0 1,-17 17 0,36-17-16,-19 0 15,1 0 17,-1 0-1,1 0-16,0 0-15,-1 0 16,1 0-16,-18 18 16,18-18-16,-1 0 15,1 0 1,0 0 0,17 17-1,-18-17 1,1 0-1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39:15.995"/>
    </inkml:context>
    <inkml:brush xml:id="br0">
      <inkml:brushProperty name="width" value="0.05292" units="cm"/>
      <inkml:brushProperty name="height" value="0.05292" units="cm"/>
      <inkml:brushProperty name="color" value="#FF0000"/>
    </inkml:brush>
  </inkml:definitions>
  <inkml:trace contextRef="#ctx0" brushRef="#br0">4604 8220 0,'35'-18'47,"0"18"-32,36-35-15,-18 35 16,70-18 0,36 1-16,-53 17 15,53 0-15,-18 0 0,123 0 16,-211 0-16,88 0 16,-53 0-1,54 0-15,-37 0 16,-34 0-16,17 0 15,0 0-15,1 0 16,52 0-16,-53 0 0,18 0 16,17 0-1,54 0-15,-1 0 16,-70 0-16,88 0 16,-88 17-16,-1-17 15,1 0-15,18 0 16,-54 0-16,1 0 0,-36 0 15,18 0 1,18 0-16,-36 0 16,18 0-16,17-17 15,1 17-15,70 0 16,-88 0 0,70 0-16,213-18 15,-195 18-15,-35 0 16,-36 0-16,89 0 15,-71 0-15,71 0 16,-89 0-16,-17 0 16,0 0-16,-18 0 15,1 0-15,-1 0 16,0 0 0,1 0-16,-19 0 15,18 0-15,-17 0 16,17 0-16,1 0 15,17 0-15,-18 0 16,0 0-16,18 0 16,0 0-16,0-18 15,17 18-15,-52 0 16,17 0-16,1 0 16,-19 0-1,1 0-15,0 0 16,17 0-1,-18 0 1,1-17 0</inkml:trace>
  <inkml:trace contextRef="#ctx0" brushRef="#br0" timeOffset="1991.1">3792 9049 0,'18'-18'47,"0"0"-32,-1 1-15,36-1 16,0 18-16,0-17 16,35 17-1,18 0-15,106 0 16,-106 0-16,105-18 16,54 18-16,-106 0 0,-18 0 15,53 0 1,-106 0-16,-18 0 15,-34 0-15,-19 0 16</inkml:trace>
  <inkml:trace contextRef="#ctx0" brushRef="#br0" timeOffset="4281.67">2505 9454 0,'17'0'15,"19"36"1,52 122-16,-53-52 16,71 88-16,-53-53 15,0-17-15,35 52 0,-53-52 16,-17-89 0,0 18-16,-18-18 15,0-52 48,0-36-48,0-18-15</inkml:trace>
  <inkml:trace contextRef="#ctx0" brushRef="#br0" timeOffset="4678.88">3016 9472 0,'0'18'15,"0"-1"-15,-17 19 16,-19 52 0,-70 88-1,18 18 1,0 18 0,0 52-1,17 36-15,36-17 16,17-248-1,18-18-15</inkml:trace>
  <inkml:trace contextRef="#ctx0" brushRef="#br0" timeOffset="14047.08">15169 11183 0,'71'0'94,"17"0"-79,36 0-15,17 0 16,0 0-16,35 0 16,248 35-1,-213-35 1,-34 0-16,123 0 15,-106 0 1,-159 0 0,18 18-1,-36-18-15,19 0 0,17 0 16,-1 0-16,19 0 16,17 0-16,18 0 15,-18 0-15,18 0 16,-18 0-16,-17 18 15,88-1-15,-71-17 16,-35 0-16,17 18 16,-34-18-16,34 0 0,-17 0 15,18 0-15,-1 0 16,1 0-16,17 0 16,0 0-1,-17 0-15,70 0 0,-71 0 16,1 0-1,-18 0-15,35 0 16,0 0-16,18 0 0,-35 0 16,-19 0-1,1 0-15,-17 0 0,17 0 16,-18 0 0,0 0-16,53 0 15,-35 0-15,71 0 16,-71 0-16,52 0 15,-52 0-15,0 0 16,18 0-16,-18 0 16,17-18-16,1 18 15,-1 0-15,1-17 16,35 17-16,-36-18 16,-17 18-16,18 0 0,17 0 15,0 0 1,-70 0-16,70 0 15,-17 0-15,52 0 16,1 0-16,-54 0 16,89 0-16,-18 0 15,-18 0-15,-34 0 16,-36 0-16,-1 0 16,-16 0-16,-1-18 15,18 18-15,0 0 16,0 0-16,70 0 15,89 0 1,-89 0 0,-70 0-16,18 0 15,52 0-15,-52 0 16,-18 0-16,0 0 16,17 0-16,-17 0 15,18 0-15,52 0 16,-52 0-16,17 0 15,35 0-15,160 0 32,-230 0-32,0 0 15,-18 0-15,-18 0 16,1 0-16,0 0 16,17 0-16,0 0 15,18 0-15,0 0 16,35 0-16,-17 0 15,52 0-15,-34 0 16,16 0-16,-16 0 16,16 0-16,-34 0 15,-1 0-15,1 0 16,0-17-16,-18 17 16,-1 0-16,19 0 15,-36 0-15,18 0 16,18 0-16,-18 0 15,17 0-15,-35 0 16,89 0 0,-36 0-1,18 0 1,-53 0 0,35 0-16,-53 0 15,1 0 1,-19 0-16,19 0 15,-19 0-15,1 0 16,-1 0-16,1 0 16,0 0-16,17 0 15,0 0-15,-17 0 16,0 0 0,-1 0-16,36 0 15,-18 0-15,36 0 16,17 0-16,-53 0 15,18 0-15,-35 0 16,0 0 0,-1 0 15,1 0-15,17 0-16,0 0 15,-17 0-15,0 0 16,-1 0-16,1 0 31,0 0-15,-1 0-1,1 0 1,17 0 62,-17 0-62,0 0 46,17 0-46,0 0-1,0 0-15,18 0 16,-17 0-16,-1 0 16,-18 0-16,1 0 62,17 0-46,-17 0-16,0 0 15,-1 0 1,-34 0 1203,-1 0-1204,-17 0-15,17 0 16,0-18 0,1 18 15,-1 0 0</inkml:trace>
  <inkml:trace contextRef="#ctx0" brushRef="#br0" timeOffset="30513.05">19738 11236 0,'-18'0'0,"36"0"78,52-18-78,124-17 16,-88 35-16,106-35 15,264 17-15,-282-17 16,265 17-16,-159 1 15,-71 17-15,-35-18 16,-88 18-16,0 0 16,-71 0-1,-53 0 95,-35 0-110</inkml:trace>
  <inkml:trace contextRef="#ctx0" brushRef="#br0" timeOffset="30992.51">19262 11377 0,'88'-18'31,"-35"-17"-31,17 18 0,19 17 16,87-36 0,-106 36-16,177 0 15,-35 0-15,247 0 16,-230 0-16,53 0 16,-17 0-16,158 18 15,18 0 1,-300-18-16,-35 0 15,-35 0-15,-36 0 16,-17 0-16</inkml:trace>
  <inkml:trace contextRef="#ctx0" brushRef="#br0" timeOffset="31453.11">19032 11536 0,'18'0'16,"176"-53"-1,18 35 1,-1 1-1,54-1-15,-53 0 16,52-17-16,-35 35 16,1-18-16,-1 18 15,-17 0-15,35 0 16,-177 0-16,54 0 16,17 0-16,-71 0 15,-34 0-15,17 0 16,-18 0-16,0 0 15,0 0-15,1 0 16,-19 0 0</inkml:trace>
  <inkml:trace contextRef="#ctx0" brushRef="#br0" timeOffset="32011.92">19544 11271 0,'0'0'16,"70"-17"-16,36 17 0,-70-18 16,105 0-16,70 1 15,1-1-15,-18 18 16,124 0-16,-89 0 15,-53 0-15,212 0 16,-141 35-16,-106-35 16,36 53-16,-1-35 15,-52-18-15,-19 0 16,1 0-16,176 0 47,-264-18-47</inkml:trace>
  <inkml:trace contextRef="#ctx0" brushRef="#br0" timeOffset="46127.4">2893 12718 0,'-18'0'62,"0"35"-46,-17 18-1,-35 35-15,34-17 16,1-36-16,-35 53 16,52-17-1,0-18-15,-17 35 16,35-53-16,-18 0 15,18 18 1,0 0-16,0 0 16,0 18-16,0-36 15,0 35-15,0-17 16,0 18-16,0-18 16,0 0-16,0-18 0,18 18 15,-18-18 1,18 0-16,-18 1 15,17 17-15,-17-18 16,0 0-16,0-17 16,18-1-16,-18 19 15,18-19-15,-18 1 16,0 17-16,17 1 16,1-19-16,-18 19 15,0-19-15,0 1 16,17 17-16,-17-17 15,18-1 1,0-17 109</inkml:trace>
  <inkml:trace contextRef="#ctx0" brushRef="#br0" timeOffset="48239.88">28487 12435 0,'53'0'63,"-18"0"-63,18 18 15,-18-18-15,53 18 16,-17-1-16,-36 19 16,0-19-16,-17 1 15,17 0 1,-17-1-1,-18 1-15,18 17 16,-18-17-16,17-1 16,1 19-16,-18-1 15,18 0 1,-1 36-16,1-54 16,0 36-16,-18-35 15,17 17-15,-17 0 16,0 1-16,0-19 15,18 19 1,-18-1-16,0 0 16,17-17-16,-17 17 0,0 0 15,0 18 1,0-17-16,0-1 16,0 18-16,0-18 15,0 18-15,0 18 16,0-36-16,0 18 15,0-18-15,-17 0 16,17-17-16,0 0 16,0-1-1,0 1-15,-18-18 0,18 18 16,0 34-16,-17-16 16,17-19-1,-18 19-15,18-19 16,-18 19-1,1-19-15,-1-17 16,18 18 0,-18-1-16,1 1 15,-1 0 1,18-1-16,-18-17 16,18 18-16,-17-18 0,-1 18 15,0-18-15,18 17 16,-17 1-16,-1-18 15,1 18 1,-1-18 0,18 17-1,0 1-15,-18-18 0,1 0 32,17 17 61,-18 1-15</inkml:trace>
  <inkml:trace contextRef="#ctx0" brushRef="#br0" timeOffset="-167815.5">10530 10178 0,'18'0'47,"35"0"-32,53 0-15,35 0 16,0 0-16,35 0 16,142 17-16,282-17 15,-442 18 1,54-18-1,-18 18-15,-35-18 16,-106 0-16,0 0 16,-18 0-16,-17 0 15,-1 0-15,18 0 16,-17 0-16,17 0 16,1 0-16,17 0 15,0 0-15,-18 0 16</inkml:trace>
  <inkml:trace contextRef="#ctx0" brushRef="#br0" timeOffset="-165988.79">18944 11254 0,'35'0'47,"18"-18"-31,794-70 15,-177 88-15,-211 0-1,-247 0-15,493 0 16,-317 0 0,-353 0-16,1 0 15</inkml:trace>
  <inkml:trace contextRef="#ctx0" brushRef="#br0" timeOffset="-165513.78">19385 11095 0,'18'0'31,"141"0"-31,-1 0 15,-34 0 1,87 0-16,54 0 0,335 0 16,476 0 15,-812 0-15,-87 17-16,-72-17 15,-52 0-15,-35 0 16</inkml:trace>
  <inkml:trace contextRef="#ctx0" brushRef="#br0" timeOffset="-165063.65">19985 11095 0,'106'-18'0,"105"18"0,-34-17 16,-1 17-16,-35 0 15,18 0-15,0 0 16,-36 0-16,1 0 16,-1 0-16,-70 0 15,0 0-15,-18 0 16,-17 0-1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52:48.975"/>
    </inkml:context>
    <inkml:brush xml:id="br0">
      <inkml:brushProperty name="width" value="0.05292" units="cm"/>
      <inkml:brushProperty name="height" value="0.05292" units="cm"/>
      <inkml:brushProperty name="color" value="#FF0000"/>
    </inkml:brush>
  </inkml:definitions>
  <inkml:trace contextRef="#ctx0" brushRef="#br0">2928 12894 0,'0'53'78,"-35"17"-78,-71 160 31,53-124-31,-53 88 0,53-106 16,-17 106-1,-1-35-15,-17-18 16,70-88-16,-35 52 15,18 1-15,0 0 16,0 0-16,35-18 0,-18 36 16,18-36-1,0 159 1,0-159-16,0 35 16,0-34-16,0 34 15,0-17-15,18-53 16,-18 141-1,0-159-15,52 89 32,-16-1-17,-19-70-15,1 0 16,-18-18-16,18-17 16,-18 0-16,17-18 15,-17 17 1,18 1 15</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43:49.608"/>
    </inkml:context>
    <inkml:brush xml:id="br0">
      <inkml:brushProperty name="width" value="0.05292" units="cm"/>
      <inkml:brushProperty name="height" value="0.05292" units="cm"/>
      <inkml:brushProperty name="color" value="#FF0000"/>
    </inkml:brush>
  </inkml:definitions>
  <inkml:trace contextRef="#ctx0" brushRef="#br0">11836 7320 0,'17'0'31,"1"0"-16,0-18 1,17 18-16,18-17 16,17-1-16,-17 1 15,124 17-15,-72 0 16,72 0 0,-71 0-16,70 0 0,-35 17 15,-88-17-15,35 18 16,18-1-1,-71-17-15,-17 0 16,0 0-16</inkml:trace>
  <inkml:trace contextRef="#ctx0" brushRef="#br0" timeOffset="392.89">11836 7355 0,'70'-35'31,"160"0"0,-89 35-31,-36 0 16,90 0-16,-72 0 16,89 0-16,-107 0 15,-34 0-15,35 0 16,-36 0-16,-17 0 15,-35 0-15</inkml:trace>
  <inkml:trace contextRef="#ctx0" brushRef="#br0" timeOffset="1852.37">16069 7426 0,'0'-18'47,"35"1"-47,71-1 15,71-17-15,-125 17 16,248 0-16,-70 18 16,-54 0-1,194 0-15,-140 0 0,122 0 16,-122 0-16,-54 0 16,142 0-16,-160 0 15,54 0-15,-141 0 16,-54-17-16,1 17 15</inkml:trace>
  <inkml:trace contextRef="#ctx0" brushRef="#br0" timeOffset="2353.55">15822 7355 0,'35'-17'0,"18"-19"15,18 1-15,88 18 16,-71-1-16,229 18 16,-123 0-16,124 0 0,-54 0 15,-87 18-15,123-1 16,-36 18 0,-87-35-16,17 0 15,-36 0-15,-69 0 16,34 0-16,-70 0 15,-18 0-15,-17 0 0</inkml:trace>
  <inkml:trace contextRef="#ctx0" brushRef="#br0" timeOffset="3583.97">23283 7355 0,'18'-17'16,"0"-1"0,35 18-16,176-35 31,35 17-31,-158 18 15,-35 0 1,-1 0-16,-17 0 0,-17 0 16,-1 0-16,0 0 15,0 0-15,18 0 16,-17 0-16,-19 0 16,1 0-16,-1 0 15</inkml:trace>
  <inkml:trace contextRef="#ctx0" brushRef="#br0" timeOffset="4062.13">22807 7285 0,'35'-18'15,"1"1"1,-1 17-16,18-36 16,35 19-16,-17-1 15,70 18-15,-35-18 16,-36 18-16,71 0 15,-106 0-15,89 0 16,-18 0-16,35 0 16,-53 0-16,-17 0 15,-18 0-15,-18 0 16,-18 0-16,1 0 16</inkml:trace>
  <inkml:trace contextRef="#ctx0" brushRef="#br0" timeOffset="10561.62">22454 8290 0,'18'-17'0,"17"-1"0,18 18 15,0 0 1,35 0 0,565-18-1,-371 18 1,-158 0 0,-54 0-16,1 0 0,-36 0 15,-17 0-15,17 0 16,0 0-16,18 0 15,-18 0 1,36 0-16,-1-17 0,54-1 16,-1 18-16,54 0 15,-54 0-15,71 0 16,-53 0-16,-52 0 16,16 0-16,-16 0 15,-19 0-15,54 0 16,-54 0-16,-17 0 15,0 0-15,-18 0 16,18 0-16,-35 0 16,35 0-16,-18 0 15,18-18-15,0 18 16,53-35 0,-36 18-16,1-1 15,52 0-15,-17 1 16,-35-1-16,-1 18 15,1 0-15,-18 0 16,0 0-16,17 0 16,-52 0-16,35 0 15,17 0-15,1 0 16,17 0-16,-35 0 16,88 0-16,0 0 15,-35 0-15,0 0 16,53 0-16,-36 0 15,18 18-15,-88-18 16,71 17-16,-19-17 16,-16 0-16,-1 18 15,-53-18-15,0 0 16,1 0-16,-1 0 16,-17 0-16,17 0 15,-18 0 1</inkml:trace>
  <inkml:trace contextRef="#ctx0" brushRef="#br0" timeOffset="12256.86">22313 8184 0,'0'-17'31,"18"-1"-31,123-17 15,-71 17 1,72 1-16,34 17 16,-70 0-16,88 0 15,35 0-15,-158 0 16,105 0-16,-35 17 16,-53-17-16,18 18 15,-53-18-15,-18 0 16,1 0-16,-19 18 15,19-18-15,-1 0 16,0 0-16,18 0 16,18 0-16,-1 0 15,-35 0-15,89 0 16,-18 17-16,-18-17 16,-35 0-16,0 0 15,-18 0-15,0 0 16,1 0-16,-1 0 15,0 0-15,0 0 16,1 0-16,-19 0 16,1 0-16,17 0 15,18 0-15,0 0 16,35 0-16,18 0 16,-18 0-16,-52 0 15,105 0-15,-35 0 16,17 0-16,1 0 15,-72 0-15,1 0 16,36 0-16,-37 0 16,1 0-16,53 0 15,-53 0-15,0 0 16,0 0-16,-18 0 16,1 0-16,-1 0 15,-18 0-15,1 0 16,0 0-16,-1 0 15,1 0 1,0 0 0,17 0-1,18 0 1,88 0 0,0 0-1,88 0 1,-105 0-1,-54 0 1,-52 0-16,0 0 16,-1 0-16,19-17 15,-1 17 1,0 0-16,0 0 16,1 0-16,-19 0 15,19 0-15,-19 0 16,1 0-16,0 0 15,-1 0 48,1 0-63,-1 0 16,1 0-1,0 0 1</inkml:trace>
  <inkml:trace contextRef="#ctx0" brushRef="#br0" timeOffset="17239.27">13000 11042 0,'0'18'47,"0"52"-31,0 230 15,0-247-31,0 0 15,0 0-15,0 0 16,0-18-16,0-17 0,0-1 16,0-52 62</inkml:trace>
  <inkml:trace contextRef="#ctx0" brushRef="#br0" timeOffset="18842.18">13017 11060 0,'18'0'62,"35"-18"-62,18 0 16,17 1-16,35-1 16,1 0-1,87 18-15,1 0 16,-124 0-16,177 0 16,-195 0-16,19 0 15,-1 0-15,-71 0 16,1 0-1,0 0 32,17 0-47,-17 0 16,17 0-16,0 0 16,-17 0-16,-1 0 15,1 0 32,0 18 47,-18 0-79,0-1-15,0 1 16,0 52 0,0 54-1,0-18 1,0-36-16,0 19 16,0-19-16,0-17 15,0-18-15,0 1 16,0-1-16,0-18 15,0 1 1,0 0 0,-36-18 109,1 0-125,0 0 15,-36 0-15,-34 0 16,16 0-16,19-18 16,-54 18-16,18 0 15,71 0-15,-53 0 16,-53 0-16,70 18 15,-17-1-15,35-17 16,18 0-16,0 0 16,-1 0-16,19 18 15,-1-18-15,0 0 16,1 0 0,-1 0-16,-17 0 15,17 0 1,-17 0-1,17 0 1,-35 18 62,36-18-78,-1 0 0,1 0 16,-1 0-16,0 0 15,1 0-15,-1 0 32,0 0-17</inkml:trace>
  <inkml:trace contextRef="#ctx0" brushRef="#br0" timeOffset="19577.43">13035 12806 0,'0'35'16,"0"18"-1,0-18-15,0 18 16,0 0-16,0-18 16,0 1-16,0-19 15,0 19-15,0-1 16,0 0-16,0-17 15,0-1 1,0-34 31,0-1-31</inkml:trace>
  <inkml:trace contextRef="#ctx0" brushRef="#br0" timeOffset="20954.66">13035 12594 0,'0'-17'63,"35"17"-63,1-18 16,17 0-16,-18 18 15,106-17 1,-35 17-16,105 0 15,-87 0 1,17 0 0,-88 0-1,-18 0-15,-17 0 16,-18-18-16,35 18 0,-17 0 16,-1 0-16,1 0 15,35-18 1,-35 18-16,35 0 15,17 0-15,-17 0 16,71 0-16,-19 0 16,-34 0-16,-36 0 0,-17 18 15,-1-18-15,1 0 16,0 0 0,17 0-1,-17 0 16,-1 0-15,19 0 0,-1 0-16,0 0 15,-17 0-15,-1 0 16,-17 18 31,0-1-32,18 19-15,-18 16 16,0-16-16,0-19 16,0 19-16,0-1 15,-18 18-15,1 0 16,-1-18-16,18-17 16,-18 17-16,1 53 15,-1-35 1,18-18-1,0 54 17,-17-37-17,-1 37-15,18-72 16,-18-17 31,1 0-47,-36-17 15,0-1-15,0 18 16,0 0-16,0 0 16,18 0-16,0 0 15,-18 0-15,17 0 16,1 0-16,17 0 16,-35 0-16,1 18 15,-1 17-15,-53-17 16,35-18-16,18 0 15,-35 0-15,18 0 16,-19 0-16,1 0 16,35 0-1,-17 0-15,52 0 16,0 0-16,1 0 16,-18 0 15,-18 17-16,17-17-15,1 0 16,0 18-16,0-18 16,17 0-1,0 0 142</inkml:trace>
  <inkml:trace contextRef="#ctx0" brushRef="#br0" timeOffset="21569.98">13088 14376 0,'0'17'15,"0"19"1,0-19-16,0 19 16,0 16-16,0 1 15,18 36-15,-18-37 16,0 1-16,0 0 16,0-17-16,0-19 15,0 1 1,0-1-1,0 1 1</inkml:trace>
  <inkml:trace contextRef="#ctx0" brushRef="#br0" timeOffset="22894.78">13247 14305 0,'17'0'78,"19"0"-63,-1-18-15,36 18 16,-19 0-16,37 0 16,16 0-16,1 0 0,-35 0 15,35 0 1,-36-17-16,1 17 15,-36-18-15,18 18 0,0-17 16,-35 17 0,-1 0-1,1 0 1,52 0 15,-52 0-31,35 0 16,70 0-1,-105 0 1,0 35 109,-1 0-125,-17 0 16,18 36-16,0 70 15,-18-88-15,0 35 16,0-35-16,17 0 16,-17 0-16,0-18 15,0 0-15,0-17 16,18 17-16,-18 1 15,0-1 1,0-17 0,-18-18 124,-17 0-140,0 0 16,-1 0-16,-16 0 16,-54 0-16,17-18 15,19 18-15,-18 0 16,35-18-16,-18 18 15,18 0-15,0 0 16,-17 0-16,-1 0 16,18 0-16,-17-17 15,-18 17-15,70 0 16,-17 0-16,17 0 16,0 0-16,1 0 15,-18 0-15,17 0 16,0 0-16,-17 0 15,0 0-15,-1 0 16,1 0-16,-18 0 16,18 0-16,17 0 15,1 0-15</inkml:trace>
  <inkml:trace contextRef="#ctx0" brushRef="#br0" timeOffset="23473.79">13335 15628 0,'0'0'0,"0"18"31,0 35-31,0-36 16,0 19-16,0-19 15,0 36 1,0 0 0,0-18-1,0 1-15,0 16 0,0-16 16,0-1-16,0 0 15,0 1-15,0-19 16,0 1 0</inkml:trace>
  <inkml:trace contextRef="#ctx0" brushRef="#br0" timeOffset="24606.3">13406 15610 0,'0'-17'47,"17"-19"-32,18 19 1,18-1-16,0 1 16,0 17-16,18-18 0,-18 18 15,0 0-15,0 0 16,-1-18-16,-34 18 16,17 0-16,-17 0 15,0 0-15,-1 0 16,19 0-1,-19 0-15,18 0 16,18 0-16,-17 0 16,17 0-16,17 0 15,1 0-15,-18 0 16,0 0-16,-18 0 16,-18 0-16,19 0 15,-19 0-15,19 0 16,-19 0-1,1 0-15,0 0 16,34 18-16,1-18 16,-17 18-16,-1-18 15,0 0 1,-17 17-16,-18 1 62,0 17-46,0-17-16,0 35 16,-18-18-16,1 18 15,-1-18-15,-17 18 16,17 0-16,18-18 16,-18-17-16,18 0 15,0-1 1,-17 1-16,17-1 15,0 1 1,0 0-16,0-1 16,-36-17 46,-16 0-46,-1-17-16,17 17 15,-87-18-15,17 0 16,-53 18 0,-17-17-16,70 17 15,36 0-15,-54 0 16,89-18-16,-18 18 16,18 0-16,17 0 15,0 0-15,1 0 63,-1 0-48,0 0 48</inkml:trace>
  <inkml:trace contextRef="#ctx0" brushRef="#br0" timeOffset="25748.56">11853 10813 0,'-17'0'15,"17"17"1,-18 107-16,0-89 15,-17 124-15,-18-18 16,18-71-16,17-17 16,18-17-16,0-1 15,-17 0-15,17-17 16,-18 17-16,18-70 62</inkml:trace>
  <inkml:trace contextRef="#ctx0" brushRef="#br0" timeOffset="26180.37">11712 10954 0,'35'17'16,"1"36"-16,-1 35 16,0-52-1,-17 17-15,17-18 16,-17-17-16,0 35 15,17-18-15,-35 0 16,17 0-16,1 1 0,-18-19 16,18 1-1,-1 0-15,-17-1 0,18 1 16,-18-1 15,0-34 63</inkml:trace>
  <inkml:trace contextRef="#ctx0" brushRef="#br0" timeOffset="26625.58">11712 11271 0,'18'0'63,"-1"0"-47,1 0-16,35 0 31,35 0-31,-35 0 0,-18 0 15,36 0-15,-18 0 16,-18-35-16,0 35 16,1-18-16</inkml:trace>
  <inkml:trace contextRef="#ctx0" brushRef="#br0" timeOffset="27176.8">12136 11165 0,'17'71'16,"1"-36"0,-1 18-1,1 0 1,0 0-16,-18 35 16,0-35-1,0 0 1,0-71 46,0-17-46</inkml:trace>
  <inkml:trace contextRef="#ctx0" brushRef="#br0" timeOffset="27649.78">12153 11112 0,'0'-17'16,"0"-1"0,18 18-16,-1 0 31,1 0-16,0 0-15,-1 0 16,1 0-16,0 0 16,-1 0-16,-17 18 15,18-1 17,-18 1-17,0 0 1,0-1-1,0 36-15,0-17 0,-18-1 16,1-17-16,-1-1 16,18 1-1,-18-18 17,1 0-1,17-18-31,-18 18 15</inkml:trace>
  <inkml:trace contextRef="#ctx0" brushRef="#br0" timeOffset="28038.96">12312 11165 0,'18'0'31,"-18"18"-31,0 0 15,35 88-15,-35-36 16,17-52 0,-17-1-16,18 19 15,-18-19-15,0 1 16,0 0-16,0-1 31,0-34 32,0-1-48</inkml:trace>
  <inkml:trace contextRef="#ctx0" brushRef="#br0" timeOffset="28570.57">12365 11077 0,'17'0'16,"-34"0"-16,34-17 15,1-1 16,17 18-31,-35-18 0,18 1 16,17 17 0,-17-18-16,0 18 15,-1 0-15,-17 18 47,0-1-31,0 19-16,0-1 0,0 0 15,0-17-15,0-1 16,0 1-16,-17 0 16,17-1 15,-18-17-15,0 18-1,1-18-15,-36 0 16,35 0-16,0 18 15,1-18 1,-1 0 31</inkml:trace>
  <inkml:trace contextRef="#ctx0" brushRef="#br0" timeOffset="29533.83">10901 12753 0,'35'0'0,"0"0"15,1 0-15,-1 0 16,141-18 31,-140 18-32,-1-17-15,0 17 16,-17 0-16,17 0 16,-17 0-16,-1 0 15,1 0 1,17-18-16,-17 0 16,0 18 15</inkml:trace>
  <inkml:trace contextRef="#ctx0" brushRef="#br0" timeOffset="29881">11324 12876 0,'-17'53'15,"17"71"-15,0-54 31,0 36-15,0-53 0,0-18-1,0-70 79</inkml:trace>
  <inkml:trace contextRef="#ctx0" brushRef="#br0" timeOffset="30371.16">11395 13035 0,'35'88'31,"-17"-52"-15,-18 17-1,17-18 16,-17 18-15,0-36-16,0-52 47,0-18-47,18 0 16,0 36-16,-1-54 15,18 18-15,-17 35 16,0 1-16,-1 17 15,1 0-15,0 0 32,-1 0-17,1 0 1,-18 17 0,18-17 15,-18 18-16</inkml:trace>
  <inkml:trace contextRef="#ctx0" brushRef="#br0" timeOffset="30713.18">11783 13053 0,'0'-18'63,"-36"36"-32,36-1-15,-17 1-16,-1 17 0,18-17 15,0 0 1,0-1-16,0 1 15,18 0-15,-1-18 16,1 0 15,0 0-31,-1 0 16,19-18 0,-19-17-16,19-18 15</inkml:trace>
  <inkml:trace contextRef="#ctx0" brushRef="#br0" timeOffset="30929.72">11906 13053 0,'18'17'15,"-18"19"-15,0-1 16,0 0 0,18-17-1</inkml:trace>
  <inkml:trace contextRef="#ctx0" brushRef="#br0" timeOffset="31371.12">11977 12982 0,'0'18'31,"0"-1"-15,17 19-16,-17-1 16,0 0-16,0 18 15,0-35-15,0 0 0,0-1 16,18-70 46,17 0-46,-35 0 0,53-17-16,-35 35 15,0 35 16,-18 17 1,0 1-17,17-1-15,-17 19 16,0-19 0,18 1-16,-18 0 15,0-1-15,17-17 31,-17-17-31</inkml:trace>
  <inkml:trace contextRef="#ctx0" brushRef="#br0" timeOffset="31777.86">12241 13053 0,'0'17'110,"-17"-17"-110,17 18 15,0 0 16,17-1-15,-17 1 0,18 0-16,-18-1 15,0 19 1,0-19-16,0 1 16,0-36 46,0 1-46,0-1-16</inkml:trace>
  <inkml:trace contextRef="#ctx0" brushRef="#br0" timeOffset="32608.04">12259 13070 0,'0'18'31,"18"17"-31,-18 1 16,0-19 0,0 1-1,0 0-15,0 17 16,0-18-1,17 36-15,-17-35 16,0-36 187,0 1-187,0-19-1,0 19 1,18-18-16,17-142 16,-35 71-1,35 53 1,-35 36 0,18 17-1,0 0 16,-1 0 16,-17 17-47,0 1 16,18 0 0,-18-1-16,0 1 15,0 0 1,0-1-1,0 1-15,0-1 16,-18-17-16,1 36 16,-1-19-1</inkml:trace>
  <inkml:trace contextRef="#ctx0" brushRef="#br0" timeOffset="33274">12559 12841 0,'-18'18'125,"1"-1"-109,17 1-16,0 0 15,0-1-15,0 1 16,17 0 31,-17-1-31,0 1-1,18-18-15,-18 17 16,0 19 15,0-54 110,0 0-126,0 1-15,0-1 16,0 1 0,0-19-1,0 19-15,0-1 16,0 0-16,18 18 15,-1 0-15</inkml:trace>
  <inkml:trace contextRef="#ctx0" brushRef="#br0" timeOffset="33653.87">12718 12647 0,'0'71'63,"0"-142"-48,0 195-15,0-89 0,0 18 16,0-36-16,0 1 16,0 0-1,0-1 1,0 19 0,0-19-1</inkml:trace>
  <inkml:trace contextRef="#ctx0" brushRef="#br0" timeOffset="33917.9">12665 12894 0,'0'0'16,"0"-18"-1,0-17 1,17 17-16,19 1 16,-19-18-16,1 17 15,17-17-15,-17-18 16,-1 53-16,1-36 16,0 36-1</inkml:trace>
  <inkml:trace contextRef="#ctx0" brushRef="#br0" timeOffset="34490.62">12118 13864 0,'0'18'63,"0"88"-48</inkml:trace>
  <inkml:trace contextRef="#ctx0" brushRef="#br0" timeOffset="34661.53">12136 14499 0,'0'18'31,"17"70"0,1-53-31,-18-17 16,0 17-16,0-17 16,0 17-16</inkml:trace>
  <inkml:trace contextRef="#ctx0" brushRef="#br0" timeOffset="34780.01">12171 15028 0,'0'0'15,"0"18"-15,0 0 16,0-1-1,0 1 17</inkml:trace>
  <inkml:trace contextRef="#ctx0" brushRef="#br0" timeOffset="34913.79">12153 15346 0,'0'0'16,"0"35"-16,0-17 15,-17-1-15,17 19 0,0 17 16,0-1-16,0 1 16,0-17-16,-18-1 15</inkml:trace>
  <inkml:trace contextRef="#ctx0" brushRef="#br0" timeOffset="35090.62">12065 15804 0</inkml:trace>
  <inkml:trace contextRef="#ctx0" brushRef="#br0" timeOffset="37867.99">14605 10213 0,'0'18'15,"0"-1"-15,-18 18 16,1 1-16,-19 17 16,19-18-16,-18 0 15,17-17 1,0 17-16,1-17 0,-1-18 16,18 35-16,-18-35 15,1 35-15,17-17 16,-18-18-1,18 18-15,-18-1 16,1 1-16,-1 17 16,0-17-16,18 17 15,-17-17 63,17-1 1,-18 19-64,1-19 1,17 1-1</inkml:trace>
  <inkml:trace contextRef="#ctx0" brushRef="#br0" timeOffset="38535.94">14111 10672 0,'0'17'31,"0"18"-31,0-17 16,0 35-16,0-35 15,0-1-15,0 1 16,0 17-16,0-17 16,0-1-1,0 1 1,18-18 93,35-18-93,-36 18-16,19-17 16,16-18-16,37-1 15,-54 36-15,18-17 16,0-1-16,-18 0 15,18 18-15,-35 0 16,17-17-16,-17 17 16,-1-18-16,1 18 15</inkml:trace>
  <inkml:trace contextRef="#ctx0" brushRef="#br0" timeOffset="43256.17">16316 12012 0,'-18'0'63,"-17"18"-48,0-18-15,-36 0 16,18 0-16,-35 0 16,35 0-1,-17 0-15,-1 0 0,-70 0 16,53 0-16,35 0 16,18 0-16,-1 0 15,1 0-15,17 0 16,1 0-1,-1 0-15,0 0 16,-52 0-16,35 17 16,-18-17-1,-18 36-15,-17-36 16,35 0-16,-35 17 16,35-17-16,-35 0 15,17 18-15,-35 0 16,89-18-16,-19 0 15,19 0 17,-1 17-17,1-17 1,-19 0-16,1 0 16,17 0-16,1 0 15</inkml:trace>
  <inkml:trace contextRef="#ctx0" brushRef="#br0" timeOffset="43876.08">14358 11994 0,'0'18'31,"-18"-18"-15,1 35-1,-1-17-15,0 0 16,-17 17 0,35-17-16,-17-1 15,-36 36-15,17-18 47,36-17-47,0 0 16,0-1 15,18-17 0,0 0-31,-1 0 16,36 18-16,-18 0 16,1-18-16,17 17 15,17 1-15,1 17 16,-1-35-16,-34 0 15,-19 18 1,1-18-16</inkml:trace>
  <inkml:trace contextRef="#ctx0" brushRef="#br0" timeOffset="48612.54">16898 11060 0,'0'35'16,"0"18"-1,0 0-15,0 35 16,0-35-1,0-18-15,0 0 16,0-17-16,0 0 16</inkml:trace>
  <inkml:trace contextRef="#ctx0" brushRef="#br0" timeOffset="49216.01">16969 11095 0,'0'0'0,"0"-18"16,35 1 0,-17 17-16,-1-18 15,1 18 1,-1 0 0,1 0 30,17 35-46,-35-17 16,0-1-16,18 19 31,-18-19-15,0 19 0,0-19-1,-18 1-15,1 0 16,-1-18-16,0 0 15,1 17 1,-1-17-16,1 0 16,-1 0-1,0 0 1,1 0 0,17-17-1</inkml:trace>
  <inkml:trace contextRef="#ctx0" brushRef="#br0" timeOffset="50171.76">17180 11871 0,'-17'0'63,"-19"-18"-48,-17 18-15,18 0 16,-18-17-16,18 17 15,0 0-15,-1 0 16,19 0-16,17 17 47,0 1-31,0 17-1,17 1 1,1-19-16,0 1 15,-18-1-15,17 1 16,1 0-16,17 17 16,-17-17-1,0-18-15,-1 17 16,1-17-16,-18 18 16,0 0 15,0-1-16,0 1-15,0-1 16,0 1 0,-18-18-1,1 0 1,-19 18-16,1-18 16,17 0-16,-17 0 15,0 0-15,17 0 16,-35 0-16,36 0 15</inkml:trace>
  <inkml:trace contextRef="#ctx0" brushRef="#br0" timeOffset="57148.71">16475 12012 0,'0'-18'0,"-18"18"16,18-17-1,0-1 17,0 1-17,18 17 1,-18-18-1,17 0 1,36-17-16,-35 17 16,17 1-16,18 17 15,-35 0-15,-18-18 16,17 18-16,1-18 16,17 18-16,1 0 15,-1 0-15,-18-17 16,19 17-16,17 0 15,-36 0 1,19 0-16,-19 0 16,19 0-1,-19 0-15,1 0 16,17 0-16,-17 0 16,17 0-1,0 0-15,-17 17 16,0 1-16,-1-18 15,1 0-15,-18 18 16,17-18-16,1 17 31,-18 1-31,18-18 16,-1 18-16,1-18 16,-18 17-1,18 1 1,-18 0-1,17-1 1,1-17-16,-18 18 16,0 17-1,18-35-15,-18 18 16,0-1-16,0 1 16,0 0-16,0 17 15,0 0-15,-18-17 16,0 17-16,-17 0 15,17-17-15,-17 35 16,17-53-16,-34 53 16,34-36-1,0-17-15,1 0 16,-19 0 0,19 0-1,-1 0 16,-17 0-15,-89 0 0,89 0-1,-18 0 1,0 0 0,0-35-1,36 35 1,17-17-16,-18 17 0,18-18 31,-18 18-31,1-18 16,-1 1-1,0-1 1,1 18 0,17-18-1,-18 1 32,18-1-31,0 0-1,-17 18-15,-1-17 16,18-36-16,0 18 16,0 17-1,0 0 1,-18 1-1,18-1-15,0 0 16,0 1 0,0-1-16,0 1 15,0-1-15,0 0 16,0 1 109</inkml:trace>
  <inkml:trace contextRef="#ctx0" brushRef="#br0" timeOffset="76036.16">13247 8908 0,'0'0'0,"-18"0"0,18-18 78,71-17-78,-1-1 16,36 19-16,-18-1 15,89 1-15,-19 17 16,54-18-16,-71 18 16,53 0-16,-70 0 15,52 0-15,53 0 16,-140 0-16,52 0 16,-35 0-16,70 0 15,-88 0-15,-35 0 16,53 0-16,35 0 15,0 0-15,-106 0 16,106 0-16,18 0 16,0 0-16,-53 0 15,-18 0-15,35 0 16,-34 0-16,34 0 16,-52 0-16,52 0 15,-70 18-15,0-18 16,0 17-16,0-17 15,53 18-15,-36-18 16,18 0-16,36 0 16,-18 0-16,105 0 15,-105 0 1,71 0-16,-72 0 16,1 0-16,-18 0 15,-17 0-15,17 0 16,-17 0-16,17 17 15,35-17-15,-34 0 16,16 0-16,19 0 16,52-17-16,-70 17 15,-35 0-15,52 0 16,-17 0-16,-18 0 16,-52 0-16,16 0 15,-16 0-15,-19 0 16,1 0-16,35 0 15,0 0-15,17 0 16,19 0-16,-37 0 16,1 0-1,0 0-15,-17 0 0,-1 0 16,0 0 0,18 0-16,-35 0 0,17 0 15,-17 0-15,17 0 16,-17 0-16,-1 0 15,1 0-15</inkml:trace>
  <inkml:trace contextRef="#ctx0" brushRef="#br0" timeOffset="76804.8">16739 9066 0,'36'0'63,"16"0"-48,19-17 1,123-1-16,-88 18 0,88 0 15,18 0-15,-36 0 16,106 0-16,-123 0 16,53 0-16,17 0 15,18 0-15,-88 0 16,-18 0-16,-53 0 16,124 0-16,-177-18 15,124 1-15,-36 17 16,-17 0-16,0-18 15,-18 18-15,-17 0 16,-19 0-16,-16 0 16,-19 0-1,1 0 48</inkml:trace>
  <inkml:trace contextRef="#ctx0" brushRef="#br0" timeOffset="83411.71">8449 9895 0,'18'-17'31,"-1"-19"-16,19 19-15,34-36 16,-17 53-16,0-35 16,18 17-1,105 0-15,-158 18 16,123 0-16,0-17 16,-35 17-16,-53 0 15,88 0-15,0 0 16,88 0-1,-35 0-15,-88 0 0,70 0 16,-70 0 0,-53 0-16,35 17 0,-35-17 15,-18 18-15,36-18 16,-18 0-16,35 0 16,53 0-16,-17 0 15,34 0-15,1 0 16,317 18 15,-229-1-31,-70 1 0,-36 0 16,53-18-16,-71 17 15,36-17-15,-35 0 16,-36 0-16,18 0 16,-71 0-16,35 0 15,1 0-15,158-35 31,-123 17-31,-53 18 16,18 0-16,52 0 16,-105 0-16,70 0 15,0 0 1,-17 0-16,-18 0 0,0 0 16,-36 0-16,36 0 15,-18-17-15,1 17 16,-19 0-16,1 0 15,17 0 1,-17 0 0,-1 0-1,1 0 79,53 0-78,281 0-16</inkml:trace>
  <inkml:trace contextRef="#ctx0" brushRef="#br0" timeOffset="84465.64">24853 9807 0,'35'0'47,"18"-17"-47,0-1 15,18 18-15,141 0 16,-18 0-16,35 0 15,-70 0-15,52 0 16,1 0-16,88 35 16,-124-35-16,124 18 15,-106-1-15,-53-17 16,71 0-16,-53 0 16,-71 0-16,-35 0 15,0 0-15,-18-17 16</inkml:trace>
  <inkml:trace contextRef="#ctx0" brushRef="#br0" timeOffset="85445.28">4815 10742 0,'0'0'0,"-17"0"0,105 0 47,35-18-47,1 1 16,52 17-16,142-18 15,-89 18 1,-35 0-16,864 0 31,-881 0-31,193 0 16,248 35-1,-371-35-15,70 0 32,-88 0-17,18 0-15</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45:47.675"/>
    </inkml:context>
    <inkml:brush xml:id="br0">
      <inkml:brushProperty name="width" value="0.05292" units="cm"/>
      <inkml:brushProperty name="height" value="0.05292" units="cm"/>
      <inkml:brushProperty name="color" value="#FF0000"/>
    </inkml:brush>
  </inkml:definitions>
  <inkml:trace contextRef="#ctx0" brushRef="#br0">8026 9613 0,'17'0'46,"19"-17"-30,52-1 0,53 0-16,-18 18 15,89 0-15,-18 0 16,18 0-16,-106 0 16,123 0-16,0-17 0,-52 17 15,-89 0 1,18-18-16,-53 18 15,-18 0-15,0-18 16,0 1-16,18 17 16,-17 0-16,34-18 15,-35 18-15,36-18 16,-1 18-16,-17 0 16,18 0-16,0 0 15,17 0-15,18 0 16,-71 0-16,53-17 15,-17-1-15,17 18 16,-35 0-16,194 0 47,-177 0-47,18 0 16,-17 0-16,35 0 15,35 0-15,-35 18 16,-36-18-16,71 17 15,-88-17-15,18 18 16,35-18-16,-36 0 16,-17 0-16,-18 0 15,1 0-15,17 0 16,0 0-16,-1 0 16,1 0-16,-17 0 15,17 0-15,35 0 16,-18 18-16,54-1 15,-36 1-15,0-18 16,0 18-16,53-18 16,-35 0-16,-35 0 15,70 0 1,-18 0-16,19 0 16,140 0-1,-194 0-15,18-18 16,17 18-16,-87 0 15,16 0-15,1-18 16,-17 18-16,-1 0 16,-17 0-16,70 0 31,-71-17-15,1 17-16,17 0 15,-17 0-15,17 0 16,-17 0-16,0 0 15,-1 0-15,1 0 16,-1 0 0,1 0-1,0 0 1</inkml:trace>
  <inkml:trace contextRef="#ctx0" brushRef="#br0" timeOffset="909.48">8273 9790 0,'0'-18'63,"35"18"-63,-17 0 16,34-18-16,72 1 15,70-1-15,18 0 16,-1 18-16,19-17 0,87 17 15,-88 0-15,-17 0 16,300-36-16,-336 36 16,89 0-16,-36 0 15,53 0 1,-17 0-16,52 0 0,-176 0 16,-53 0-16,177 0 15,-212 0-15,70 0 16,-17 0-16,0 0 15,-71 0-15,18 0 16,0 0-16,18 0 16,-36 0-16,89 0 15,-36 0-15,-18 0 16,89 0-16,-71 0 16,18 0-16,-35 0 15,-18 18-15,-18-18 16,-18 0-1,1 18-15,-53-18 110</inkml:trace>
  <inkml:trace contextRef="#ctx0" brushRef="#br0" timeOffset="1716.4">8608 9878 0,'0'0'0,"194"0"16,-88 17-16,105-17 15,-140 0-15,52 0 16,-34 0-16,-19 0 16,-17 0-16,18 0 15,52 0-15,-17-17 16,88-19 0,18 36-16,-160-17 15,389-1 1,-105 18-16,-89-17 15,105 17-15,-52 0 16,-71 0-16,195 0 16,-213 0-16,248 0 15,-230 0-15,-17 0 16,53 0-16,-124 0 16,-106 0-16,-17 0 15</inkml:trace>
  <inkml:trace contextRef="#ctx0" brushRef="#br0" timeOffset="17063.12">10724 10513 0,'18'17'16,"17"19"0,-17-1-16,-18-17 15,53 35-15,-53-36 16,35 1-16,-35 17 15,35-17-15,-35-1 16,18-17 0,0 0 15,-1 0-15,-17-17-16,36-36 15,-19 35-15,54-35 16,-18-35-16,106-35 15,-36 34-15,0 19 47,160-89-15,-266 159-17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09:47.861"/>
    </inkml:context>
    <inkml:brush xml:id="br0">
      <inkml:brushProperty name="width" value="0.05292" units="cm"/>
      <inkml:brushProperty name="height" value="0.05292" units="cm"/>
      <inkml:brushProperty name="color" value="#FF0000"/>
    </inkml:brush>
  </inkml:definitions>
  <inkml:trace contextRef="#ctx0" brushRef="#br0">11201 3210 0,'0'18'31,"0"35"-31,0 17 15,0 36-15,-18 0 16,18 0 0,0-36-1,-18-17-15,18-17 16,0-19 0,0-52 46</inkml:trace>
  <inkml:trace contextRef="#ctx0" brushRef="#br0" timeOffset="733.29">11289 3069 0,'18'18'47,"-1"35"-47,1-18 16,17 0-16,-17 1 15,-1 34-15,19-17 16,-19-18-16,1 18 16,35 35-16,-53-52 15,17 17-15,19 17 16,-36-52-16,17-18 16,-17 17-16,0 1 15,18-18 32,0-53-31,35 18-16,-36-18 15,36-18-15,-35 18 16,35-35-16,-18 53 16,0-53-16,-17 53 15,35-18-15,-18-36 16,0 54-16,-17 18 15,-18-19-15,18 36 16,-18 18 31,35 70-47,-35 36 16,0 17-16,18 0 15,-18-18-15,0-35 16,0-52-16,17-1 15,1 18-15,-18-35 16,17-18 62,-17-53-62</inkml:trace>
  <inkml:trace contextRef="#ctx0" brushRef="#br0" timeOffset="1411.52">12629 3563 0,'-17'0'15,"17"18"1,17-18 31,19 0-32,-1-18-15,0 18 0,18 0 16,0 0-16,0 0 16,18-18-16,-19 18 15,1-17-15,18 17 16,-18 0-16,0 0 16,35 0-16,-35 0 15,0 35-15,0-17 16,35 17-16,-35-35 15,-18 18-15,71-1 32,-88-17-32</inkml:trace>
  <inkml:trace contextRef="#ctx0" brushRef="#br0" timeOffset="1917.93">13652 3228 0,'18'0'46,"35"0"-46,0 0 16,0 0-16,0 18 16,-18-1-16,-17 1 0,35 17 15,-53 0 1,17-35 0,-17 18-16,0 0 15,0-1-15,0 1 16,0 17-16,0 18 15,-17-53-15,-1 71 16,-17-18-16,17-18 16,-17 18-16,-18 88 47,53-159 31,0 1-63,0-1-15</inkml:trace>
  <inkml:trace contextRef="#ctx0" brushRef="#br0" timeOffset="2899.68">15522 3157 0,'0'0'15,"0"-17"32,-35-19-31,35 19-1,-53-1-15,35 18 16,1-35-16,-1 35 16,0 0-16,1 0 15,-18 0-15,-18 0 16,0 0-16,0 0 15,18 0-15,-1 0 16,19 0 0,-1 0-1,18 18-15,-18-18 16,18 35-16,0-18 16,0 19-16,0 17 15,0-18-15,0 0 16,36 36-16,-19-36 15,1-17-15,0 17 16,17-35-16,0 35 16,-17-17-16,17-1 15,18 1-15,0 0 16,-36-1-16,19 1 16,-1 17-16,-35-17 15,18 0-15,-1-18 16,1 35-16,0-35 15,-18 18-15,0-1 16,0 1 0,0-1-16,0 1 15,-18-18 1,18 18-16,-18-18 16,-35 17-16,0 1 15,18-18-15,0 0 16,-36 0-16,36 18 15,0-18-15,-18 0 16,18 0-16,17 0 16,0 0-1,1 0 1,-1 0 0,0 0-16,1-18 31,-1 18-31,0 0 15</inkml:trace>
  <inkml:trace contextRef="#ctx0" brushRef="#br0" timeOffset="6981.18">10989 1041 0,'-18'70'32,"-17"54"-32,17-54 15,-52 142-15,35-89 16,35-70-1,-36 71-15,19-1 0,17-70 16,0 0-16,-18-18 16,0-17-16,18 0 15,0-54 32,18-17-47,-18 1 16,18-19-16</inkml:trace>
  <inkml:trace contextRef="#ctx0" brushRef="#br0" timeOffset="7372.52">10883 1376 0,'18'0'16,"-1"0"0,36 0-16,-35 0 15,17 17-15,1 19 16,34 17-16,-17 0 16,0 35-16,18 0 15,-19 18-15,1-53 16,0 53-1,-17-36-15,-1 1 0,18 17 16,-18-35-16,-35-18 16,18 0-16,-1-35 15,-17-35 32,0-18-31,0 18-1,18-18-15</inkml:trace>
  <inkml:trace contextRef="#ctx0" brushRef="#br0" timeOffset="8323.99">10407 1817 0,'70'17'15,"19"1"-15,-36 0 16,35-1-1,-71-17-15,19 18 16,-19-18-16,1 0 16,0 0-16,-1 0 15,1 0 142,0 0-95,-1 0-62,1-18 16,17 18-16,0 0 15,1 0-15,52 0 16,-18 0-16,72 0 16,-90 18-1,1 0-15,-17-18 16,-36 17 203</inkml:trace>
  <inkml:trace contextRef="#ctx0" brushRef="#br0" timeOffset="8860.59">12083 1429 0,'0'0'16,"17"17"0,54 72-1,-1 16-15,-34-52 16,69 88-16,-87-88 15,88 71-15,-53-18 16,17 35-16,-34-88 16,-19-36-16,1 1 15,-18-36 32,0-17-47,0 0 16,0-18-16,0 18 15</inkml:trace>
  <inkml:trace contextRef="#ctx0" brushRef="#br0" timeOffset="9211.48">12788 1341 0,'-35'35'16,"-18"53"-1,-18 18 1,-34 17-16,52-52 16,-53 52-16,-18 54 15,54-71 1,-1-1-16,18-34 15,36-36-15,-1-17 0,36-18 47,70-18-47,-18-17 16,1-36-16,-36 54 16,-17-1-16,-18 0 15</inkml:trace>
  <inkml:trace contextRef="#ctx0" brushRef="#br0" timeOffset="17952.61">19738 7073 0,'35'-35'78,"18"17"-78,0-17 15,88 17-15,-35 1 16,53 17 0,17 0 15,-158 0-16,-1 0 1,1 0 0,0 0-1,17-18-15,0 18 16,18-18-16,0 18 16,-35 0-16,17-17 15,18 17-15,-18 0 16,0-18-16,-17 18 15,0 0-15,-1 0 16,1 0 15,0 0-31,17 0 16,18 0-16,0 0 16,0 0-16,-18 0 15,35 0-15,36 0 16,-35 0-16,17 0 15,-35 0-15,88 0 16,-35 0-16,17 0 16,-17 0-16,-18 0 15,-17 0-15,-53 0 16,35 0-16,-18 0 16,18 0-16,0 0 15,88-17 1,-88 17-1,17 0-15,1 0 16,52 0-16,-87 0 16,87 0-16,-17 17 15,-36-17-15,19 18 16,16-1-16,-16-17 16,16 0-16,-16 0 15,34 0-15,-105 0 16,70 0-16,0 0 15,-17 0-15,35-17 32,-71 17-32,106 0 31,-88 0-15,0 0-16,35 0 15,-70 0 1,17 0-1,-17 0 1,-71 0 172</inkml:trace>
  <inkml:trace contextRef="#ctx0" brushRef="#br0" timeOffset="19021.57">20267 7073 0,'18'0'47,"17"-35"-47,18 17 15,53 1-15,-18-1 16,-18 18 0,54 0-16,70 0 0,-53 0 15,-17 18-15,70-1 16,-89 1 0,19-18-16,-54 0 15,107 18-15,-89-18 16,-35 0-16,-18 0 15,71 0-15,-53 0 16,-35 0-16,17 0 16,0 0-16,0 0 15,1 0 1,-1-18-16,-17 18 16,17-18-16,0 18 0,18 0 15,0 0-15,0 0 16,18 0-16,52 18 15,-52 0-15,52-1 16,-35-17-16,18 0 16,-18 0-16,36 0 15,-54 0-15,36 0 16,-71 0-16,18 0 16,-35 0-16,0 0 78,-1 0-63,-87 0 79,-19 35-94,-87-17 16</inkml:trace>
  <inkml:trace contextRef="#ctx0" brushRef="#br0" timeOffset="19683.88">20320 7197 0,'35'-18'47,"18"-17"-32,53-1 1,17 19-16,19-1 15,-54 18-15,123 0 16,-17 0-16,-52 0 16,87 0-16,-17 0 15,87-17 1,-193 17-16,106-18 16,-71-17-16,-35 35 15,88 0-15,-88 0 16,264 0-1,-264 0-15,53 17 16,-124-17-16,36 18 16,-19-18-16,-34 0 15,-36 0 126,1 0-141</inkml:trace>
  <inkml:trace contextRef="#ctx0" brushRef="#br0" timeOffset="28663.43">11871 8925 0,'0'36'31,"0"-1"-31,0 18 16,0-18-16,35 18 16,-35-35-1,18-18 32,0-18-31,34-17-16,54-36 15,-35 1-15,105-72 16,-70 54-16,-18 35 16,18-17-16,-88 52 15,17-17-15</inkml:trace>
  <inkml:trace contextRef="#ctx0" brushRef="#br0" timeOffset="30843.44">24977 8978 0,'35'18'32,"-35"-1"-17,18-17-15,-18 18 16,17-18 15,1 18-15,-1 17-1,54 53-15,-53-53 16,-1-17-16,1 0 16,0-18-16,17 0 93,-17-18-93,52-70 16,-52 88-16,35-71 16,0 54-16,-18-36 15,18 18-15,35-36 16,18 0-16,-18 19 16,-35 16-16,35-34 15,-17 17-15,-36 35 16,-17-17-16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0:33.948"/>
    </inkml:context>
    <inkml:brush xml:id="br0">
      <inkml:brushProperty name="width" value="0.05292" units="cm"/>
      <inkml:brushProperty name="height" value="0.05292" units="cm"/>
      <inkml:brushProperty name="color" value="#FF0000"/>
    </inkml:brush>
  </inkml:definitions>
  <inkml:trace contextRef="#ctx0" brushRef="#br0">8184 7620 0,'18'0'47,"35"-18"-31,53 1-16,-53-1 16,88 0-16,71 18 15,-18 0-15,52 0 16,19 0-16,-53 0 15,17 0-15,0 0 16,-17 18-16,0 0 16,-71-1-16,-18 1 15,-70-18-15,-35 0 32,-1 0-32,1 0 15,0 0 1,-1 0-1,-17-18-15</inkml:trace>
  <inkml:trace contextRef="#ctx0" brushRef="#br0" timeOffset="541.2">8590 7691 0,'53'-89'31,"-18"72"-31,54-36 0,105 0 16,-106 35 0,123 1-16,1 17 15,0 0-15,52 17 16,-17 36-16,-70-18 16,264 36-16,-230-36 15,1 1-15,-53-36 16,-53 0-16,-18 0 15,-35 0-15,-18-18 16,0 18-16,-35-18 16</inkml:trace>
  <inkml:trace contextRef="#ctx0" brushRef="#br0" timeOffset="1004.92">9172 7602 0,'0'0'15,"53"-70"-15,35 17 0,18 18 0,0-18 16,-18 35-16,36 18 16,-1-18-1,-35 18-15,124 0 0,0 0 16,-107 0-16,90 18 16,-37 0-16,-52-1 15,-18-17-15,36 18 16,-36 0-16,-53-18 15,-35 17-15</inkml:trace>
  <inkml:trace contextRef="#ctx0" brushRef="#br0" timeOffset="14884.55">11624 12541 0,'0'71'16,"0"88"-16,0-107 15,0 125 1,0-71-16,0 0 15,-18 17-15,18-35 16,0-35-16,0 0 0,0-18 16,0-17-1,53-247 48</inkml:trace>
  <inkml:trace contextRef="#ctx0" brushRef="#br0" timeOffset="15858.35">12012 12718 0,'0'35'15,"0"-17"1,-18 17-16,18-18 16,-17 19-1,-18-1 32,-18 18-31,35-18-1,-35 18 1,35-35-16,1-1 16,-1 1-1,18 0 1,-18-18 78,1 17 156,-1-17-235,36 0 48,-1 0-48,1 18 17,35 35-32,-35-53 15,35 35 1,52 0 0,-34 1 15</inkml:trace>
  <inkml:trace contextRef="#ctx0" brushRef="#br0" timeOffset="16304.3">12541 13370 0,'0'18'0,"0"35"15,0 0 1,0-36-16,0 36 0,0 35 31,0-52-31,0 17 0,0-18 16,0-17-16,0-1 16,-17 1-1,17-36 32,0-35-47</inkml:trace>
  <inkml:trace contextRef="#ctx0" brushRef="#br0" timeOffset="16856.18">13194 12806 0,'0'17'47,"18"-17"-16,70 0-15,123-35 0,-140 35 30,105-70-30,-176 87 31,0 1-47,-17 0 16</inkml:trace>
  <inkml:trace contextRef="#ctx0" brushRef="#br0" timeOffset="17254.24">13388 13123 0,'18'0'47,"17"-17"-32,18-1-15,53 0 16,123 1 0,-141 17 15,-35 0-16,-35 0-15</inkml:trace>
  <inkml:trace contextRef="#ctx0" brushRef="#br0" timeOffset="18312.27">15628 12823 0,'0'0'0,"0"-17"0,0-1 16,0 1 0,-18 17-16,1 0 15,-1-18 1,0 18-16,-17 0 15,0-18-15,0 18 16,-1-17-16,-17 17 16,36 0-16,-1 0 15,1 0-15,-1 0 16,18 17 0,0 36-16,-18 0 15,18 0-15,0 0 16,0 17-16,0-17 15,18-53-15,0 18 16,-18 0-16,17-18 16,1 0-16,17 0 15,-17 0-15,35 0 16,-18-18-16,-17 0 16,17 1-16,-35-1 15,17 18-15,1-35 16,0 35-16,-18-18 15,17 18 1,-17 18 15,18 52-15,-18 72-16,0-37 16,18-34-16,-18 35 15,0-18-15,0-35 16,0 0-16,0 17 15,0-52-15,0 17 16,-36 1-16,19-19 16,-1 18-16,0-17 15,18 0 1,-17-18 0,-1-18 15,-35-35-31,-17-35 15,34 35-15,-52-141 16,71 106 0</inkml:trace>
  <inkml:trace contextRef="#ctx0" brushRef="#br0" timeOffset="19295.08">15540 12400 0,'0'0'16,"0"-18"-16,-35 36 156,17 0-140,0-1 15,18 1-31,-17 17 16,17-17-16,17-18 62,1 0-62,0 0 16,-1 0-16,1 0 15,-1 0 1,-17-18-16,18 18 16,0-35-1,-18 17-15,17 1 0,-17 34 78,0 19-62,0 17-16,0-18 16,18 0-16,-18 0 15,0-17 1,18-36 62</inkml:trace>
  <inkml:trace contextRef="#ctx0" brushRef="#br0" timeOffset="20044.99">15734 12206 0,'18'53'46,"-1"-18"-46,-17 1 16,0-1-16,0-18 0,18 19 16,-18-1-16,0 0 15,0 1-15,17-19 16,-17 1 0,0 0-1,0-1-15,0-70 78,18 18-78,17 0 16,-17 35-16,0-36 16,-1 19-16,1-19 15,17 36-15,-35-17 16,35-1-16,-17 18 15,-18 18 32,18-1-47,-18 19 16,0-19 0,0 1-16,0 0 15,0-1-15,0 1 16,-18 0-16,0-18 15,1 17-15,-18 1 16,17-18 0,0 0 15</inkml:trace>
  <inkml:trace contextRef="#ctx0" brushRef="#br0" timeOffset="20885.91">16722 12735 0,'0'18'62,"-36"17"-62,19-17 16,-54 70-16,18-17 15,53-1-15,-35 18 16,17 1-16,18-1 16,0-18-16,18 36 15,17-35-15,-35-1 16,18-70-1,0 18-15,-18-1 0,17-17 16,1 0 0,17 0-16,-17 0 15,-1-17-15,1-1 16,0 18 0,-1 0-1,-17-17-15</inkml:trace>
  <inkml:trace contextRef="#ctx0" brushRef="#br0" timeOffset="21645.08">16916 13159 0,'17'17'31,"1"36"-31,17 53 16,-17-53-16,-18 35 31,35-53-31,-35-17 31,18-18 1,-1-53-32,19 0 15,-19 18-15,36-36 16,35-17 0,-70 53-16,17 0 0,-17 17 15,0 18 16,-18 53-15,17 0-16,-17 0 16,18-18-16,0 0 15,-18 1-15,0-19 16,0 18 0,17-35 30,1-17-46,17-18 16,-17-1-16,35 1 16,-53 17-1,17 1 1,1 70 31,-18 35-32,0-71 1,0 1-16,0 35 16,0-35-1,0-1 1,-35-70 31</inkml:trace>
  <inkml:trace contextRef="#ctx0" brushRef="#br0" timeOffset="22270.34">17762 13370 0,'0'-17'0,"18"-1"31,176-194 16,-159 177-47,36 17 16,-54 54 15,1-1-16,0 53-15,-18-35 16,17-53-16,-17 18 16,0 35-16,0-36 0,0 1 15,0 0 1,-17-18-16,-1 35 16,0-35-16,1 0 15,-1 0 1,1 0-1,-1-18 1,18-17-16,-18 17 16,1-17-16,17 17 15,0-35-15,0 18 16,0 18-16,17-19 16,-17 19-16</inkml:trace>
  <inkml:trace contextRef="#ctx0" brushRef="#br0" timeOffset="22814.15">18433 13264 0,'0'-17'0,"0"34"0,0-52 16,0 18-16,-18 17 62,0 17-62,18 36 16,-17 0-16,17 0 15,0-18-15,0 0 16,0-17-16,0 17 16,17-35 15,1 0-31,0-17 15,17-1-15,-17-35 16,17 18-16,-18 17 16,-17-35-16</inkml:trace>
  <inkml:trace contextRef="#ctx0" brushRef="#br0" timeOffset="23190.43">18574 12912 0,'0'53'31,"0"-1"-31,0 1 15,0 18-15,0 17 16,0-35-16,17 0 16,-17 18-1,0-36-15,18 18 16,0-53-16,-18 17 16</inkml:trace>
  <inkml:trace contextRef="#ctx0" brushRef="#br0" timeOffset="23725.22">18979 13070 0,'0'18'16,"36"106"-16,-36-54 15,0 89-15,17 52 16,-17-175-16,18 52 16,-18 0-1,0-35 1,0-71 46,0-34-62,0-37 16,-18 1-16</inkml:trace>
  <inkml:trace contextRef="#ctx0" brushRef="#br0" timeOffset="24105.96">19068 13017 0,'0'-17'0,"0"34"0,35-52 16,0 0-16,-17 17 15,105-17 1,-105 35-1,17 0-15,-17 0 16,-18 18 0,0-1-16,0 19 15,17 16-15,-17-34 16,0 53 15,0-54-15,-17 1-16,-18 17 0,17-17 15,-17 0-15,17-18 16,0 0 0,1 0 15,-1 0-15</inkml:trace>
  <inkml:trace contextRef="#ctx0" brushRef="#br0" timeOffset="24734.12">19720 12471 0,'0'0'0,"18"0"0,0 0 16,-1 0-1,-17 17 1,18 1-16,-1 0 16,1 17-16,0-17 15,-18 17-15,35 0 16,-17-17-16,-18 17 16,17-17-16,1-1 15,-18 19-15,18-19 0,-1 18 16,1-17-1,-1 0-15,-17 17 16,18 0-16,0 1 16,-18 34-16,17 1 15,-17 35-15,0 35 16,0-18-16,0-35 16,0 0-16,0 1 15,-17-54-15,-1 18 16,-35 17-16,36-52 15,-19 0-15,19 17 16,-36-17-16,35-18 16,-17 0-16,0 17 15,-1 1-15,1-18 16,17 35-16,1-35 16</inkml:trace>
  <inkml:trace contextRef="#ctx0" brushRef="#br0" timeOffset="35801.93">20144 7444 0,'53'-36'31,"35"36"-16,18 0-15,123 0 16,-88 0-16,-18 0 16,142 0-1,-89 18-15,1-18 0,-71 0 16,52 18 0,-69-18-16,-19 0 0,-35 0 15,-17 0-15</inkml:trace>
  <inkml:trace contextRef="#ctx0" brushRef="#br0" timeOffset="36325.98">19861 7497 0,'0'-18'16,"36"-17"0,69 17-1,-52 18-15,71-18 16,158 18-16,-141 0 15,18 0-15,-36 0 16,124 18-16,-158 0 16,16-1-16,-69-17 15,-19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1:20.161"/>
    </inkml:context>
    <inkml:brush xml:id="br0">
      <inkml:brushProperty name="width" value="0.05292" units="cm"/>
      <inkml:brushProperty name="height" value="0.05292" units="cm"/>
      <inkml:brushProperty name="color" value="#FF0000"/>
    </inkml:brush>
  </inkml:definitions>
  <inkml:trace contextRef="#ctx0" brushRef="#br0">8431 7779 0,'18'0'63,"0"0"-48,-1 0 1,19-18-16,52-17 15,-18 17-15,54 1 16,70 17-16,-124 0 16,177 0-16,-70 0 15,-71 0-15,17 35 16,-52-35-16,17 17 16,-18 1-16,-17-18 15,-17 0-15,-1 0 16,-18-18-1,19 18-15,-36-17 16,17-1-16,19 18 16,17-17-16,-1-1 15,54 0-15,0 1 16,18-1-16,-54 18 16,142-35-16,-53 35 15,-89 0-15,107 0 16,-89 0-16,0 0 15,-35 0-15,-18 0 16,0 0 0,18 0-16,0-18 15,53 0 1,-35 18-16,34-17 16,1 17-16,18 0 15,70 0-15,-88 0 16,70 0-16,-123 0 0,106 0 15,-54 0-15,-16 0 16,-36 0-16,17 0 16,1 0-16,-36 0 15,36 0 1,-19 0-16,-16 0 16,-1 0-16,36 0 0,-19 0 15,-16-18-15,34 18 16,-34-17-16,34 17 15,-17-18-15,35 18 16,18 0-16,-53 0 16,-18 18-16,18 17 15,-35-35-15,17 0 16,-17 0-16,-1 0 16,1 0-16,0 0 15,-1 0 1,19 0-1,-19 0-15,1 0 16,17 0-16,0 0 16,-17 0-1,0 0 17,35 0-32,17 0 15,-17 0-15,35 0 16,-35 0-1,0 0-15,-53 17 47,-35 19-31</inkml:trace>
  <inkml:trace contextRef="#ctx0" brushRef="#br0" timeOffset="1020.49">9631 7885 0,'53'-18'47,"88"0"-47,-18 1 16,177-1-16,-71 18 15,-17 0-15,70-18 16,-88 18-16,0-17 0,-17 17 16,-54 0-1,18-18-15,-70 18 16,-36 0-16,18-18 16,-18 18-16,1-17 15,17 17-15,17-18 16,54 1-16,34-19 15,1 1-15,-18 17 16,106-17-16,-70 35 16,-36 0-16,70 0 15,-17 0-15,-123 0 16,52 0-16,-70 0 16,-35 0-16,0 18 15,-1-18 79,1 0-78,0 0-1</inkml:trace>
  <inkml:trace contextRef="#ctx0" brushRef="#br0" timeOffset="3739.4">26211 7726 0,'18'0'0,"0"0"15,-1 0 1,1 0-16,0 0 16,17 0-16,0 0 15,18 0-15,-18 0 16,54-18-16,-19 18 16,-52 0-16,52 0 15,-17-17-15,53-1 16,0 0-16,-18 18 15,18 0-15,88 0 16,-141 0-16,88 0 16,-71 0-16,-52 0 15,35 0-15,-35 0 78,-1 0-78,1 0 16,0 0-16,17 0 16,-35-17-1,18 17-15,-1 0 16</inkml:trace>
  <inkml:trace contextRef="#ctx0" brushRef="#br0" timeOffset="4609.82">22931 7655 0,'35'-17'15,"-35"-1"1,106 0 15,194 1-15,-195 17-16,89 0 0,-53 0 16,71 0-1,88 0 1,-124 0-16,1 0 15,87 0-15,-123 0 16,-17-18-16,-18 0 16,-18 1-16,106-1 15,-71 18-15,-34-17 16,34 17-16,-17 0 16,-18 0-16,89 0 15,-36 35-15,-18-18 16,-52 1-16,52 17 15,-17-17-15,-35-18 16,-19 0-16,-16 0 16,-19 0-16,19 0 15,-1-18-15,-17 1 16,35-1-16,-1 0 16,1 1-16,18 17 15,-1 0-15,1 0 16,35 0-16,-36 17 15,-17-17-15,-17 18 16,-19 0-16,36-18 16,-18 0-16,-17 0 15,0 0-15,17 0 16,-35 17-16,18-17 16,-36 0 62,-53 18-63</inkml:trace>
  <inkml:trace contextRef="#ctx0" brushRef="#br0" timeOffset="5450.21">22983 7779 0,'18'-18'31,"35"-17"-15,0 0-16,70-1 16,-17 1-16,-35 17 15,52 1-15,54-19 16,-19 36-16,-34 0 0,52 0 16,-52 0-1,105 0-15,-158 0 16,176 0-16,-71 18 15,-35-18-15,35 18 16,71-18-16,-70 17 16,-36-17-16,18 0 15,-18 18-15,-88-18 16,88 18-16,-71-18 16,-17 0-16,-35 0 15,0 0-15,17 0 16,0 0-1,0 0-15,1 0 16,17 0-16,35-18 16,-18 18-16,18 0 15,-35 0-15,18 0 16,-18 0-16,-18 0 16,36 0-16,17 0 15,-18 0-15,1 0 16,-18 0-16,-35 0 15,-1 0-15</inkml:trace>
  <inkml:trace contextRef="#ctx0" brushRef="#br0" timeOffset="21197.32">13141 9648 0,'0'-17'62,"0"-1"-62,35 1 16,1-1-16,16 18 15,-34 0-15,35-18 16,0 18-16,-18-17 16,18 17-16,0 0 15,0-18-15,0 18 16,0 0-16,0 0 16,17 0-1,230 0 32,-212 0-47,-35 0 16,88 0-1,0 0-15,-17 0 0,70 0 16,-88 0-16,35 0 16,-35 0-16,105 0 15,-140 0-15,176 18 16,-159-18-1,88 17-15,18 1 16,-52-18 0,-72 0-1,1 0 1,-36 0 0,36 0-1,-19 0-15,1 18 0,0-18 16,18 17-16,-1-17 15,54 18-15,-18-1 16,-53-17 0,70 0-16,-17 18 15,-53-18-15,17 0 0,-34 18 16,-1-18-16,0 0 16,1 0-16,-1 0 15,0 0-15,0 0 16,-17 0-16,17 0 15,1 0-15,-1 0 16,18 0-16,0 0 16,-18 0-16,18 0 15,-18-18-15,18 18 16,-18 0-16,18 0 16,-17 0-16,16 0 15,-16 0 1,-1 0-16,-17 0 0,17 0 15,18 0 1,17-18-16,-34 18 16,17 0-16,-1 0 15,-34 0 1,0 0-16,-1 0 16,1 0-1,17 0-15,54 0 16,-37-17-16,-34 17 15,-18-18 110,-35 18-125,0 0 0</inkml:trace>
  <inkml:trace contextRef="#ctx0" brushRef="#br0" timeOffset="22152.92">15681 9560 0,'0'0'0,"35"0"15,-17 0-15,17 0 16,18 0-1,-35 0-15,35 0 16,17 0-16,-17 0 16,88 0-16,0 0 15,0 18-15,-52 0 16,140-1-16,-35 1 16,-71-1-16,36 1 15,-35 0-15,17-18 16,-53 0-16,-17 0 15,17 0-15,-35 0 16,17 0-16,-35-18 16,36 18-16,-36 0 15,-17 0 1,0 0-16,17 0 0,-18-18 16,-17 1 15,18 17 16,17 0-32,18 0-15,0 0 16,-17 17 0</inkml:trace>
  <inkml:trace contextRef="#ctx0" brushRef="#br0" timeOffset="31515.23">4251 10513 0,'35'0'62,"89"0"-46,70-18-1,-71 18-15,1 0 16,176 0 0,-230 0-16,-35 0 15,18 0-15,-35 0 16,17 0 31,0 0-47,71-18 15,18 18-15,-54 0 16,71 0-16,71 0 16,-88 36-16,-36-19 15,35 19-15,-35-19 16,-17-17-16,-18 18 15,0-18 1,-36 0 15,19 0-15,87 0 0,195 0 15,-265 0-16,-36 0 1,1 0 0,-18-18 124,-35 18-124,-18 0 0,-18 0-16</inkml:trace>
  <inkml:trace contextRef="#ctx0" brushRef="#br0" timeOffset="32361.92">4692 10636 0,'18'0'94,"34"0"-94,19 0 16,35-17-1,229 17-15,-194 0 16,-35 0-16,88 0 15,-71 17-15,-34-17 16,34 18-16,-70 0 16,0-18-16,-18 0 15,-17 0-15,17 0 16,0 0-16,1-18 16,34 18-16,36 0 15,0 0-15,17-18 16,19 18-16,-54 0 15,106 0-15,-106 0 16,-18 0-16,-52 0 16,0 0-16,-71 0 140</inkml:trace>
  <inkml:trace contextRef="#ctx0" brushRef="#br0" timeOffset="33049.37">4039 10742 0,'0'-18'78,"36"1"-62,34-1-1,89 1-15,-106 17 16,952-106 62,-917 106-78,54 0 16,-19 0-1,53 0-15,-35 0 16,1 0-16,34 0 16,-17 0-16,-89 0 0,89 0 15,-106 0-15,-35 0 16,-18 17 15</inkml:trace>
  <inkml:trace contextRef="#ctx0" brushRef="#br0" timeOffset="33559.58">4939 10601 0,'18'-18'46,"-1"1"-46,36-1 16,35 0-16,0 1 16,36-1-16,17 18 15,-17 0-15,70 0 16,52 0-16,-34 0 16,0 18-16,-71-1 15,71 19-15,-124-19 16,-18 1-16,-17 0 15,-17-18-15</inkml:trace>
  <inkml:trace contextRef="#ctx0" brushRef="#br0" timeOffset="41951.09">7955 9948 0,'0'89'31,"-18"-19"-15,-34 36-1,16-36-15,-17 36 16,36-53-16,-1-35 16,36-36 15,17-17-16,0 0 1</inkml:trace>
  <inkml:trace contextRef="#ctx0" brushRef="#br0" timeOffset="42264.31">8343 10001 0,'0'18'16,"0"141"0,-35-89-1,-53 142 32,70-195-47,36-52 63</inkml:trace>
  <inkml:trace contextRef="#ctx0" brushRef="#br0" timeOffset="42551.16">8767 9966 0,'0'18'15,"0"52"16,-36 301 1,36-336-17,0-18 1,0-34 31,36-18-47</inkml:trace>
  <inkml:trace contextRef="#ctx0" brushRef="#br0" timeOffset="42816.19">9560 10037 0,'0'17'31,"-17"107"-16,-1-54 1,0 107-16,1-125 16,17 1-16,0-35 15,17-53 48,36-1-63</inkml:trace>
  <inkml:trace contextRef="#ctx0" brushRef="#br0" timeOffset="43037.16">10425 10054 0,'-18'247'94</inkml:trace>
  <inkml:trace contextRef="#ctx0" brushRef="#br0" timeOffset="43295.95">10742 10142 0,'18'0'16,"-18"18"-1,17 53 1,-17-36-16,0 0 16,0 53 15,-17-52-15</inkml:trace>
  <inkml:trace contextRef="#ctx0" brushRef="#br0" timeOffset="47946.26">3069 9648 0,'0'18'15,"0"158"1,0-123 0,-17 212-1,-1-194 1,0-36-16,18-18 47</inkml:trace>
  <inkml:trace contextRef="#ctx0" brushRef="#br0" timeOffset="49167.79">2628 9895 0,'0'-17'0,"18"-36"31,-1 35-31,36-52 16,-35 52-16,0-17 0,-18 17 16,35 0-1,-35 1-15,18-1 0,-1-17 16,18 17-16,1-17 15,-1 0 1,-17 17-16,-1 0 16,1 1-16,0-1 15,-1 1-15,1 17 16,-18-18-16,18 18 31,-1 18-31,36 17 16,-35 0-16,-1-17 15,19-1 1,-36 1-16,53 70 31,-53-17-15,17 140 0,-17-175-16,0-19 15,0 1-15,18 17 16,-18 36 15,0-36-31,0 0 16,-18 18-16,1 18 15,-19-18-15,19-18 16,-19-17-16,36-1 16,-17 1-16,-1-18 15,0 18 1,1-18-16,17 17 15,-18-17 1,1 0 0,-1 0-1,0 0-15,-17 0 16,17 0-16,-17 0 16,0 0-16,17-17 0,0-1 15,-17 0 1,18-17-1,-1 17-15,-17-35 16,17 18-16,18 0 16,-35 0-16,35-1 15,-18 19-15,-17-19 16,35 1-16,-18 18 16,18-1-1,0-17 1,-17 17-1,17-53-15,0 18 16,0 18-16,0 18 16</inkml:trace>
  <inkml:trace contextRef="#ctx0" brushRef="#br0" timeOffset="57643.99">10742 13053 0,'18'-36'62,"17"1"-46,18 0-1,17 17 1,-17 18-16,-17 0 0,-19 0 16,19 0-16,-19 0 15,-17 18 1,18 0 0,-1 17-1,-17 18-15,0-18 0,0 71 31,0-71-31,-35 0 16,18-17-16,-1 0 16,-17-18-16,-1 17 15,1-17-15,17 0 16,1 0 0,-1 0-1,36 0 48,17 0-48,18 0-15,141 0 32,-123 0-17,-54 0 1,-34-17 78</inkml:trace>
  <inkml:trace contextRef="#ctx0" brushRef="#br0" timeOffset="58693.91">10407 12982 0,'0'-17'31,"35"-36"-31,-17 17 15,17 19 1,-17-19 0,88-52-16,-53 53 15,35-18-15,123-17 16,-140 52 0,52 0-16,-34 18 15,-19 0-15,18 0 16,-35 0-16,-17 0 15,-1 18-15,0 0 16,0-18-16,18 17 16,-17 1-16,-1 17 15,0-17-15,0 52 16,-17-17-16,0-18 16,-18 18-16,0 0 15,0 0-15,0-18 16,0 1-16,0-1 15,0 0-15,0-17 16,0 17-16,0 1 16,0 16-16,-53 1 15,0 53-15,0-53 16,18-35-16,-18 35 16,17 0-16,-16-53 15,16 17-15,19-17 16,-1 0-16,0 0 15,1 0-15,-19 0 16,1 0-16,-35-17 16,-1-1-16,36 18 15,-36-18-15,-35 18 16,36-17-16,35 17 16,17 0-16,-17 0 15,-1 0-15,36-18 16,-17 18-16,-1-18 15,0 1-15,1-1 16,-18-17 0,-18-53-1,35 17-15,0 53 16,1 1-16,17-18 16,0 17-16,0-17 15,0-1-15,0 1 16,0 17-16,0 1 15,0-19-15,35 1 16,-17 0-16,-1 35 16,1-18-16</inkml:trace>
  <inkml:trace contextRef="#ctx0" brushRef="#br0" timeOffset="61147.43">17180 13917 0,'36'0'156,"16"0"-140,-16-18-16,34 18 15,107 0 1,-107 0-16,18 0 16,-35 0-16,18 0 15,17 0-15,0 0 16,-35 0-16,35 0 31,-70 0-15,0 0-1,17 0-15,0 0 16,18 0-16,-18 0 16,18-17-16,0 17 15,-35 0-15,17 0 16,0 0-16,-17 0 16,0 0-1</inkml:trace>
  <inkml:trace contextRef="#ctx0" brushRef="#br0" timeOffset="65964.34">17568 12259 0,'0'18'32,"0"52"-17,-17-17-15,-1 53 16,18-35-16,-18-19 15,-17 54-15,35-35 16,-35 17 0,35-53-1,0 1-15,-18-19 16,1-52 62,-1 0-78</inkml:trace>
  <inkml:trace contextRef="#ctx0" brushRef="#br0" timeOffset="66472.98">17233 12629 0,'106'194'47,"-71"-141"-47,1 18 15,-1-18 1,-18-18-16,1-17 31,17-18 63,-17-18-79,53-70-15,-54 70 47,195-123-31</inkml:trace>
  <inkml:trace contextRef="#ctx0" brushRef="#br0" timeOffset="68666.12">17515 11659 0,'0'-17'16,"0"-19"-16,0 1 15,-17 35 16,17-18-15,-18 18 0,0 0-1,1 0 1,-18 0-16,-1 18 16,19-18-1,-1 18-15,0-1 0,1-17 16,-1 0-16,0 18 15,1-18-15,-1 18 32,18-1-17,-17-17 1,17 18-16,0 17 16,0 0-1,0-17-15,0 0 16,0-1-1,0 1 1,0 0-16,35-1 16,-18-17-16,54 0 15,0 18-15,-19 0 16,-16-18-16,34 17 16,-17 1-16,-17-18 15,-19 0 1</inkml:trace>
  <inkml:trace contextRef="#ctx0" brushRef="#br0" timeOffset="69685.07">17780 11571 0,'0'18'31,"0"35"-31,0-18 16,0 159 15,0-141-31,0-35 16,0-1-1,0 18 1,0-87 62,0-1-78,0-18 16,0 18-16,0 0 15,0 18-15,0 0 16,0-1-16,18 19 16,-1-1-16,-17 0 15,18 1 1,-18-1 0,18 18-16,-1-17 15,1-1-15,-1 0 16,19 18-16,-1 0 15,-17 0-15,-1 0 32,1 18-17,-18 0 1,18-18-16,-18 17 16,0 18-1,0-17 1,0 0-16,-36 35 31,19-36-31,-19 19 16,1-1-1,17-18-15,1-17 32,17 36 77,0-19-109,0 1 16,35 17-16,-17 1 15,-1-19 16,-17 1-31,36 17 32,-19-17-17</inkml:trace>
  <inkml:trace contextRef="#ctx0" brushRef="#br0" timeOffset="70743.23">18962 12435 0,'-18'18'15,"1"17"1,-19 18-1,1 0-15,0-18 16,-18 18 0,-71 36-1,107-72-15,-36 36 16,35-35 0,0-18-16,18 17 15,-35 19 1,18-19-16,-1 1 0,0 0 15,1 17-15,-1-18 16,-17 19-16,17-19 16,0 19-16,1-19 15,-1 1 1,18 0-16,-17-18 0</inkml:trace>
  <inkml:trace contextRef="#ctx0" brushRef="#br0" timeOffset="71275.85">18274 12859 0,'0'123'46,"-18"-88"-46,18 1 16,-17-1 0,17 71-1,0-53 1,0 0 0,0-36-1,53-87 63,-1 52-78,19-17 16,17 17 0,0 1-16,-17-1 15,-36 18-15,0 0 16,1-18-16,-36 1 94,35-19-79</inkml:trace>
  <inkml:trace contextRef="#ctx0" brushRef="#br0" timeOffset="72320.23">19438 11553 0,'0'18'31,"0"17"-15,0 177-1,0-36 1,0-87-1,0-54-15,0-17 16,0-1-16,0 1 16,0-1-1,0 1 32,0 0-47,0-1 16,0 1-1,35-36 79,-17-17-78,17 35-16,36-18 15,-54 1 32,1 17-31,17 0 0</inkml:trace>
  <inkml:trace contextRef="#ctx0" brushRef="#br0" timeOffset="72940.83">19897 11624 0,'0'35'31,"0"18"-15,0 0-16,0 0 15,0 0 1,0 53-1,0 35 17,0-106-32,0-17 15,0-1 1,0-34 31,0-18-47,0 17 15</inkml:trace>
  <inkml:trace contextRef="#ctx0" brushRef="#br0" timeOffset="73305.31">19897 11712 0,'0'-17'78,"35"-1"-62,-17 18-16,-1 0 0,-17-18 15,35 18 1</inkml:trace>
  <inkml:trace contextRef="#ctx0" brushRef="#br0" timeOffset="73791.95">19897 11889 0,'-18'0'16,"18"17"62,35-17-63,-17 0 1,17 0-16,0 0 16,1 0-16,-19-17 15,1 17-15,0 0 16,-1 0-16</inkml:trace>
  <inkml:trace contextRef="#ctx0" brushRef="#br0" timeOffset="74395.5">19985 11659 0,'0'-17'78,"17"-1"-46,1 18-17,0-18-15,-1 18 16,1 0 0,0 0-16</inkml:trace>
  <inkml:trace contextRef="#ctx0" brushRef="#br0" timeOffset="83273.52">10460 11148 0,'-106'88'0,"212"-176"0,-335 211 15,105-123-15,18-35 16,-88-71-16,35-17 16,71 17-16</inkml:trace>
  <inkml:trace contextRef="#ctx0" brushRef="#br0" timeOffset="85339.24">14693 14676 0,'18'0'62,"35"-18"-62,-18 0 16,18 1-16,17 17 15,1 0-15,0 0 0,-1 0 16,-17 0-16,-18 0 16,18 0-16,-17 0 15,-19 0 1,1 0-16,17 0 15,0 0-15,36-18 16,17 18-16,18 0 16,-35 0-16,34 18 15,-34-18-15,-18 17 0,0 1 16,0-18 0,-36 0-16,19 18 15,16-18-15,-34 0 16,35 0-16,0 0 15,-18 0-15,18 0 16,-18 0-16,-17 0 16,0 0-16,-18-18 31</inkml:trace>
  <inkml:trace contextRef="#ctx0" brushRef="#br0" timeOffset="85989.47">14905 14764 0,'35'0'47,"36"0"-32,35 0-15,-54-18 16,160 0-16,-159 18 16,88-17-16,-88 17 15,-35 0-15,-1 0 16,1 0-16,0 0 62,17 0-46,18 0-16,0 0 16,0 0-16,88 0 15,-88 0 1,70-18 15</inkml:trace>
  <inkml:trace contextRef="#ctx0" brushRef="#br0" timeOffset="88428.36">28152 9807 0,'0'-17'16,"17"-19"-16,1 19 16,-18-1-16,18 0 15,-1 1-15,1-1 16,-1 18-16,1-18 16,0 18-16,-1 0 15,19-17-15,-1 17 16,0 0-16,1 0 15,-19 17-15,36 19 16,-35-1-16,-1-35 16,-17 18-1,18-18-15,-18 17 16,0 1-16,0 17 16,0 53-1,0-52 1,-53 87-16,35-70 15,18-35-15,-35 17 16,18 0-16,17 1 16,0-19-1,0 18 48,17 1-48,36-19-15,0 36 32,-18-17-32,36 16 15,-54-34 1,1-18-16,-18 18 16</inkml:trace>
  <inkml:trace contextRef="#ctx0" brushRef="#br0" timeOffset="88676.74">28628 10954 0</inkml:trace>
  <inkml:trace contextRef="#ctx0" brushRef="#br0" timeOffset="88782.87">28628 10954 0</inkml:trace>
  <inkml:trace contextRef="#ctx0" brushRef="#br0" timeOffset="131905.16">3722 8290 0,'-18'0'47,"1"36"-47,-36 52 15,17 18-15,-17-1 16,-52 372 0,87-354-16,0 89 15,1-89-15,-1 71 16,18-53-16,0 53 15,0-35-15,35-18 16,18 36-16,18-1 16,-18-35-16,-36-88 15,54 71-15,-71-72 16,35-16-16,-35-1 16,35 0-16,-17-17 15,-18 0 1</inkml:trace>
  <inkml:trace contextRef="#ctx0" brushRef="#br0" timeOffset="133127.58">22825 8467 0,'17'0'47,"19"0"-47,-1 53 15,35 35-15,-17 0 16,71 106-16,-54-71 16,19 71-16,-1 36 15,71 334 1,-142-229-1,-17-264 1,0 52-16,0-87 16,0 17-16,0 0 15,0-18-15,-17 18 0,17-18 16,-18 0-16,0 1 16,1-19-16,-19 18 15,19 1 1,-1-36-16,18 17 31,-18-17-31</inkml:trace>
  <inkml:trace contextRef="#ctx0" brushRef="#br0" timeOffset="136633.89">18274 8431 0,'0'-17'46,"0"-71"-30,53-54-16,-18-16 16,36-1-16,123-141 78,3333-3739-63,-3280 3774-15,-141 177 16,71-71 0,-107 124-16,-52 0 15,-1 35-15,-17-18 16</inkml:trace>
  <inkml:trace contextRef="#ctx0" brushRef="#br0" timeOffset="137141.62">22172 2805 0,'300'-142'79,"-247"142"-79,17 0 15,19 0-15,-1 0 16,-53 0-16,-17 0 15,-1 0-15,-17 18 32,0 0-32,0 35 15,0 35-15,-17-18 16,-1 54-16,0-71 16,1 17-16,17-17 15,-35 18 1,35-36-16,-18-35 0,18 35 15,0-17 1,-18-36 31</inkml:trace>
  <inkml:trace contextRef="#ctx0" brushRef="#br0" timeOffset="138475.54">23830 2046 0,'0'-18'32,"0"1"-32,0-1 15,0 1-15,18-19 16,-1 19-16,36-19 15,-17 1-15,52-18 16,-18 18-16,54 0 16,-89 35-16,124 0 15,-89-18-15,-34 0 16,17 18-16,0 0 16,-18-17-16,-18 17 15,1 0 16,0 0-31,-1 35 32,-17-17-32,18-1 15,-18 1-15,0 0 16,0-1-16,0 36 16,0-18-16,-35 1 15,-124 140 16,106-158-15,-35 35 0,-53-1-1,88-34-15,18-18 0,-36 0 16,36 0-16,-18 0 16,18 0-16,-18 0 15,-36-18-15,19 1 16,-1-1-16,-17 1 15,70 17-15,-17-18 16,-18 0-16,18 1 16,35-1 46,0 0-46</inkml:trace>
  <inkml:trace contextRef="#ctx0" brushRef="#br0" timeOffset="140134.89">23707 1958 0,'0'18'0,"-18"-18"15,0 0-15,18 17 16,-17 18 0,-19 18-16,1-35 15,18 35-15,-1-53 16,18 18-16,-18-1 16,1 1-16,17-1 15,0 1-15,0 0 16,0 17-16,0-17 15,0 17-15,0-17 16,0 17-16,0 18 16,0-18-16,0 0 15,0 1 1,0-1-16,0 18 16,0-18-16,0-17 15,17 17-15,-17-17 16,18-1-16,-18 1 15,0 0 1,0-1 0,0 1-1,18-18-15,-18 17 16,0 1 0,0 0 15,0-1-16,0 1-15,0 0 32,17-18-32,-17 17 31,0 1-31,0 0 16,18-18-1,-18 17 1,17 1-1,-17 0 1,0-1 0,0 1-1,18-18 1,-18 17 0,0 1-1,18-18 1,-18 18-16,17-1 15,1-17 1,17 0 0,-17 0-16,17 0 15,0 0-15,18 0 16,0 0-16,36 0 16,-19 0-16,-17 0 15,0 0-15,0 0 16,-18 0-1,0-17-15,18 17 16,-35 0 0,0 0-1,17-36 1,0 19 0,0-1-1,1 18-15,-1 0 16,0-17-1,-17 17-15,35-18 0,-36-17 16,1 35-16,-18-18 16,0 0-1,0 1 1,18-1 15,-18 0 0,17 18-31,-17-17 16,18-19-16,-18 1 16,0-35-16,0 34 15,18-17-15,-18 18 16,0 0-16,0 17 16,0-17-16,0 0 15,17-1-15,-17-16 16,18-1-1,-18 17-15,0 1 0,0-36 16,18 1 0,-18-1-16,0 18 0,0 36 15,0-18 1,0 17-16,0-17 16,0-1-16,0 19 15,0-19-15,0 19 16,0-1-1,0 1 17,0-1-32,0 0 47,0 1-16,-18 17-16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3:07.626"/>
    </inkml:context>
    <inkml:brush xml:id="br0">
      <inkml:brushProperty name="width" value="0.05292" units="cm"/>
      <inkml:brushProperty name="height" value="0.05292" units="cm"/>
      <inkml:brushProperty name="color" value="#FF0000"/>
    </inkml:brush>
  </inkml:definitions>
  <inkml:trace contextRef="#ctx0" brushRef="#br0">4833 6403 0,'0'18'78,"35"-18"-62,-17 17-16,17-17 0,18 0 16,0 0-16,406 0 47,-353 0-32,-54 0-15,1 0 16,-17-17-16,-1 17 0,-17 0 15,-1 0 1,1 0-16</inkml:trace>
  <inkml:trace contextRef="#ctx0" brushRef="#br0" timeOffset="485.33">5045 6544 0,'17'0'47,"19"0"-47,17 0 16,17 0-16,18 0 15,-35 0-15,35 0 16,18 0-16,0 0 15,53 0-15,-53-18 16,-53 18-16,-36-17 16</inkml:trace>
  <inkml:trace contextRef="#ctx0" brushRef="#br0" timeOffset="5919.01">13353 6509 0,'35'0'63,"0"0"-63,0-18 16,18 18-1,36 0-15,158 0 16,-53 0-1,88 0 1,-106 0 0,-35 0-1,-35 0-15,-18 0 16,53 0-16,-52 0 16,-1 0-16,18 0 15,35 0-15,53 0 16,-106 0-16,124 0 15,-36 18-15,-88-1 16,106 1-16,-88 0 16,-71-18-16,18 0 15,-17 0 1,-54 17 109,-53 19-125</inkml:trace>
  <inkml:trace contextRef="#ctx0" brushRef="#br0" timeOffset="7006.92">13705 6597 0,'36'-18'78,"-1"1"-62,71 17 0,-89 0-16,107 0 0,-71 0 15,17 0-15,-34 0 0,34 0 16,-17 0 0,0 0-16,0-18 15,-18 18-15,1-18 0,-1 18 16,0 0-16,18-17 15,-35 17-15,35 0 16,-18 0-16,18-18 16,-18 18-16,0-18 15,18 18 1,0-17-16,-18 17 16,36-18-16,52-17 15,-17 35 16,18 0-15,-89 0-16,0 0 16,1 0-16,-1 0 15,35 0-15,36 0 0,-35 0 16,52 35 0,36-17-16,35 35 15,-106-18 1,-52-35-16,-1 18 15,-18-18-15</inkml:trace>
  <inkml:trace contextRef="#ctx0" brushRef="#br0" timeOffset="13868.61">20726 6597 0,'35'0'78,"-17"0"-78,35-18 16,35 18 0,88 0-1,-70 0-15,17 0 16,-34 0-1,69 0-15,213 0 32,-177 0-32,-88 0 15,105 0-15,283 0 32,-423-17-32,70 17 15,-18 0-15,71 0 16,-88 0-16,88 0 15,-53 0-15,-17 0 16,-36 0 0,-17 0-1,264 0 1,-282 0 0,17 0-16,-35 0 15,18 0-15,0 0 16,-35 0-16,17 0 0,18 0 15,18 0-15,-36 0 16,35 17-16,-34-17 16,34 18-16,1-18 15,-1 0 1,19 18-16,-1-18 16,18 0-16,-18 0 15,-71 0-15,54 0 0,-36 0 16,18 0-16,-17 0 15,16 0-15,-16 0 16,-1-18 0,0 0-16,1 18 0,-1 0 15,-18 0-15,19 0 16,-19 0-16,1 0 16,0 0-16,-1 0 31,-52 0 94,-71 18-110,-35 0-15,0-18 16,-18 0-16</inkml:trace>
  <inkml:trace contextRef="#ctx0" brushRef="#br0" timeOffset="15024.82">20091 6667 0,'35'-17'46,"53"-18"-30,53-1-16,18 19 16,-18 17-16,194-18 15,-88 18-15,-70 0 16,281 0-16,-123 0 16,-123 0-1,17 0-15,18 0 0,-70 0 47,228-35-31,-264 17-16,-105 18 15,17 0 1,0 0-16,70 0 0,-17 0 16,-18 0-16,124 0 15,-71 18-15,-71-18 16,89 17-16,-53 1 15,-35-18-15,17 18 16,-18-18-16,-17 17 16,18-17-16,-1 0 15,1 0-15,-1 0 16,19 0-16,-1 0 16,-18 0-16,54 0 15,-36 0-15,-17 0 16,-18 0-16,-1 0 15,1 0-15,-17 0 16,-19 0-16,1 0 16,0 0-16,-1 0 15,1 0-15,17 0 16,18 0-16,-35 0 16,17 0-16,18 0 15,-36 0-15,19 0 16,-19 0-1,1 0 1,0 0-16</inkml:trace>
  <inkml:trace contextRef="#ctx0" brushRef="#br0" timeOffset="23075.67">9842 8872 0,'0'36'32,"71"52"-32,35 71 15,0-36-15,0 1 16,-18 17-16,70 53 16,-16-53-16,-54-35 15,35 52-15,-35-34 16,-17-36-16,-53-53 15,17-17-15,-35 0 16,0-36 31,0-35-31,-18-35-16,1-18 15,-19 35-15</inkml:trace>
  <inkml:trace contextRef="#ctx0" brushRef="#br0" timeOffset="23430.26">10848 9137 0,'0'0'16,"-35"53"15,-18 35-15,-18 18-16,18-18 0,-70 124 15,17-36-15,35-70 16,-17 35-16,-141 300 31,176-317-15,35-107-16,1 18 15,17 1-15,0-54 63,0-52-63,53 34 16,-36-34-16</inkml:trace>
  <inkml:trace contextRef="#ctx0" brushRef="#br0" timeOffset="24743.74">21290 8132 0,'0'0'0,"0"123"31,0 53-15,0 18-16,0-52 15,-18 122-15,-17-35 16,18 54-16,-1-19 16,0 1-16,1 123 15,-1-124-15,18 230 16,-35-300-16,35 194 15,0-141-15,0-106 16,35 159-16,-17-106 16,17-17-16,0-1 15,-17-52-15,-1-36 16,-17 0-16,0 0 16,0-35-16,0 53 15,0 70-15,0 177 31,0-229-31,-35 70 16,18 0-16,-19-89 16,1 72-16,17-18 15,18-106-15,0 17 16,0-35-16,0 1 16,0 17-16,0-1 15,18 19-15,-18-36 16,18 18-16,-18-35 15,0-124 79,0-17-78,17-142-16,1 53 15,52-299-15,-17 193 16</inkml:trace>
  <inkml:trace contextRef="#ctx0" brushRef="#br0" timeOffset="25743.87">21308 8414 0,'0'70'32,"17"54"-32,-17-1 15,0-70-15,0 35 16,0 36-16,-17-18 15,17-18-15,-18 124 16,0-18 0,-34 0-16,16 264 15,-34-52 1,34-142-16,-34 160 16,35 105-1,35-123 16,53-195-15,17 89 0,-35-123-16,1-36 15,-19 0-15,19 70 16,-19-69-16,-17-54 16,18 35-16,-1 71 15,-17-53 1,0-17-16,0-36 15,0 0-15,0 0 16,0 1-16,0 34 0,0-52 16,0-1-16,0-17 15,0 0-15,0-18 16,0 1-16,0-19 16,0 19-16,0-1 15,0-18 1,0 36-16,0-35 15,0 17-15,0 1 0,0 16 16,0-16 0,0-19-16,0 1 15,0-53 79,0-89-94</inkml:trace>
  <inkml:trace contextRef="#ctx0" brushRef="#br0" timeOffset="26885.96">21290 8802 0,'0'17'47,"0"36"-32,0 53-15,0 18 16,18 70-16,17-18 15,18 194-15,-18-87 16,-17-107-16,0 230 16,-18-230-16,0 1 15,0-1-15,17 18 16,-17 35-16,0 54 16,0-19-1,0-17-15,0-123 16,0 87-1,0-87-15,35 70 0,-35-53 16,18-35-16,-18-1 16,18 37-16,-1-37 15,-17 19-15,18-54 16,-18-17-16,18-17 16,-1 34-1,-17 71-15,0 0 16,0-105-16,0-1 15,0 18-15,0-35 16,0 17-16,0 18 16,-17 17-16,17-17 15,-36 18-15,-17 35 16,36 17-16,-18-17 16,-1 17-16,-17 71 15,18-141-15,-18 88 16,18-105-16,35-19 15,-18-52 126,-17-159-125,35 106-16</inkml:trace>
  <inkml:trace contextRef="#ctx0" brushRef="#br0" timeOffset="27685.88">21078 9931 0,'0'17'0,"0"19"15,0 17-15,0-1 16,0-16-16,0-1 15,0 106 1,53 88-16,-17 18 16,105 265-16,-18 105 15,-35-17-15,18-177 16,-70-229-16,16 36 16,-16-125-16,-1-34 15,0 17-15,-35-53 16,18 36-16,0 17 15,-18-17-15,0 352 16,0-264 0,0-18-1,-18-35-15,-17-36 0,35-52 16,0 35-16,-18-18 16,18 36-16,0-1 15,-18 1-15,18 70 16,-17-18-16,17 71 15,0-52-15,0-89 16,0 17-16,0-17 16,0-35-16,0-1 15,0 19-15,0-19 16,0 18-16,0 1 16,0 17-16,0 0 15,0-1-15,0-16 16,0-1-16,0-17 15</inkml:trace>
  <inkml:trace contextRef="#ctx0" brushRef="#br0" timeOffset="30923.6">6473 7338 0,'0'-18'47,"18"18"-31,53-18-16,34 1 15,160 17 1,-124 0-16,18 0 16,106 35-16,-54-17 15,-105 17-15,35-17 16,-17-1-16,-107-17 16,1 0-16</inkml:trace>
  <inkml:trace contextRef="#ctx0" brushRef="#br0" timeOffset="31377.21">6879 7585 0,'18'-18'31,"17"-35"-15,18 18-16,106 0 15,-18 17-15,0 0 16,88 18-16,-35 0 16,-17 36-16,-107-19 15,-17 19-15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3:45.088"/>
    </inkml:context>
    <inkml:brush xml:id="br0">
      <inkml:brushProperty name="width" value="0.05292" units="cm"/>
      <inkml:brushProperty name="height" value="0.05292" units="cm"/>
      <inkml:brushProperty name="color" value="#FF0000"/>
    </inkml:brush>
  </inkml:definitions>
  <inkml:trace contextRef="#ctx0" brushRef="#br0">8961 6914 0,'0'-17'47,"35"-1"-32,0 1-15,36-1 16,-18 0-16,52 1 16,-34 17-16,35 0 15,0 0 1,70 0-16,-53 0 15,19 0-15,-54 0 0,71 17 16,-36 19-16,71 16 16,-70-34-1,-1 0-15,-35-18 16,18 17-16,88 1 16,-88-18-16,0 18 15,-18-18-15,18 17 0,-36 1 16,-34-18-1,-1 0-15,-18 0 16,1 0-16,17 0 0,1 0 16,17 0-1,17 0-15,1 0 16,-1 0-16,54 0 16,334 35 15,-334-17-31,17-18 15,18 17-15,123 1 16,-106-18 0,-52 0-16,-36 18 15,18-18-15,-18 17 16,-17-17-16,-19 0 0,1 0 16,18 0-16,-36 0 15,0 0 1,-17 0-1,-36 0 79,-17 18-78,-35-18-16</inkml:trace>
  <inkml:trace contextRef="#ctx0" brushRef="#br0" timeOffset="682.41">9243 7003 0,'35'0'15,"-17"-36"1,140 19 0,-69 17-16,175-18 15,-105 18 1,-36 0-16,89-18 15,229 1 1,-229-1-16,-89 1 16,89 17-16,52-36 15,-52 36-15,0 0 16,-124 0-16,53 0 16,-53 0-16,89-17 15,-54-1-15,1 18 16,-54-18-16,54 18 15,-19 0-15,-34 0 16,88 18-16,-89-18 16,36 18-16,-35-1 15,-71 1-15,35-18 16,-17 0-16,-54 18 109</inkml:trace>
  <inkml:trace contextRef="#ctx0" brushRef="#br0" timeOffset="1268.85">9931 7056 0,'0'-18'31,"53"-35"0,35 35-31,176-35 16,-52 53 0,-71 0-16,335 0 15,-88 0-15,-158 0 16,246 0-1,-247 0-15,-52 0 16,-54 0-16,54 0 16,-36 18-16,-88-18 15,17 0-15,-35 0 16,-17 0 0,0 0 15,-1 0-16,1 0 1,17 0 0,-17 0-16</inkml:trace>
  <inkml:trace contextRef="#ctx0" brushRef="#br0" timeOffset="2357.01">16439 6720 0,'18'0'32,"17"0"-32,1 0 15,34 0-15,18 0 16,-17 0-1,141 0-15,-36 0 0,-35 0 16,35 18-16,107 17 0,-54-17 16,-141 0-16,71-1 15,-18 1 1,-88-18-16,-18 0 16,-17 0-16,0 0 15</inkml:trace>
  <inkml:trace contextRef="#ctx0" brushRef="#br0" timeOffset="2804.82">16739 6826 0,'0'-17'47,"36"-1"-47,16 0 16,1 1-16,18 17 15,0-18-15,34 18 16,-34 0-16,141 0 15,-71 0 1,-106 0 31,18 0-47</inkml:trace>
  <inkml:trace contextRef="#ctx0" brushRef="#br0" timeOffset="3253.9">16245 6862 0,'18'0'62,"53"-18"-46,-1 18-16,89 0 15,70 0-15,-35 0 16,-53 0-16,71 0 16,0 18-16,17-1 15,-106 1-15,1-18 16,-54 17-16,-52-17 15</inkml:trace>
  <inkml:trace contextRef="#ctx0" brushRef="#br0" timeOffset="4784.03">20796 6773 0,'0'-17'31,"36"-1"-15,-19 18-16,124-18 15,0 1 1,89-1-16,-19 18 16,54 0-16,-53 0 15,211 0-15,-247 18 16,177-1-16,-88 19 0,-124-19 15,35-17 1,89 36-16,-89-36 16,-35 17-16,0 1 15,0 0-15,-70-18 16,35 0-16,-36 0 16,1 0-16,-18 0 0,-18 0 15,18 0 1,-18 0-16,18-18 15,-17 0-15,-19 18 16,1 0-16,-18-17 16</inkml:trace>
  <inkml:trace contextRef="#ctx0" brushRef="#br0" timeOffset="5337.7">22119 6879 0,'0'18'16,"0"-36"-16,0 1 46,35-19-46,-17 19 16,53-19-16,17 1 16,18 0-1,-36 17-15,142 18 0,-71 0 16,-70 0-16,52 0 16,71 0-16,-53 0 15,0 0-15,53 18 16,-70-1-16,52 1 15,71 17-15,35-17 16,-176 0-16,106-1 16,-1 19-16,-140-19 15,53-17-15,-89 0 16,-18 0-16</inkml:trace>
  <inkml:trace contextRef="#ctx0" brushRef="#br0" timeOffset="5893.04">22278 6862 0,'18'0'31,"-1"-18"-15,36-17-16,35-1 16,-35 36-1,247-17 1,-194 17-16,106 0 15,-1 0-15,-70 0 0,18 0 16,-71 0-16,0 0 16,-17 0-16,-18 0 15,0 0-15,-18 0 16,0-18-16,1 18 16,34 0-1</inkml:trace>
  <inkml:trace contextRef="#ctx0" brushRef="#br0" timeOffset="30331.05">16422 9507 0,'53'0'78,"70"0"-78,177-17 32,35-19-32,-158 36 15,352 36 1,0 70 0,-229-36-16,-141-17 15,-89-53 1,-17 0-16,-18 0 15,-35 18-15,18-18 16,17-18 0,0 0-1,1 18-15,17 0 16,-18 0-16,18 0 16,0 0-16,0 0 15,0 0-15,0 0 16,-18 0-16,0 0 15,0 0-15,1 0 16,-19 0-16,19 0 16,-1 0-16,18 0 15,0 0-15,-36 0 16,19 0-16,-1 0 16,-18 0-16,1 0 15</inkml:trace>
  <inkml:trace contextRef="#ctx0" brushRef="#br0" timeOffset="31883.1">13935 10495 0,'0'-18'47,"53"1"-47,88-1 16,17 1-1,-16-1 1,52 18-16,-36 0 16,-87 0-16,52 0 15,54 0-15,-36 0 16,-18 0-16,71 0 15,-105 0-15,193 0 0,-141 0 16,53 0-16,-18 18 16,-35-18-16,18 17 15,-71-17-15,442 0 47,-389 0-47,-53 0 0,-18 0 16,-17 0-1,0 0-15,0 0 16,-18 0-16,1 0 16,-1 0-16,-17 0 15,17 0-15,0 0 16,0 0-16,18 0 0,18 0 16,17 0-16,-35 0 15,88 0 1,-53 0-16,-17 0 0,-1 0 15,36 18 1,-53-18-16,0 0 16,0 0-16,0 0 15,-18 0-15,-17 0 0,35 0 16,-36 0 0,1 0-1,17 0 16,-17 0-15,0 0-16,17 0 16,0 0-1</inkml:trace>
  <inkml:trace contextRef="#ctx0" brushRef="#br0" timeOffset="53795.4">27552 9454 0,'18'-35'47,"17"18"-47,18-19 16,53 19-16,-18-1 15,35 18 1,-35 0-16,36 0 0,-18 0 16,-18 0-16,-53 0 15,-17 0-15,17 0 16,-17 0 0,-1 0-1,1 0 1,0-18 15,-1 18-15,19 0-1,17 0-15,-1 0 16,-16 18-16,-1 0 16,-17-18-16</inkml:trace>
  <inkml:trace contextRef="#ctx0" brushRef="#br0" timeOffset="54573.13">27058 10248 0,'35'0'47,"1"0"-47,17-35 15,35 17-15,18 1 16,17 17-16,-17-18 16,-18 18-16,-17 0 15,34 0-15,37 0 16,-72 0-16,-35 0 15,1 0-15,-19 0 16,19 18 47,-19-18-48,18 17-15,1-17 16,-1 18-16,53 0 15,-52-1-15,-1-17 16,0 0-16,-17 0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4:48.063"/>
    </inkml:context>
    <inkml:brush xml:id="br0">
      <inkml:brushProperty name="width" value="0.05292" units="cm"/>
      <inkml:brushProperty name="height" value="0.05292" units="cm"/>
      <inkml:brushProperty name="color" value="#FF0000"/>
    </inkml:brush>
  </inkml:definitions>
  <inkml:trace contextRef="#ctx0" brushRef="#br0">4092 6597 0,'53'-35'110,"53"35"-110,88-18 15,18 0-15,-36 18 16,0 0-16,107 0 16,-36 0-16,17 0 15,-176 18-15,212 17 16,-53 1-16,-53-1 16,-35-18-16,-18-17 15,35 18-15,-87-18 16,34 0-16,-35 0 15,36 0-15,35 0 16,-18 0-16,0 0 16,35 0-16,-35 0 15,36 0-15,87 0 16,-87 0-16,-54 0 16,89 0-16,-1 0 15,-17 0-15,-52 0 16,34 0-16,-53 0 15,1 0-15,-54 0 16,19 0-16,16-18 16,-34 18-16,35-35 15,-18 18-15,18 17 16,-71 0 0,53-18-16,142 0 31,-160 18-31,124 0 15,-106 0 1,71-17 0,-88 17-1,176 0-15,-194 0 16,0 0 0,-1 0-16,-16 0 0,-1 0 15,0 0 1,-17 0-16,17 0 15,0 0 1,18 0-16,0-18 16,18 18-16,35 0 15,-36 0-15,-34 0 0,52 0 16,-18 0 0,-17 0-16,-18 0 0,1 0 15,-19 0-15,1 18 16,0-18-1,-1 0-15,19 0 16,-1 0-16,18 0 0,-18 0 16,0 0-16,18 0 15,0 0-15,0 0 16,-35 0-16,17 0 16,0 0-1</inkml:trace>
  <inkml:trace contextRef="#ctx0" brushRef="#br0" timeOffset="3652.88">26017 10231 0,'18'0'78,"0"0"-62,17 0-16,18 0 15,0 0-15,17 0 16,18 0 0,36 0-16,-36 0 15,0 0-15,-35 0 16,-17 0-16,-1 0 16,-18 0-1,1 0 32,17-18-31,-17 18-1</inkml:trace>
  <inkml:trace contextRef="#ctx0" brushRef="#br0" timeOffset="4224.14">26141 10336 0,'17'0'31,"1"-17"-15,17 17 0,18 0-16,18 0 0,17 0 15,-53 0-15,18 0 16,0 0-16,0 0 15,0-18 1,-18 18-16,18-18 0,-35 18 16,-1 0-1,1 0-15,0 0 0</inkml:trace>
  <inkml:trace contextRef="#ctx0" brushRef="#br0" timeOffset="4749.99">26229 10248 0,'0'-17'47,"35"-1"-32,1 0-15,16 1 16,19 17 0,-36 0-16,-17 0 15,0 0-15,-18-18 16</inkml:trace>
  <inkml:trace contextRef="#ctx0" brushRef="#br0" timeOffset="11085.7">15505 9278 0,'-36'53'0,"1"35"15,-36 106-15,19 35 16,16-123-16,36 35 0,0-105 16,0 17-1,0-36-15,-17 1 0,17-36 63,0 1-63,0-1 15</inkml:trace>
  <inkml:trace contextRef="#ctx0" brushRef="#br0" timeOffset="11476.16">15222 9331 0,'0'0'0,"-17"88"0,-1 0 16,0 1-16,1-1 0,-1-35 16,18 0-16,-17-1 15,17-16-15,0-1 16,-18 0-16,18-17 16,0 17-16,0-17 15,0 0 1,0-71 46,18-36-62,-1 54 16</inkml:trace>
  <inkml:trace contextRef="#ctx0" brushRef="#br0" timeOffset="15136.07">19385 6544 0,'18'0'46,"-1"0"-46,19 0 16,70 0-16,-36 0 16,54 0-16,228 0 15,-105 0-15,35 0 16,-35 0-16,177 0 16,-195 0-16,0 18 15,107-18-15,-160 17 16,88 1-16,-105-18 15,18 18-15,-72-18 16,1 0-16,-18 0 16,-17 0-16,35 0 15,-36 0-15,19 0 16,52 0-16,-35 0 16,105 0-16,-123 0 15,124 0-15,0 17 16,-71 18-16,-18-35 15,-34 0-15,-37 0 16,1 0-16,-35 0 16,17 0-1,1 0-15,16-17 16,1-1-16,0 1 16,0 17-16,53 0 15,-53-18-15,35 18 16,-17 0-16,70 0 15,-35 0-15,-36 0 16,-17 0-16,71 0 16,34 0-16,-17 0 15,106 0-15,-35 18 16,17-1-16,1 1 16,87 17-1,-176-17-15,-35-18 16,-53 0-16,-35 17 15,-1-17-15,1 0 16,0 0 0,70-17 15,53-1 0,-88 18 0,0 0-31</inkml:trace>
  <inkml:trace contextRef="#ctx0" brushRef="#br0" timeOffset="19629.93">5362 9472 0,'0'18'31,"18"70"-31,-18 35 0,0 124 16,0-70-16,0-124 15,0 123-15,0-53 16,0-34-16,17-1 16,-17-53-16,0-52 62</inkml:trace>
  <inkml:trace contextRef="#ctx0" brushRef="#br0" timeOffset="20074.84">5186 10160 0,'35'106'31,"-17"-36"-31,-1 36 0,1 0 16,17-18 0,-17-70-1,0-18 16,17 0-31,-18 0 16,1 0-16,0-18 16,-1 18-16,19-35 15,-36 17-15,53-17 16,-18-18-16,0 0 16,0 18-16,18-53 15,-17 35-15,-1 0 16,0 18-16,-35 52 47,-17 1-47</inkml:trace>
  <inkml:trace contextRef="#ctx0" brushRef="#br0" timeOffset="-104879.11">26070 10425 0,'18'0'62,"52"0"-46,1 0-16,0 0 15,34 0-15,-16 0 16,34 0-16,-70 0 16,35 17-1,-53-17-15,-17 0 16</inkml:trace>
  <inkml:trace contextRef="#ctx0" brushRef="#br0" timeOffset="-104416.86">26282 10477 0,'18'0'63,"105"0"-48,-52 0-15,-18 0 16,52 0-1,-69 0-15,-1 0 0,-17 0 16</inkml:trace>
  <inkml:trace contextRef="#ctx0" brushRef="#br0" timeOffset="-72192.51">7832 12347 0,'17'0'78,"36"0"-78,35-17 16,1 17-16,16 0 15,107 0-15,-53 0 16,-71 0-16,124 0 15,-18 0-15,-124 0 16,18 0-16,18 0 16,-88 0-16,17 0 15,1 0-15,-19 0 16,36-18 0,0 0-1,0 18-15,17-17 16,477-1 15,-353 18-15,-106 0-16,107 0 0,-19 0 15,-17 0 1,-71 0-16,0 0 16,18 0-16,-53 0 0,-18 0 15,0 0-15,-17 0 16,0 0 15,-18-18-31,17 18 31,1 0-31,17 0 0,0 0 16,36 0-16,-36 0 16,36 0-16,-36 0 15,18 0-15,0 0 16,0 0-16,-35 0 15,-1 0 1</inkml:trace>
  <inkml:trace contextRef="#ctx0" brushRef="#br0" timeOffset="-71633.41">11589 11959 0,'17'18'47,"19"-1"-47,-1 19 15,0-1-15,0 0 16,54 18-16,-54-35 16,36 35-16,-36-36 15,0-17-15,-17 18 16,-1-18-16,-17 18 16,0-1 62,0 19-63,-17-19 1,-54 142 15,36-106-31,17-18 0,-52 71 31</inkml:trace>
  <inkml:trace contextRef="#ctx0" brushRef="#br0" timeOffset="-69150.34">8273 11518 0,'0'35'31,"17"18"-31,-17 53 16,18 18 15,0-71-31,-18-18 0,17-17 16,-17-71 77</inkml:trace>
  <inkml:trace contextRef="#ctx0" brushRef="#br0" timeOffset="-68679.98">8378 11483 0,'18'0'31,"17"35"-31,1 18 16,-19-18-16,19 18 15,16 0-15,1 35 16,-35-35 15,17-35-31,-35 0 0,0-1 16,18-17-16,-18 18 15,18-36 32,-1-17-31,-17 0-16,36-36 15,-1-35-15,-18 36 16,1 17-16,0-18 16,17 18-16,-17 18 15,-1 0-15,1 0 16,-18 17-16,0 0 16,18 18 46</inkml:trace>
  <inkml:trace contextRef="#ctx0" brushRef="#br0" timeOffset="-68122.94">9155 11712 0,'0'-17'32,"0"-1"-17,0-17 1,17 17-16,1 0 15,-1 1 1,1-1-16,0 18 16,-1 0-16,1 18 31,0-1-15,-18 19-16,0-1 15,0-17-15,0 34 16,0-16-16,0-1 15,0-17-15,0-1 16,-18 1 0,0 0-1,1-18 17,-1-36-17,-17 1-15,17 0 16,18-1-16,0-16 15,0 34-15,0 0 16,0 1-16,0-19 16,0 1-1,18 35 1</inkml:trace>
  <inkml:trace contextRef="#ctx0" brushRef="#br0" timeOffset="-67699.32">9472 11271 0,'18'53'31,"-1"0"-15,1 0-16,-18 18 16,18-19-1,-1 1-15,-17-17 16,0 17-16,18-18 15,-18-18-15,0 1 16,0 0 0,0-1-1,0 1 1,-18-18 46</inkml:trace>
  <inkml:trace contextRef="#ctx0" brushRef="#br0" timeOffset="-67359.23">9384 11659 0,'18'-17'47,"17"17"-47,18 0 16,-18-18-16,36 0 15,-36 18 1,-18-17-16,-17-1 16,36 18-16,-19-18 15,1 1 1,0 17-1,-54 0 64</inkml:trace>
  <inkml:trace contextRef="#ctx0" brushRef="#br0" timeOffset="-66814.4">10336 11112 0,'0'18'16,"0"70"-1,18-17-15,-18 35 16,18-36-16,-18 1 15,17 17-15,-17-53 16,0 18-16,18-18 16,-18 1-1,0-1-15,0 18 16,0-35-16,0-36 62,0 0-62</inkml:trace>
  <inkml:trace contextRef="#ctx0" brushRef="#br0" timeOffset="-66487.47">10354 11359 0,'0'0'16,"0"-17"-16,53-1 16,-35 18-1,34-17-15,54-19 16,0 19 0,-53 17-16,0-18 0,-18 0 15,1 18-15,-54 18 78,0 17-62,1-17-16,-1 0 16</inkml:trace>
  <inkml:trace contextRef="#ctx0" brushRef="#br0" timeOffset="-66187.18">10389 11712 0,'0'0'31,"18"0"-15,35 0-1,17-35-15,19 17 16,-36 1-16,17-1 16,-52 0-16,-1 18 15,-17-17 1,18 17 0,-18-18-1</inkml:trace>
  <inkml:trace contextRef="#ctx0" brushRef="#br0" timeOffset="-65802.54">10495 11871 0,'-18'53'16,"36"-106"-16,-36 124 16,54-71 15,17 0-16,0 0-15,-18-18 16,18 0-16,-18 1 16,0 17-16,-17-18 15,0 18-15,-18-18 16</inkml:trace>
  <inkml:trace contextRef="#ctx0" brushRef="#br0" timeOffset="-65253.07">10901 11553 0,'0'71'31,"0"-53"-15,17 35-16,-17-1 31,0-16-31,18 17 15,-18-36 1,18-17 31,-1-53-31,36 0-16,-35 18 15,35 0-15,-53 0 16,35 35-16,-35-18 15,18 18 17,-1 35-17,1-17-15,0 17 16,-1-35 0,-17 18-16,0-1 31,18 1-31,-18 0 47,0-1-47,-35 1 31,-18-18-31</inkml:trace>
  <inkml:trace contextRef="#ctx0" brushRef="#br0" timeOffset="-64620.59">11571 11465 0,'0'-17'31,"0"34"32,-18 19-48,-17-19-15,35 18 31,0 1-31,0 17 16,0-36 0,0 36-1,18-35-15,-1-1 16,1 1-16,17-18 16,1 0-16,17 0 15,-18-35-15,18 17 16,-36 1-16,36-1 15,-17 0-15,-19 18 16,1-17 0,-36 17 31</inkml:trace>
  <inkml:trace contextRef="#ctx0" brushRef="#br0" timeOffset="-61402.32">23865 12100 0,'-17'0'78,"-19"0"-62,-16 0-16,34 0 16,-17 0-16,-1 0 15,-17 0-15,1 0 16,-19 0-16,18 0 15,-17 0-15,-1 0 16,18 0 0,0 18-16,0 0 15,-35 17-15,53-18 0,-71-17 16,0 18-16,-35 0 16,17-18-16,-34 0 15,122 0-15,-69 0 16,-1 0-16,18 0 15,-18 0-15,0 0 16,-18 0-16,54 0 16,-71 0-16,35 0 15,35 17-15,18-17 16,1 18-16,-19 0 16,18-1-16,0-17 15,0 18-15,-17 0 16,-1-18-16,1 0 15,-36 0-15,53 0 16,-18 17-16,1-17 16,17 0-16,-18 18 31,36-18-31,-88 0 16,70 0-1,-18 0-15,36 0 16,-1 0-16,1 0 15,0 17-15,0-17 16,-18 0-16,0 0 16,35 0-16,1 0 15,-19 0-15,1 0 16,-18 0-16,0 0 16,0 0-16,-17 0 15,34 0-15,1 0 16,-53 0-16,0 0 15,-36-17-15,54 17 16,-54-35-16,18 35 16,-17-18-16,105 18 15,1 0-15,-1 0 63,-35 0-63,18 0 15,-18 18-15,0-1 16,18-17-16,-18 0 16,18 0-16,-1 0 15,19 0-15,17-17 125</inkml:trace>
  <inkml:trace contextRef="#ctx0" brushRef="#br0" timeOffset="-60607.13">18591 11818 0,'0'18'78,"-17"17"-78,-1 0 16,-17 1-1,-36 52 16,18-53-15,-35 53-16,71-53 16,-1-35-1,18 18 17,0 0-32,0-1 15,-18 1 1,18 0-16,0-1 31,0 1 0,0 17-15,18 0-16,0-17 16,-1 17-16,1 1 15,-1-19-15,-17 1 16,18 0-1,0-1-15,-1 36 0,1-53 16,0 18-16,-1-1 16,-17 1-16,18-18 31,0 18-15</inkml:trace>
  <inkml:trace contextRef="#ctx0" brushRef="#br0" timeOffset="-59490.36">19861 11024 0,'0'71'31,"0"-1"-15,18 124 0,0 0-1,-18-105 1,17 52-16,-17-124 31,18-17-15,-18-17 15,-18-36-31,1 0 16</inkml:trace>
  <inkml:trace contextRef="#ctx0" brushRef="#br0" timeOffset="-59154.17">19844 11201 0,'0'-18'16,"17"0"-1,36-17-15,-35 35 16,35-35-16,0 0 15,35 35-15,-53-18 16,1 0-16,16 18 16,-34 0-16,17-17 15,-17 17-15,0 0 16,-36 17 78</inkml:trace>
  <inkml:trace contextRef="#ctx0" brushRef="#br0" timeOffset="-58757.94">19808 11518 0,'18'0'15,"88"0"16,-36 0-15,36-17 0,-70 17-16,-36-18 15,17 0 1,1 1 0,17 17-16,0 0 15,-17 0 1</inkml:trace>
  <inkml:trace contextRef="#ctx0" brushRef="#br0" timeOffset="-58394.61">19967 11730 0,'0'17'16,"0"-34"-16,0 52 15,53-35 48,0 0-63,0 0 16,-18 0-16,18 0 15,0 0-15,-18 0 16</inkml:trace>
  <inkml:trace contextRef="#ctx0" brushRef="#br0" timeOffset="-57772.9">20426 11395 0,'17'0'47,"36"158"-31,-53-105-16,0-17 15,0-1 1,18-35 62,-18-35-62,35-1-16,1-17 15,-1 1-15,0 34 16,-17 0-16,-1 18 16,1 0-16,0 0 46,35 18-46,-18 17 16,-17 0-16,-1-17 16,1 17-16,-1-17 15,-17 0-15,18 17 16,-18-17-16,0-1 16,-18-34 77</inkml:trace>
  <inkml:trace contextRef="#ctx0" brushRef="#br0" timeOffset="-57181.2">21325 11395 0,'0'-18'31,"0"0"-15,-17 54 46,-36-19-46,35 36 0,-52 18-1,52-36-15,18 0 16,0-17 0,18 0-1,-18-1 1,17-17-16,19 0 15,-19 18-15,18-18 0,-17 0 16,17 0-16,-17 0 16,0 0-16,-1 0 15,19 0-15,-19 0 16,1 0 0</inkml:trace>
  <inkml:trace contextRef="#ctx0" brushRef="#br0" timeOffset="-56473.17">21467 11589 0,'17'35'16,"-17"36"-1,0-19 1,0 37 0,0-36-16,18 17 15,-18-35 1,0-17-1,0-53 64,0 17-79,0 1 15</inkml:trace>
  <inkml:trace contextRef="#ctx0" brushRef="#br0" timeOffset="-55964.82">21678 11606 0,'0'0'16,"18"0"-16,-18 18 62,0 17-46,0 1-1,0-19 1,0 1-16,-18-1 16,18 1-16,-17 0 15,-1 17 1,36-35 31,70 0-32,-53 0-15,18 0 16,0 0-16,-36 0 16,-17 18 30,0-1-46</inkml:trace>
  <inkml:trace contextRef="#ctx0" brushRef="#br0" timeOffset="-55526.07">22031 11571 0,'18'35'62,"-18"1"-62,17 17 16,1 17-16,0-17 16,-1 18-16,1-36 15,-1 0-15,-17-17 16,0-1-16,18 1 16,0-53 77</inkml:trace>
  <inkml:trace contextRef="#ctx0" brushRef="#br0" timeOffset="-53135.16">17939 13864 0,'17'-17'62,"19"17"-62,-1 0 0,18 0 16,35 0 0,0 0-16,36 0 15,34 0-15,1 0 16,-18 0-16,18 0 15,-35 0-15,-19 0 16,1 0-16,-18-18 16,1 0-16,-36 1 15,35 17-15,18-18 16,35 0-16,-36 1 16,-34 17-16,53-18 15,-19 18-15,-52 0 16,53 0-16,18 0 15,-1 0-15,-35 0 16,36 0-16,70 18 16,-53-1-16,-18-17 15,-34 0-15,-19 0 16,-17 0-16,0 0 16,0 0-16,0 0 15,-36-17-15,19 17 16,-1-18-16,0 18 15,-17 0-15,17-18 16,0 18-16,18-17 16,-17-1-16,-1 18 15,0 0-15,-17 0 16,-1 0-16,19 0 16,-1 0-16,0 0 15,-17 0-15,17 0 16,0 0-16,1 0 15,-1 0-15,0-18 16,1 18-16</inkml:trace>
  <inkml:trace contextRef="#ctx0" brushRef="#br0" timeOffset="-52367.13">22172 13458 0,'35'0'62,"-17"53"-46,17-35-1,1 17-15,16 1 16,-16-19-16,70 1 16,-71-1-16,-35 1 15,17-18-15,1 0 47,0 18-31,-1-18-16,1 0 15,0 17-15,-18 19 78,0-19-62,0 1-16,-18 0 16,18-1-16,-18 19 15,1-19-15,-19 18 16,1 1-16,18-1 16,-19-17-16,1 17 15,35-17-15</inkml:trace>
  <inkml:trace contextRef="#ctx0" brushRef="#br0" timeOffset="-51354.11">18768 14340 0,'17'0'16,"1"36"-16,0-1 15,-18 0 1,17 1-16,1 16 16,0 37-16,-1-19 15,-17-17-15,0 0 16,0-18-16,0-17 15,0 0-15,0-54 79,0 19-64</inkml:trace>
  <inkml:trace contextRef="#ctx0" brushRef="#br0" timeOffset="-51010.94">18856 14446 0,'18'0'31,"17"-17"-15,0 17-16,18-18 15,-18 0-15,1 18 16,-1 0-16,-17 0 16,-1 0-1</inkml:trace>
  <inkml:trace contextRef="#ctx0" brushRef="#br0" timeOffset="-50610.4">18768 14693 0,'0'18'31,"53"-18"1,70-18-17,-88 18 17,142-35-17</inkml:trace>
  <inkml:trace contextRef="#ctx0" brushRef="#br0" timeOffset="-50218.11">18997 14852 0,'0'0'16,"35"0"62,1 0-62,17 0-16,-1 0 15,1-18-15,0 1 16,-17 17-16,-1 0 15</inkml:trace>
  <inkml:trace contextRef="#ctx0" brushRef="#br0" timeOffset="-49356.32">19420 14640 0,'18'18'31,"0"17"0,-1 53-31,1-70 16,-18 17 15,18-35 16,-18-17-31,17-19-16,1 19 15,17-19-15,-17 19 16,-1-18-16,19-1 16,-19 36-16,-17-17 15,18 17 1,0 0-1,-1 0-15,1 0 16,0 0-16,-1 0 16,18 17-1,-17 1 1,0 0 0,-1-1-16,1 18 0,-18 1 15,18-36 1,-18 17-1</inkml:trace>
  <inkml:trace contextRef="#ctx0" brushRef="#br0" timeOffset="-47848.89">20338 14552 0,'-18'18'110,"18"-1"-95,-18-17-15,18 18 16,0 0-16,-17-1 15,-1-17-15,18 18 16,0 17 31,0-17-31,18-1-16,-18 1 15,0 0-15,0-1 16,0 1-16,17 0 15,-17-1-15,0 1 16,0 0 0,0-1-1,18 1-15,-18-1 16,0 1 0,18-18-16,-18 18 15,0-1 32,17 1-47,1-18 16,0 0-16,17 0 15,0 0-15,0 0 16,1 0-16,-19 0 16,1-18-16</inkml:trace>
  <inkml:trace contextRef="#ctx0" brushRef="#br0" timeOffset="-46885.36">20655 15452 0,'0'17'32,"0"36"-32,0 0 15,0 88 1,0-35 0,0-35-16,0-54 15,0 1-15,0-53 63,0-18-48,0 17-15,0 19 16</inkml:trace>
  <inkml:trace contextRef="#ctx0" brushRef="#br0" timeOffset="-46392.04">20884 15434 0,'0'18'78,"-17"17"-78,-1 0 16,1-17-16,-1 17 16,-35 36-1,18-18 1,52-18 46,1-17-46,17-1 0,-17 18-16,17-35 15,18 36-15,-18-19 16,1 1-16,-19-18 16,1 18-16,0-18 15,-1 0-15</inkml:trace>
  <inkml:trace contextRef="#ctx0" brushRef="#br0" timeOffset="-46068.04">21272 15752 0,'18'88'31,"0"-53"-15,-1 0-1,-17 18 1,18 0 0,0-53 62,-18-18-63</inkml:trace>
  <inkml:trace contextRef="#ctx0" brushRef="#br0" timeOffset="-41461.28">20426 15610 0,'0'-17'15,"-18"17"1,18-36 0,0 1-16,0 0 15,0 0-15,18 17 16,17-35-16,-17 18 15,52 0-15,-34 17 16,34-35-16,-17 53 16,0-18-16,35 18 15,-35 0-15,18 0 16,-18 0-16,17 0 16,1 53-16,-1-17 15,-17-1-15,0-35 16,0 35-16,18-17 15,-19-1 1,-34 1 0,0 0-16,-1-1 15,1 19-15,0-19 16,-1 18 0,-17-17-16,18 17 15,0 18-15,-1 0 16,-17 18-16,0-1 15,18-17-15,-18 0 16,17 0-16,-17 0 16,0-18-16,0 18 15,0-18-15,0 1 16,0-1-16,0 18 16,-35 35-16,18-35 15,-19 18-15,19-54 16,-19 19-16,-17 16 15,18-34-15,-18 0 16,0-1-16,18-17 16,-36 0-16,54 0 15,-54-35-15,36 35 16,-18-35-16,-17 0 16,-36-1-16,0-17 15,71 53-15,-54-35 16,1 0-16,0 0 15,0-1 1,17 19 0,36-19 15,17 36-15,18-35-16,0 0 15,0-53-15,0-1 16,0 36-16,0 1 15,0 16-15,0 19 16,0-1 0,0-17 62,0-1-78,0 1 15,18-35 1,0 52 0,-1-17-1</inkml:trace>
  <inkml:trace contextRef="#ctx0" brushRef="#br0" timeOffset="-38490.02">11977 13864 0,'-53'0'109,"0"0"-62,-741 194-16,671-159-31,35-17 16,-106 0-16,88-18 16,-88 0-16,17 0 15,54 0-15,-54-18 16,72-17-16,-19 35 16,71 0-16,0-18 15,0 18-15,18 0 16,0 0-1,-18 0-15,-35 0 0,-18 0 16,18 0-16,-89 0 47,160 0-47,-1 0 16,0 18-1,1-18 1,-36 0-1,-35 0 1,17 0 15,71 17 16,-18-17-31,1 0-1,-1 0-15,0 0 16</inkml:trace>
  <inkml:trace contextRef="#ctx0" brushRef="#br0" timeOffset="-37821.21">8731 13600 0,'-35'35'31,"17"-18"-15,1 19-16,-19-1 15,1-17-15,0 17 16,0-17-16,-1 17 0,1 0 15,0 0 1,-1-17-16,-16 0 16,16-1-16,19 1 15,17 0 17,0 17-32,35 0 15,-17 0-15,-1-35 16,1 18-1,-1 0 1,1 17-16,17 0 16,-17 1-16,17 16 15,-17-16-15,35 34 16,35-17 0,-70-35-1,-1 0-15,1-18 16,-18 17 46</inkml:trace>
  <inkml:trace contextRef="#ctx0" brushRef="#br0" timeOffset="-36522.15">8396 15046 0,'0'35'16,"0"-17"-1,-35 88 1,35-71 0,-53 71-1,-18 105 1,71-122 0</inkml:trace>
  <inkml:trace contextRef="#ctx0" brushRef="#br0" timeOffset="-36036.74">8273 15081 0,'17'0'31,"1"0"-15,17 53-16,-17 0 15,17 53-15,18-18 16,0 18-16,0 0 16,-36-71-1,1-35 63,0 0-78,-18-35 16,17-1-16,1-16 16,17-54-16,1 0 15,-1 35-15,-17-17 16,-1 53-16,-17 0 16,18 35-16</inkml:trace>
  <inkml:trace contextRef="#ctx0" brushRef="#br0" timeOffset="-35473.13">8925 15363 0,'0'-35'31,"18"0"-16,0 0-15,17-18 16,0 17-16,-17 19 16,17 17-16,-17-18 15,-1 1-15,1 17 16,0 0 0,-18 17-1,0 1 1,0 35-16,0-18 15,0 18-15,0-18 16,0 18-16,-18-18 16,18-17-16,-18 35 0,1-35 15,17-1 1,-18 1-16,0-36 78,1-17-78,-1 0 16,18-18-16,0 0 15,0 18-15,0-18 16,0 17-16,0 19 16,0-1-1</inkml:trace>
  <inkml:trace contextRef="#ctx0" brushRef="#br0" timeOffset="-34922.5">9525 15011 0,'0'35'31,"0"18"-15,0 88-16,0-106 15,0 18-15,0 0 16,0 35 0,0-70-16,0 35 31</inkml:trace>
  <inkml:trace contextRef="#ctx0" brushRef="#br0" timeOffset="-34594.46">9419 15346 0,'18'0'63,"88"0"-48,-53 0-15,17 0 16,36 0-1,-88 0-15,-1 0 16,1 0 0,-1 0-1,1 0 32</inkml:trace>
  <inkml:trace contextRef="#ctx0" brushRef="#br0" timeOffset="-34154.52">10407 15117 0,'0'35'31,"18"53"-15,-18 0-16,0 0 0,0-35 16,17-17-16,-17-1 15,18 0 1,-18-17-16,0 17 16,0-17-1,0-36 48,0-17-63</inkml:trace>
  <inkml:trace contextRef="#ctx0" brushRef="#br0" timeOffset="-33846.23">10425 15293 0,'0'0'0,"0"-18"16,17 1-16,18-1 0,18 0 15,-17 1 1,17-1-16,0 18 0,35-35 15,18 17-15,-71 18 16,-18 0 0,-17 18 46,-17-18-62</inkml:trace>
  <inkml:trace contextRef="#ctx0" brushRef="#br0" timeOffset="-33521.04">10425 15487 0,'17'0'16,"71"0"-1,18-35-15,-53 17 16,-35 18-16,35-18 16,-18 18-16</inkml:trace>
  <inkml:trace contextRef="#ctx0" brushRef="#br0" timeOffset="-33191.02">10495 15681 0,'18'0'78,"17"0"-78,18 0 16,-35 0-16,35 0 16,-1 0-16,1 0 15,-17 0-15,-19 0 16</inkml:trace>
  <inkml:trace contextRef="#ctx0" brushRef="#br0" timeOffset="-32570.28">10989 15487 0,'0'53'31,"0"0"-31,0 0 16,0-18-16,0 0 15,18-35 1,17-17 46,-17-19-62,-1-17 0,1 0 16,35-35-16,-36 71 16,1-1-16,0 18 31,17 0-15,-17 0-1,17 18 1,-17 52-1,-1-52 1,1-1-16,-18 19 16,0-19 15,0 1-15,0 0-1,0-1-15,-18-17 16,1 0-16,-1 0 15</inkml:trace>
  <inkml:trace contextRef="#ctx0" brushRef="#br0" timeOffset="-32021.25">11783 15416 0,'0'0'0,"17"-17"31,-17-1-31,0 0 0,-35 54 63,17 17-48,-17-18-15,35 0 16,-17 53-1,-1-52 1,18-1-16,0 0 16,18 1-1,17-1 1,0-18 0,18 1-1,-35-18 1,-1 0-1,1 0 1,0-35 0,-18 0-16,17-1 15</inkml:trace>
  <inkml:trace contextRef="#ctx0" brushRef="#br0" timeOffset="-6305.93">12435 15752 0,'18'52'63,"17"54"-48,18 18 16,-35-89-31,-18-17 79,18-18-64,17-18 32,-35 0-47,35-17 0,-17 17 16,-18-17-16,35 0 15,-17 0 1,35-1-16,-18-34 0,35-18 16,-52 70-1,35-17-15,0-36 16,-18 53-16,18-34 15,-18 34 1,-35 0-16,18 18 63,-53 18-1</inkml:trace>
  <inkml:trace contextRef="#ctx0" brushRef="#br0" timeOffset="-383.19">2910 7532 0,'0'0'16,"18"70"0,0 19-16,-18 16 15,17-34-15,-17 52 16,18 19 0,0-19-16,-1-70 15,-17 0-15,0-18 0,0-17 16,0-1-16,0 1 15</inkml:trace>
  <inkml:trace contextRef="#ctx0" brushRef="#br0" timeOffset="191.04">2981 7761 0,'0'0'15,"18"-35"1,-1 17-16,19 1 31,-19-1-31,1 0 16,-1 18 15,1 0-15,17 53-16,71 18 47,-88-54-47,-1 19 15,-17-1 1,0 0-16,0 18 0,0-18 16,0 18-16,0-17 15,-17 17-15,-18 17 16,-1-35-16,19 1 15,-36 17-15,17-36 16,1 18-16,0-35 16,17 0 31</inkml:trace>
  <inkml:trace contextRef="#ctx0" brushRef="#br0" timeOffset="809.25">3210 8184 0,'18'0'31,"-18"18"-15,0 17-16,18 1 16,-1 17-16,1-18 15,-1-18-15,-17 1 16,18 0-16,17-18 47,-35-18-32,18 0-15,0 1 16,17-18-16,-17-1 16,-1-17-1,1 18-15,-1 35 16,-17 18 31,0 17-32,0-17-15,18-1 16,0 36-16,-18-35 16,0-1-16,0 1 15,17 0-15,-17-1 16,18 1 0</inkml:trace>
  <inkml:trace contextRef="#ctx0" brushRef="#br0" timeOffset="1469.62">3933 8220 0,'0'53'16,"0"17"-16,-17-35 15,17-17-15,0 53 32,0-54-1,0-52 16,0-36-32,0 19-15,17-1 16,1 17-16,0 19 16,-1-1-16,19 0 15,-19 1-15,1-1 16,0 1 0,34 17-16,-34-18 15,0 18-15,-1 0 47,-17 18-31,36 34-16</inkml:trace>
  <inkml:trace contextRef="#ctx0" brushRef="#br0" timeOffset="1679.41">4533 8308 0,'0'18'0,"-17"-1"16,17 18-16,0-17 31,-18 0-31,18 17 16,0-17 0,0-1-16,-18-17 31,18-35-16</inkml:trace>
  <inkml:trace contextRef="#ctx0" brushRef="#br0" timeOffset="1853.62">4463 8026 0,'0'17'78</inkml:trace>
  <inkml:trace contextRef="#ctx0" brushRef="#br0" timeOffset="2149.68">4727 8114 0,'0'194'16,"0"-159"-1,0-17 1,0-53 47,18-1-48</inkml:trace>
  <inkml:trace contextRef="#ctx0" brushRef="#br0" timeOffset="2361.66">4904 8132 0,'0'0'0,"17"17"31,19 18-31,-36 1 16,17-1-16,-17 0 15,0 1 1,0-19-16,18-17 0,-18 18 15,0-1 1,17-17 0,1 0-16,0 0 15,-1 0-15</inkml:trace>
  <inkml:trace contextRef="#ctx0" brushRef="#br0" timeOffset="2997.84">5592 8114 0,'0'0'0,"17"-35"0,-17-18 16,0 17-1,-17 36-15,17-17 16,-18 17 15,0 0-31,-17 17 16,-18 19-16,35-19 15,-17 36-15,35-35 16,-18-18-16,18 18 16,0-1-16,0 1 15,0-1 1,36 1-16,-1-18 16,0 18-16,-17-18 0,0 0 15,-1 0 1,1 0-16,0 0 31,-1-18-15,1 18 31,-1 18-47,-17 17 15,0 18 1,18 17-1,-18 19 1,0-54 0,0 35-1,0-52-15,0 0 16,0-1-16,0 1 16,-35 0-16,17 17 15,1-17-15,17-1 16,-18 1-16,0 0 15,18-1 1,-17-17-16,17-17 47</inkml:trace>
  <inkml:trace contextRef="#ctx0" brushRef="#br0" timeOffset="3680.87">6720 7408 0,'0'36'31,"0"69"-31,0-16 16,0 122-16,0-87 15,0-36-15,0 0 16,0-35-16,0 18 16,0-1-1,0-17-15,0-18 16,0-17-16,0-36 47,0-17-47,0-18 15</inkml:trace>
  <inkml:trace contextRef="#ctx0" brushRef="#br0" timeOffset="4063.64">6703 7973 0,'17'-36'47,"19"19"-31,-36-18-16,53 35 15,-18-18-15,18 18 16,-18-18-16,0 18 15,-17 0-15,0 0 16,-1 0 0,1 0-16,-18-17 93</inkml:trace>
  <inkml:trace contextRef="#ctx0" brushRef="#br0" timeOffset="4448.47">7056 7444 0,'0'17'16,"0"54"0,0-1-1,0 1-15,0 123 16,0-141-1,0 35-15,0-17 16,0-1-16,0 1 16,0-1-16,0-34 0,0-19 15,17-17 1,-17 18-16,0-36 62,0 1-46</inkml:trace>
  <inkml:trace contextRef="#ctx0" brushRef="#br0" timeOffset="5308.89">7867 7638 0,'0'-18'0,"-71"-17"47,54 35-16,-1 0-15,0 0-16,-34 35 15,34-17-15,0-1 16,1 1-16,-1 0 16,18-1 46,0 18-62,0-17 0,35 17 16,-35 36-1,36-36-15,-1 53 16,-18-52-16,1-1 16,0 0-1,-18-17-15,17 0 16,19-1-16,-36 1 15,35-1 1,-35 1-16,35-18 0,-35 18 16,0-1-1,0 1 17,0 0-32,0-1 31,-17 1-16,-1 0-15,-17-18 16,-1 0-16,1 0 16,-18 0-16,0 0 15,0 0-15,0 0 16,36 0 0</inkml:trace>
  <inkml:trace contextRef="#ctx0" brushRef="#br0" timeOffset="5671.95">8220 7708 0,'0'35'94</inkml:trace>
  <inkml:trace contextRef="#ctx0" brushRef="#br0" timeOffset="5919.84">8414 8290 0,'0'-17'94,"0"-1"-78,35 0-16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40.33614" units="1/cm"/>
          <inkml:channelProperty channel="Y" name="resolution" value="40.29851" units="1/cm"/>
          <inkml:channelProperty channel="T" name="resolution" value="1" units="1/dev"/>
        </inkml:channelProperties>
      </inkml:inkSource>
      <inkml:timestamp xml:id="ts0" timeString="2021-10-15T07:15:16.831"/>
    </inkml:context>
    <inkml:brush xml:id="br0">
      <inkml:brushProperty name="width" value="0.05292" units="cm"/>
      <inkml:brushProperty name="height" value="0.05292" units="cm"/>
      <inkml:brushProperty name="color" value="#FF0000"/>
    </inkml:brush>
  </inkml:definitions>
  <inkml:trace contextRef="#ctx0" brushRef="#br0">5397 6615 0,'36'0'78,"17"-18"-78,35 18 16,71 0-16,-54 0 16,107 0-16,0 0 15,-89 0-15,107 35 16,-36-17-16,-89-18 15,-52 0-15,0 0 16,-17 0-16,-1 0 16,0 0-1,-17 0 1,35 0-16,-18-18 16,18 18-16,17 0 15,19 0-15,16 0 16,-16 0-16,-19 0 15,1 0-15,-18 0 16,0 0-16,-18 0 16,0 0-16,0 0 15,-17 0-15,17 0 16,1 0-16,17 0 16,-18 0-16,18 0 15,-18 0-15,0 0 16,1 0-16,-1 0 15,18 0-15,-18 0 16,0 0-16,18 0 16,-35 0-16,-1 0 15,1 0-15,35 18 16,-35-18-16,-1 0 16,1 0-1</inkml:trace>
  <inkml:trace contextRef="#ctx0" brushRef="#br0" timeOffset="808.49">7479 6738 0,'18'0'47,"17"-18"-47,-18 1 15,36-1-15,88 18 16,-17 0-16,-36 0 16,36 0-16,87 18 15,-17-18-15,-35 17 16,-18-17-16,106 0 15,-159 0-15,0 0 16,36 0-16,-18 0 16,-18 0-16,0 0 15,-17 0-15,-18 0 16,0 0-16,141-17 16,-159 17-1,53-18-15,18 0 16,0 1-1,0 17-15,193-18 32,-228 18-32,-18 0 15,-18 0-15,0 0 16,18 0-16,0-17 16,0 17-16,0 0 15,-18 0-15,18 0 16,-17 0-16,-19 0 15,36 0-15,-18 0 16,-17 0-16</inkml:trace>
  <inkml:trace contextRef="#ctx0" brushRef="#br0" timeOffset="1503.37">8449 6720 0,'35'0'16,"18"-17"-1,0-1-15,88 0 16,-35 18 0,-18 0-16,36 0 15,-18 0-15,88 0 16,-89 18-16,107 0 15,-106-18-15,-71 0 16,53 0-16,1 0 16,16 0-1,19 0-15,-36 0 16,0 0-16,18 0 0,-18 0 16,18 0-16,-53 0 15,0 0 1,18 0-16,-36 0 15,35-18-15,-17 0 16,-17 18-16,-1 0 16,0 0-16,-17 0 15,-1 0-15,1 0 63,0 0-63,17 0 15,0-17-15,1 17 0,-1 0 16,-18 0 0,1 0-16</inkml:trace>
  <inkml:trace contextRef="#ctx0" brushRef="#br0" timeOffset="2327.67">11130 6509 0,'18'17'0,"-18"1"16,35-18-16,0 0 16,36 0-16,52 0 15,18 0-15,18 18 16,423 52-1,-441-70 1,36 18-16,-71-18 16,-71 0-16,0 0 15,-17 0-15,-1 0 32,1-18-17,0 1-15,17 17 16,0-18-16,1 18 15,16-18-15,-16 18 16,-1 0-16,-17 0 16,-1 0-16</inkml:trace>
  <inkml:trace contextRef="#ctx0" brushRef="#br0" timeOffset="2821.67">10954 6632 0,'0'-17'31,"35"17"-31,0 0 16,-17-18-16,35 18 15,17 0-15,124 0 16,-105 0-16,175 0 15,18 0-15,-105 35 16,229 18-16,-177-35 16,71-1-16,-212-17 15,53 0-15,-106 0 16,-17 0-16</inkml:trace>
  <inkml:trace contextRef="#ctx0" brushRef="#br0" timeOffset="7665.51">16140 9790 0,'-36'35'15,"1"18"-15,-88 53 16,87-71-16,-52 35 15,35 1-15,-35 0 16,-36 34-16,36-34 16,-18 17-16,36-35 15,-18 18-15,52-54 16,19 1-16,-1 0 16,18-1-16</inkml:trace>
  <inkml:trace contextRef="#ctx0" brushRef="#br0" timeOffset="8183.78">14922 10037 0,'0'17'16,"0"54"-16,0 105 31,0-70-16,-35 0-15,35-71 16,0 0-16,0 1 16,18-36 46,-1-18-46,36 0-1,53-17-15,0 0 0,-18-1 16,-35 19-16,71-18 31,-89 35-31</inkml:trace>
  <inkml:trace contextRef="#ctx0" brushRef="#br0" timeOffset="8874.45">16016 8537 0,'0'53'16,"0"71"-1,0-1-15,0-52 16,0-1-16,0-17 15,0-18-15,0 1 16,0-1-16,0-70 94</inkml:trace>
  <inkml:trace contextRef="#ctx0" brushRef="#br0" timeOffset="9367.43">16087 8537 0,'0'0'0,"17"0"15,-17-17-15,18 17 0,0 0 47,-1 0-31,-17 35 0,0 0-16,18-17 0,-18 17 15,17 18 1,-17-35-1,0 17-15,0-17 16,0 17 0,0-18-16,-35 19 15,18-19-15,-1 1 16,0 0-16,1-1 16,17 1-1,-18-18-15,0 0 16,18 18-16,-17-18 15,-1 17-15,0-17 16</inkml:trace>
  <inkml:trace contextRef="#ctx0" brushRef="#br0" timeOffset="10101.39">16298 8961 0,'18'0'31,"-18"-18"-16,0 0 1,0 1 0,18-1-1,17-17-15,-17-1 16,-1 36 0,1-17-16,-1-1 15,1 18-15,0 0 16,-1 0-1,1 0-15,-18 18 16,0-1 0,18 1-16,-18 0 15,0 17-15,0-17 16,0-1-16,0 1 16,0 0-16,0-1 15,0 1-15,-18-1 16,0 1-16,1 17 15,-1-35 1,0 18-16,1-18 16,-1 0-16,1 0 15,-1 0 1,0-18 15,18 1-31,0-19 16,0-16-16,0 16 15,0 1-15,18 17 16,0-17-16,-1-18 16</inkml:trace>
  <inkml:trace contextRef="#ctx0" brushRef="#br0" timeOffset="10856.21">16616 8731 0,'17'0'31,"1"36"-31,-18 16 16,18-16-16,-1-1 15,-17 18-15,0 0 16,0-18-16,18-17 16,0-18 62,-1-18-78,1-35 15,0 18-15,17 0 16,-18-1-16,19 1 16,-19 17-1,1 18 48,0 0-48,-1 0-15,-17 18 16,0 0-16,18-1 16,-18 19-16,0-19 15,18 1-15,-18 0 16,17-1-16,-17 1 15,0-1 1,0 1-16,0 0 31</inkml:trace>
  <inkml:trace contextRef="#ctx0" brushRef="#br0" timeOffset="11665.45">17515 8890 0,'0'0'16,"0"18"0,18-18 46,0 0-46,-1-18-1,1 0-15,0 1 16,-1-19 0,-17 19-1,0-1 1,0 1 15,-17 17-15,-1 0-16,0 0 15,-17 0-15,0 0 16,-1 0 0,-16 0-16,16 0 15,19 0 17,17 17-32,-18 18 15,-17 1 1,35-19-1,-18 19 1,0-19-16,18 1 16,0 0-16,0-1 15,0 1-15,0-1 16,0 1-16,18 0 16,17-18-1,18 0-15,0 0 16,18 0-16,-18 0 15,17-18-15,-34 0 16,-1 18-16,-18-17 16,1 17-16,0-18 15</inkml:trace>
  <inkml:trace contextRef="#ctx0" brushRef="#br0" timeOffset="51240.92">5680 7920 0,'0'53'31,"17"106"-15,-17-71-16,0 18 0,0-36 15,0-17-15,0 0 16,0-18-16,0-17 16,18-18 31,-18-35-47,18 17 15</inkml:trace>
  <inkml:trace contextRef="#ctx0" brushRef="#br0" timeOffset="52006.67">6121 8008 0,'0'18'63,"-36"52"-47,1-34 15,-71 69-16,89-87 1,-19 0-16,19-1 16,-1-17-1,0 0 1,1 0 0,-1 18-1,1 0-15,-1-18 16,18 17-16,-18-17 15,36 0 126,35 18-125,17 17-1,1 18 1,-18 35 0,35 18-1,-70-88 1,-1 17-16,1-35 15,0 0 1,-18-18 78,0 1-94</inkml:trace>
  <inkml:trace contextRef="#ctx0" brushRef="#br0" timeOffset="52618.43">6773 8396 0,'-17'0'0,"17"-18"46,17 18-30,1 0-16,0-17 16,-1 17-16,19 0 31,-19 0-15,1 0-16,-1 0 15</inkml:trace>
  <inkml:trace contextRef="#ctx0" brushRef="#br0" timeOffset="53463.27">6315 8625 0,'0'-35'15,"35"0"1,18 0-16,-35 35 16,34-36-1,-16 19 1,-19 17 15,-17 53-31,18-36 16,0 18-16,-18 1 15,17-1-15,-17 18 16,0-18-16,0-17 16,0 17-16,0-17 15,0 17-15,-17-17 16,-1-1-16,0 1 16,1 0-1,-1-1 1,0-17-1,54 0 32,-19 0-31,19 0 0,17 0-16,-1 0 15,-34 0-15,35 0 63</inkml:trace>
  <inkml:trace contextRef="#ctx0" brushRef="#br0" timeOffset="54087.46">6809 8431 0,'0'0'16,"0"-17"-16,0-1 16,0 0 15,17 1-31,1 17 15,0-18-15,-18 1 16,35-1-16,18 0 16,35-17-16,35 17 0,18 1 15,1 17 1,16 0-16,-17 0 16,-35 0-16,18 0 15,-89 0-15,-35 17 94,-35 1-94</inkml:trace>
  <inkml:trace contextRef="#ctx0" brushRef="#br0" timeOffset="54679.85">7197 8555 0,'53'-18'63,"35"1"-47,18-1 30,387 0-30,-422 18 15,-36 0-15</inkml:trace>
  <inkml:trace contextRef="#ctx0" brushRef="#br0" timeOffset="57879.27">9366 8361 0,'0'-18'16,"0"1"-1,0-1 16,0-35-15,-53 0 15,18 35-31,17 18 16,1 0 0,-1 0-1,-17 18 1,0 0-16,35-1 15,-36-17-15,1 18 16,17-18-16,18 18 16,0-1-1,0 19 1,0-1-16,0 0 16,0 0-1,18 1-15,0-19 0,-1-17 16,1 18-16,0 0 15,17-18-15,-18 0 16,36 0-16,-17 0 16,-19 0-16,1 0 15,17 0-15,-17 0 16,17-36-16,-17 19 16,-1-1-16,36-53 31,-53 54-31,0-1 15,0 71 64,0 0-64,0 0 16,0 17 1,-53 230-17,53-282 1,-35 17 0,0-17-1,35 0 1,-18-18-1,1 0 1,-19-18-16,19-17 16,-1 17-16,0-17 15,1 17-15,-1-17 16,-17 0-16,17 17 16,1 0-16,-1-17 15</inkml:trace>
  <inkml:trace contextRef="#ctx0" brushRef="#br0" timeOffset="58687.56">9507 7726 0,'18'17'15,"0"19"1,-1-1-16,1 18 15,17 17 1,18-17-16,-35 0 16,17-17-16,-17 17 15,17-1-15,0 19 16,-35-53-16,18-1 16,-18-52 62,0 0-63</inkml:trace>
  <inkml:trace contextRef="#ctx0" brushRef="#br0" timeOffset="59163.18">9807 7761 0,'0'18'16,"0"17"-1,-17-17 1,-1-1-16,0 36 16,1 0 15,-36 18-31,0-18 31,18 0-15,35-36-1,-18 1 1,18-1-16,-18-17 0</inkml:trace>
  <inkml:trace contextRef="#ctx0" brushRef="#br0" timeOffset="62971.42">10054 7743 0,'0'18'16,"0"35"-16,0 0 16,0 0-16,0-18 15,0 0-15,18 1 16,-18-1-16,0-17 16,0 17-1,0-17 1,0-1-1,0-34 110,0-1-109,17 18 0,-17 18 31,0-36 78,0 0-110,36-52 1,-36 52-16,17 0 15,1-17-15,0 17 32,-1 1-1,19 17-15,-19 0-1,1 0-15,-1 35 16,1-17-1,-18-1 48,0 1-47,0 17-16,0-17 15,0 0 1,0-1-1,0 1 1,-18-18 0,18 18-1,-17-18 1,-1 17-16,1 1 31,17-1-15,-36-17-1,19 0-15,-19 0 16,1 0-16,17-17 16,18-1-1,-17 18 32,17-17 63</inkml:trace>
  <inkml:trace contextRef="#ctx0" brushRef="#br0" timeOffset="65021.41">10989 7708 0,'-35'0'31,"-1"53"-16,-16 18-15,34-54 16,-70 107-16,0-36 16,35-35-16,17 0 15,-17 35-15,53-70 16,0 35-16,0-18 16,0 0-16,0 18 15,0-18 1,0 18-16,53 35 0,-35-52 15,35-1-15,-35 0 16,17-17-16,-18 0 16,19-18-1,-19 0 1,1 0-16,0 0 16,-1 0 30</inkml:trace>
  <inkml:trace contextRef="#ctx0" brushRef="#br0" timeOffset="65810.37">11130 8149 0,'0'35'0,"18"18"16,-18 0-16,0-17 16,0 69-1,0-87-15,17 17 16,-17 1-1,0-1 1,36-53 47,-19-17-63,19-36 0,17-17 15,-18 18 1,35 17-16,-34 0 15,-1 53-15,-17 0 32,-1 53-32,-17-18 15,0 36 1,18-36-16,-1 35 16,-17-17-16,0-17 15,0 16-15,0-34 16,18-36 31,0-34-47,-1-19 15,36 0-15,-17 36 16,-19-18-16,18 53 0,-17 0 62,53 194 32,-71-176-78,0 0-1,-18-1-15,0-17 16,1 0-16,-19 0 16,1 0-16,0-17 15</inkml:trace>
  <inkml:trace contextRef="#ctx0" brushRef="#br0" timeOffset="66375.45">11924 8273 0,'18'-53'15,"-36"106"-15,53-124 0,-17 71 16,52-53 0,-34 53-1,-36-17 1,17 17-16,1 0 31,0 35-31,-1 0 16,1 18-16,-18-18 15,17 18-15,-17-18 16,0 1-16,0-19 16,0 19-16,0-1 15,0-17 1,-17 17-1,-18-35-15,-1 35 16,1-35-16,17 0 16,1 0-16,-19-18 31,36 1-31,0-36 16,0-53-16,0 53 15,0 0-15,0 18 16</inkml:trace>
  <inkml:trace contextRef="#ctx0" brushRef="#br0" timeOffset="66994.45">12400 8255 0,'18'-18'31,"-18"54"63,0-1-78,0-17-16,0-1 15,0 1-15,0-1 16,0 1-1,0 0-15,17-18 16,1 0 0,17 0-16,1 0 15,-19 0-15,1 0 16,-18-18 15,18 0-31</inkml:trace>
  <inkml:trace contextRef="#ctx0" brushRef="#br0" timeOffset="67359.42">12612 7814 0,'0'35'15,"17"106"1,-17-88-16,0 36 16,0-1-16,18 0 15,-18-18-15,18 19 16,-1-36-16,-17-18 15,0-18-15,0 1 16,0-36 47</inkml:trace>
  <inkml:trace contextRef="#ctx0" brushRef="#br0" timeOffset="67881.5">13264 8114 0,'53'282'16,"-53"-176"-16,0 53 15,0-89-15,0 18 16,0-35-1,0-35-15,0 0 16,0-1 0,0 1-1,0-36 32,0-35-47,0 0 16,0 1-16</inkml:trace>
  <inkml:trace contextRef="#ctx0" brushRef="#br0" timeOffset="68331.31">13423 8149 0,'0'0'0,"0"-17"0,18 17 16,-1-36-16,19 36 15,-19-35-15,1 35 16,17-18-16,-17 18 16,0 0 15,-1 0-15,18 18-1,-17 17 1,-18-17-1,18 0-15,-18 17 16,0 0-16,0 18 16,0-35-16,0 35 15,-36-36-15,19 18 16,-36 1-16,35-19 16,1 1-16,-19-18 15,19 0 16,17-18-15,-18 18 0,0 0-1,18-17 1</inkml:trace>
  <inkml:trace contextRef="#ctx0" brushRef="#br0" timeOffset="69137.61">13882 7743 0,'0'0'0,"17"0"16,1 0 15,0 0-31,-1 18 16,19 17-16,17 1 31,-36-1-16,18-17 1,-35-1 0,0 18-1,18-17-15,0 17 16,-18 1-16,17-1 16,-17 0-16,0 1 15,0-19-15,0 18 16,0-17-16,0 17 15,0-17-15,0 17 16,0 1 0,0-1-16,-17 0 15,-1-17-15,0 17 16,1-17-16,-1-1 16,1 1-16,17 0 15,-36-1 1,19 18-1,-1-17 1,0 0 0,1-1-1,-1 1-15,18-36 63</inkml:trace>
  <inkml:trace contextRef="#ctx0" brushRef="#br0" timeOffset="83863.36">2240 16228 0,'53'35'0,"-35"18"15,17 0 1,-17 17-16,-1-17 16,19 0-16,-1 35 15,-18-35-15,36 36 16,-17-1 0,-36-71-16,17 19 0,1-19 15,-18 1 1,35-36-1,0-17 1,1-36-16,52-34 16,-18 16-16,54-87 15,-71 106-15,70-72 16,36-16-16,-71 87 16,53-35-16,-88 71 15,0-18-15,-35 35 16,-18 1-1</inkml:trace>
  <inkml:trace contextRef="#ctx0" brushRef="#br0" timeOffset="86274.37">8008 17251 0,'53'-18'109,"18"18"-93,34 0 0,19 0 15,140 18-15,283 88 15,-35-71-31,-177-53 47,-300 18-47,18 0 15,35 0-15,0 0 16,-35 0-16,36 0 16,-19 0-16,54 0 15,-36 0-15,0 0 16,0 0-16,-17 0 15,-36 0-15,36 0 16,-19 0-16,-16 0 16,-1 0-16,0 0 15,1 0-15,-1 0 16,18 0-16,17 0 16,71 0-16,1 0 15,-1 0 1,-71 0-1,406 36 1,-229-36 0,-158 0-1,34 0 1,1 0-16,17 0 0,17-18 16,-34 0-16,70 18 15,-71 0-15,-17 0 16,0 0-16,-71 0 15,18 0-15,-17 0 16,-1 0 0,0 0-16,18 0 15,18 0-15,-19 0 0,19 0 16,17 0-16,-17 0 16,-1 0-16,-34 0 15,-1 0-15,53 0 16,-35 0-16,-18 0 15,36-17-15,-18 17 16,17 0-16,-34 0 16,34 0-16,1 0 15,-1 0-15,-17 0 16,-35 0-16,17 0 16,159-18-1,-88 18-15,-35-18 16,70 18-16,-18 0 15,-52 0-15,-18 0 16,17 0-16,-17 0 16,0 0-16,-18 0 15,1 0-15,16 0 16,-16 0-16,17 0 16,0-17-16,70 17 15,-17 0-15,-18-18 16,18 18-16,-53 0 15,17 0-15,36 0 16,-35 0-16,35 0 16,-54 0-16,37 0 15,-1-18-15,35 18 16,-17-17-16,-35 17 16,17 0-16,18 0 15,17 0 1,-35 0-16,18 0 15,-18 17-15,-35 1 16,-17-18-16,17 0 16,-36 0-16,1 0 15,-1 0-15,36 0 0,-17 0 16,17-18-16,17 18 16,1 0-16,-1 0 15,1 0-15,-1 0 16,-34 0-16,-1 0 15,-17 0-15,-1 0 16,1 0-16,-1 0 16,1 0-16,17 0 15,1 0 1,-19 0 0,19 0-1,-19 0-15,1 0 16,0 0-16,-1 0 15,1 0 17,-18-17 124</inkml:trace>
  <inkml:trace contextRef="#ctx0" brushRef="#br0" timeOffset="86801.08">17216 17515 0,'0'18'16,"35"-18"15,35-35-15,19 35-1,105-36-15,70 19 0,-87 17 16,52 0-16,-53 0 16,106 0-1,-52 0-15,-124 0 16,52 0-16,-34 0 15,-89 0-15,-17 0 16,-1 0-16</inkml:trace>
  <inkml:trace contextRef="#ctx0" brushRef="#br0" timeOffset="87189.87">18239 17657 0,'53'0'31,"17"-18"-31,-17-17 16,53 17-16,-71 18 15,106-53-15,-17 35 16,17-17-16,-18 17 16,-17 1-16,-18 17 15,-35-18-15,0 18 16,71-17 78</inkml:trace>
  <inkml:trace contextRef="#ctx0" brushRef="#br0" timeOffset="88987.38">22437 17410 0,'17'0'63,"107"-18"-63,-71 18 15,158 0 1,-52 0-16,0 0 16,423 0-1,-159 0-15,-211 0 16,211 0-16,-88 0 16,-70 0-16,-53 0 15,-89 0-15,54 0 16,-36 0-16,-88 0 15,70 0-15,0 0 16,-52 0-16,35 0 16,35-18-16,-53 18 15,36 0-15,-19 0 0,1 0 16,124 0 0,-142 0-16,0 0 15,-35-17-15,-18 17 16,-52 0 78</inkml:trace>
  <inkml:trace contextRef="#ctx0" brushRef="#br0" timeOffset="89551.71">23901 17745 0,'17'0'15,"19"-36"-15,-1 19 16,18-1-16,70-17 16,89-18-16,-18 18 15,-71 17-15,89 0 16,17 18-16,-17 0 16,282 0-1,-212 0 1,-141 0-16,36 0 31,-71 0-15,-106 36 109</inkml:trace>
  <inkml:trace contextRef="#ctx0" brushRef="#br0" timeOffset="90045.52">23566 17657 0,'35'-18'63,"88"-35"-47,18 35-16,106-17 15,-35 0-15,70 35 16,-52 0-16,-19 0 15,-70 0-15,89 0 16,-89 0-16,-53 17 16,-53 1-16,-17-18 15</inkml:trace>
  <inkml:trace contextRef="#ctx0" brushRef="#br0" timeOffset="56217.88">8608 14358 0,'53'0'15,"0"0"-15,35-18 16,0 18-16,18 0 15,0 0 1,88 0-16,-71 0 16,18 0-16,-70 0 15,-18 0-15</inkml:trace>
  <inkml:trace contextRef="#ctx0" brushRef="#br0" timeOffset="56649.95">8537 14340 0,'0'0'16,"194"0"0,-123 0-1,264 0-15,-159-17 16,159 17-16,-88 0 15,-88 0-15,-35 0 16,-71 0-16,-36 0 16</inkml:trace>
  <inkml:trace contextRef="#ctx0" brushRef="#br0" timeOffset="57166.3">10037 13917 0,'17'35'47,"18"1"-47,18 17 16,18-18-16,-1 18 15,19 0-15,-36-36 16,-1 36-16,-16-35 16,-36-1-1,17-17-15,-17 18 31,0 0-31,0-1 16,0 19 0,-17-1-16,-19-17 15,1 52-15,-71 18 16,36-35-16,-18 0 16,70-18-16,-35-17 15,35-18 1</inkml:trace>
  <inkml:trace contextRef="#ctx0" brushRef="#br0" timeOffset="58033.31">18697 14852 0,'18'-35'47,"35"17"-47,53 0 16,335-35-1,-124 53 16,18-17-15,-247-1-16,36 18 16,-89 0-16,-17 0 62,-1-17-46,19 17-16,17 0 15,0 0-15,-1 0 16,-34 0-16,0 0 16</inkml:trace>
  <inkml:trace contextRef="#ctx0" brushRef="#br0" timeOffset="58459.08">19950 14252 0,'0'18'31,"35"17"-31,35-17 16,1 17-16,123 18 15,35-18 1,-123-17-16,-18 0 15,-35-1-15,-17-17 16,-36 18 0,0 17-1,0 18 1,0-18-16,-18 1 16,-35 34-16,35-35 15,1-17-15,17 0 16,-18-18-16,0 17 15</inkml:trace>
  <inkml:trace contextRef="#ctx0" brushRef="#br0" timeOffset="61486.16">18203 4286 0,'0'71'32,"18"70"-17,-18 18 1,18 105-16,-18 89 15,0-300 1,17-35 0,-17-71 15,18-53-15,0 35-16</inkml:trace>
  <inkml:trace contextRef="#ctx0" brushRef="#br0" timeOffset="62061.29">18697 4357 0,'0'17'62,"-35"54"-62,-36 0 0,-34 70 0,16-53 16,54-53-16,-53 71 16,53-88-16,35-1 15,-18-17-15,18 18 141,18 52-126,52 54-15,-17-54 0,18 36 32,-54-70-17,19-19 1,-19 1-16,1-18 16</inkml:trace>
  <inkml:trace contextRef="#ctx0" brushRef="#br0" timeOffset="62613.2">19438 4410 0,'0'53'31,"0"0"-31,0 52 0,0 19 16,0-18-16,18 17 15,-1 54 1,-17-142-16,18 71 0,-18-36 15,18-17-15,-18-35 16,0-1 0</inkml:trace>
  <inkml:trace contextRef="#ctx0" brushRef="#br0" timeOffset="63547.81">18309 5309 0,'18'0'31,"-1"18"-15,1 0 0,0-18-1,-1 17 16,1 1-31,0-1 16,-1 1-16,19-18 16,-36 18-16,35-1 15,-18 1 1</inkml:trace>
  <inkml:trace contextRef="#ctx0" brushRef="#br0" timeOffset="73008.95">20761 14623 0,'-35'17'62,"-1"1"-46,1 0-16,0-1 16,-18-17-16,0 18 15,0-1-15,0-17 16,0 0-16,-17 18 16,-54-18-16,54 18 15,-36-18-15,18 0 16,35 0-16,-124 53 15,107-53-15,17 17 16,0-17 0,0 0-16,18 0 15,17 0-15,0 0 16,18 18-16,0 0 16,-17-18-16,-1 17 31,1 1-16,-19-1-15,-17 36 16,-17-17-16,-36-19 16,-17 19-16,52-19 15,-35 19-15,88-19 16,1-17-16</inkml:trace>
  <inkml:trace contextRef="#ctx0" brushRef="#br0" timeOffset="73556.99">18803 14482 0,'-35'88'31,"-1"-53"-31,19 0 16,-36 53-16,-18 18 16,18 0-16,-52 71 31,105-160 0,0 1-15,0 17-1,17 0-15,36-17 16,18 35-16,35-18 16,17 18-16,1-18 15,17 18-15,-36-17 16,-69-36-16,-1 17 16,-17-17-16</inkml:trace>
  <inkml:trace contextRef="#ctx0" brushRef="#br0" timeOffset="74043.39">20690 15363 0,'-17'0'47,"-36"0"-47,-53 36 15,18-19-15,-230 19 16,195-36 0,52 17-16,-140-17 15,17 0-15,105 0 16,-105 0-16,89 0 15,-19 18-15,54-18 16,-19 18-16,19 17 16,52-35-16,0 0 15,18 17-15</inkml:trace>
  <inkml:trace contextRef="#ctx0" brushRef="#br0" timeOffset="74499.12">18891 15134 0,'-35'53'31,"17"0"-31,-17 0 16,0 17-1,-53 72 16,35-90-15,53-16 0,0-19 15,17 1-15,71 0-16,71 17 15,-106-17-15,53-1 16,88 1-1,-123 0-15,-1-18 16,-35 0-16,-17 0 0,0 0 16</inkml:trace>
  <inkml:trace contextRef="#ctx0" brushRef="#br0" timeOffset="1632.01">8572 7514 0,'18'-35'63,"35"17"-63,0 1 15,123-1-15,-52 18 16,-18 0-16,-1 0 16,-52 0-1,71 0-15,-54 0 16,-34-18-16,17 18 16,0-17-16,-1-1 15,1-17-15,0 35 16,53-36-1,-35 36-15,35-17 0,-54 17 16,37 0 0,-1 0-16,18 0 15,-18 0-15,35 0 16,-70 0-16,18 0 16,-36 0-16,18 0 0,0 0 15,-18-18-15,0 18 16,1 0-16,17 0 15,52 0 1,-87 0-16,88 0 0,-18 0 16,18 0-1,-35 0-15,52 0 0,-35 0 16,18 0-16,-18 0 16,36 18-16,-1-18 15,71 17-15,18 36 16,-53-35-16,-18 0 15,88 17 1,-70-35-16,-53 18 0,70-18 16,-53 0-16,-52 0 15,70 17 1,-35-17-16,-53 0 16,194 18-1,-159 0 1,-35-18-16,0 0 0,35 17 15,-35-17-15,18 0 16,17 0-16,0 18 16,-18-18-1,36 0-15,-17 0 16,34 0-16,-35 0 16,18 0-16,-53 0 15,35 0-15,0 0 0,18 0 16,-35 0-16,17 0 15,-35 0 1,88 0-16,-35 0 16,-53 0-16,35 0 15,18 0-15,-36 0 16,54 0-16,-71 0 16,17 0-16,-35-18 15,18 18-15,18-17 16,-18 17-16,17-18 15,36 0-15,18 18 16,34 0-16,-16 0 16,-54 0-16,18 0 15,-1 0-15,1 0 16,-18 0-16,18 0 16,-35 0-16,-18 0 15,70 0 1,18 0-1,-35 0-15,71-17 16,34 17 0,-105 0-16,-35 0 15,-36 0-15,0 0 16,-88-18 125,-141-35-141,0-18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32176F-5A3B-42A4-95A7-CC7BF69FD5DA}" type="datetimeFigureOut">
              <a:rPr lang="en-SG" smtClean="0"/>
              <a:t>11/10/2021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9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11/10/2021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190069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11/10/2021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9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2176F-5A3B-42A4-95A7-CC7BF69FD5DA}" type="datetimeFigureOut">
              <a:rPr lang="en-SG" smtClean="0"/>
              <a:t>11/10/2021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312602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2176F-5A3B-42A4-95A7-CC7BF69FD5DA}" type="datetimeFigureOut">
              <a:rPr lang="en-SG" smtClean="0"/>
              <a:t>11/10/2021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86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2176F-5A3B-42A4-95A7-CC7BF69FD5DA}" type="datetimeFigureOut">
              <a:rPr lang="en-SG" smtClean="0"/>
              <a:t>11/10/2021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77802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2176F-5A3B-42A4-95A7-CC7BF69FD5DA}" type="datetimeFigureOut">
              <a:rPr lang="en-SG" smtClean="0"/>
              <a:t>11/10/2021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20855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2176F-5A3B-42A4-95A7-CC7BF69FD5DA}" type="datetimeFigureOut">
              <a:rPr lang="en-SG" smtClean="0"/>
              <a:t>11/10/2021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12735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2176F-5A3B-42A4-95A7-CC7BF69FD5DA}" type="datetimeFigureOut">
              <a:rPr lang="en-SG" smtClean="0"/>
              <a:t>11/10/2021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341521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2176F-5A3B-42A4-95A7-CC7BF69FD5DA}" type="datetimeFigureOut">
              <a:rPr lang="en-SG" smtClean="0"/>
              <a:t>11/10/2021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spTree>
    <p:extLst>
      <p:ext uri="{BB962C8B-B14F-4D97-AF65-F5344CB8AC3E}">
        <p14:creationId xmlns:p14="http://schemas.microsoft.com/office/powerpoint/2010/main" val="284505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2176F-5A3B-42A4-95A7-CC7BF69FD5DA}" type="datetimeFigureOut">
              <a:rPr lang="en-SG" smtClean="0"/>
              <a:t>11/10/2021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35BAA82-1C20-4E72-99F5-5231F5302B34}" type="slidenum">
              <a:rPr lang="en-SG" smtClean="0"/>
              <a:t>‹#›</a:t>
            </a:fld>
            <a:endParaRPr lang="en-SG"/>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11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32176F-5A3B-42A4-95A7-CC7BF69FD5DA}" type="datetimeFigureOut">
              <a:rPr lang="en-SG" smtClean="0"/>
              <a:t>11/10/2021</a:t>
            </a:fld>
            <a:endParaRPr lang="en-SG"/>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SG"/>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5BAA82-1C20-4E72-99F5-5231F5302B34}" type="slidenum">
              <a:rPr lang="en-SG" smtClean="0"/>
              <a:t>‹#›</a:t>
            </a:fld>
            <a:endParaRPr lang="en-SG"/>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87456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9.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0E9A-E9F9-41B2-991E-F6765FB34C0F}"/>
              </a:ext>
            </a:extLst>
          </p:cNvPr>
          <p:cNvSpPr>
            <a:spLocks noGrp="1"/>
          </p:cNvSpPr>
          <p:nvPr>
            <p:ph type="ctrTitle"/>
          </p:nvPr>
        </p:nvSpPr>
        <p:spPr/>
        <p:txBody>
          <a:bodyPr/>
          <a:lstStyle/>
          <a:p>
            <a:r>
              <a:rPr lang="en-SG" dirty="0"/>
              <a:t>Tutorial 6</a:t>
            </a:r>
          </a:p>
        </p:txBody>
      </p:sp>
      <p:sp>
        <p:nvSpPr>
          <p:cNvPr id="3" name="Subtitle 2">
            <a:extLst>
              <a:ext uri="{FF2B5EF4-FFF2-40B4-BE49-F238E27FC236}">
                <a16:creationId xmlns:a16="http://schemas.microsoft.com/office/drawing/2014/main" id="{68BC468E-40BD-47BE-8DE4-D777A597C3D4}"/>
              </a:ext>
            </a:extLst>
          </p:cNvPr>
          <p:cNvSpPr>
            <a:spLocks noGrp="1"/>
          </p:cNvSpPr>
          <p:nvPr>
            <p:ph type="subTitle" idx="1"/>
          </p:nvPr>
        </p:nvSpPr>
        <p:spPr/>
        <p:txBody>
          <a:bodyPr/>
          <a:lstStyle/>
          <a:p>
            <a:r>
              <a:rPr lang="en-SG" dirty="0"/>
              <a:t>T03/08</a:t>
            </a:r>
          </a:p>
          <a:p>
            <a:r>
              <a:rPr lang="en-SG" dirty="0"/>
              <a:t>Goh Rui Zhi</a:t>
            </a:r>
          </a:p>
          <a:p>
            <a:r>
              <a:rPr lang="en-SG" dirty="0"/>
              <a:t>gohruizhi@u.nus.edu</a:t>
            </a:r>
          </a:p>
        </p:txBody>
      </p:sp>
    </p:spTree>
    <p:extLst>
      <p:ext uri="{BB962C8B-B14F-4D97-AF65-F5344CB8AC3E}">
        <p14:creationId xmlns:p14="http://schemas.microsoft.com/office/powerpoint/2010/main" val="164110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The attack</a:t>
            </a:r>
          </a:p>
        </p:txBody>
      </p:sp>
      <p:sp>
        <p:nvSpPr>
          <p:cNvPr id="3" name="Content Placeholder 9">
            <a:extLst>
              <a:ext uri="{FF2B5EF4-FFF2-40B4-BE49-F238E27FC236}">
                <a16:creationId xmlns:a16="http://schemas.microsoft.com/office/drawing/2014/main" id="{9A4F8024-B72F-4E7B-8B9D-AFFBC2DC2D6F}"/>
              </a:ext>
            </a:extLst>
          </p:cNvPr>
          <p:cNvSpPr>
            <a:spLocks noGrp="1"/>
          </p:cNvSpPr>
          <p:nvPr/>
        </p:nvSpPr>
        <p:spPr>
          <a:xfrm>
            <a:off x="1024128" y="2084832"/>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2. Mallory encrypts Alice’s hello client message </a:t>
            </a:r>
            <a:r>
              <a:rPr lang="en-SG" dirty="0">
                <a:highlight>
                  <a:srgbClr val="FFFF00"/>
                </a:highlight>
              </a:rPr>
              <a:t>with K1 </a:t>
            </a:r>
            <a:r>
              <a:rPr lang="en-SG" dirty="0"/>
              <a:t>and initiates renegotiation with Bob.</a:t>
            </a:r>
          </a:p>
        </p:txBody>
      </p:sp>
      <p:pic>
        <p:nvPicPr>
          <p:cNvPr id="4"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4762" y="3908982"/>
            <a:ext cx="1450757" cy="1450757"/>
          </a:xfrm>
          <a:prstGeom prst="rect">
            <a:avLst/>
          </a:prstGeom>
        </p:spPr>
      </p:pic>
      <p:pic>
        <p:nvPicPr>
          <p:cNvPr id="5"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9190" y="3908982"/>
            <a:ext cx="1450757" cy="1450757"/>
          </a:xfrm>
          <a:prstGeom prst="rect">
            <a:avLst/>
          </a:prstGeom>
        </p:spPr>
      </p:pic>
      <p:sp>
        <p:nvSpPr>
          <p:cNvPr id="6" name="TextBox 5">
            <a:extLst>
              <a:ext uri="{FF2B5EF4-FFF2-40B4-BE49-F238E27FC236}">
                <a16:creationId xmlns:a16="http://schemas.microsoft.com/office/drawing/2014/main" id="{386EE3B0-D27D-4DA3-AF74-1A84D053DD24}"/>
              </a:ext>
            </a:extLst>
          </p:cNvPr>
          <p:cNvSpPr txBox="1"/>
          <p:nvPr/>
        </p:nvSpPr>
        <p:spPr>
          <a:xfrm>
            <a:off x="4509944" y="5199931"/>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7" name="TextBox 6">
            <a:extLst>
              <a:ext uri="{FF2B5EF4-FFF2-40B4-BE49-F238E27FC236}">
                <a16:creationId xmlns:a16="http://schemas.microsoft.com/office/drawing/2014/main" id="{329BC788-C7F4-4AF5-8BEC-68A79C4E8DD9}"/>
              </a:ext>
            </a:extLst>
          </p:cNvPr>
          <p:cNvSpPr txBox="1"/>
          <p:nvPr/>
        </p:nvSpPr>
        <p:spPr>
          <a:xfrm>
            <a:off x="8211231" y="5199931"/>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sp>
        <p:nvSpPr>
          <p:cNvPr id="8" name="Speech Bubble: Rectangle with Corners Rounded 7">
            <a:extLst>
              <a:ext uri="{FF2B5EF4-FFF2-40B4-BE49-F238E27FC236}">
                <a16:creationId xmlns:a16="http://schemas.microsoft.com/office/drawing/2014/main" id="{2E516782-6A2D-4BA3-A6C7-710348116143}"/>
              </a:ext>
            </a:extLst>
          </p:cNvPr>
          <p:cNvSpPr/>
          <p:nvPr/>
        </p:nvSpPr>
        <p:spPr>
          <a:xfrm>
            <a:off x="4699772" y="2671622"/>
            <a:ext cx="2639930" cy="1255223"/>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Hey Bob, I had a timeout. Here’s the encrypted new “Client Hello” message.</a:t>
            </a:r>
          </a:p>
        </p:txBody>
      </p:sp>
      <p:pic>
        <p:nvPicPr>
          <p:cNvPr id="9" name="Content Placeholder 4" descr="Monitor">
            <a:extLst>
              <a:ext uri="{FF2B5EF4-FFF2-40B4-BE49-F238E27FC236}">
                <a16:creationId xmlns:a16="http://schemas.microsoft.com/office/drawing/2014/main" id="{88F1CE0E-E8AC-400B-8B2B-35B32C6186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168" y="3881894"/>
            <a:ext cx="1450757" cy="1450757"/>
          </a:xfrm>
          <a:prstGeom prst="rect">
            <a:avLst/>
          </a:prstGeom>
        </p:spPr>
      </p:pic>
      <p:sp>
        <p:nvSpPr>
          <p:cNvPr id="10" name="TextBox 12">
            <a:extLst>
              <a:ext uri="{FF2B5EF4-FFF2-40B4-BE49-F238E27FC236}">
                <a16:creationId xmlns:a16="http://schemas.microsoft.com/office/drawing/2014/main" id="{0A2741B3-FC3E-470A-B386-E102E67986D4}"/>
              </a:ext>
            </a:extLst>
          </p:cNvPr>
          <p:cNvSpPr txBox="1"/>
          <p:nvPr/>
        </p:nvSpPr>
        <p:spPr>
          <a:xfrm>
            <a:off x="1335181" y="5175073"/>
            <a:ext cx="63671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Alice</a:t>
            </a:r>
          </a:p>
        </p:txBody>
      </p:sp>
      <p:sp>
        <p:nvSpPr>
          <p:cNvPr id="14" name="Thought Bubble: Cloud 13">
            <a:extLst>
              <a:ext uri="{FF2B5EF4-FFF2-40B4-BE49-F238E27FC236}">
                <a16:creationId xmlns:a16="http://schemas.microsoft.com/office/drawing/2014/main" id="{6F1EC7A9-B93B-4C85-A06C-FC8D02CF2416}"/>
              </a:ext>
            </a:extLst>
          </p:cNvPr>
          <p:cNvSpPr/>
          <p:nvPr/>
        </p:nvSpPr>
        <p:spPr>
          <a:xfrm>
            <a:off x="8797172" y="2453018"/>
            <a:ext cx="3031429" cy="1415021"/>
          </a:xfrm>
          <a:prstGeom prst="cloudCallout">
            <a:avLst>
              <a:gd name="adj1" fmla="val -21126"/>
              <a:gd name="adj2" fmla="val 788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Good to see you back Mallory! You have an incomplete order…</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85A528C-19CF-4B9B-AD58-BA570782479D}"/>
                  </a:ext>
                </a:extLst>
              </p14:cNvPr>
              <p14:cNvContentPartPr/>
              <p14:nvPr/>
            </p14:nvContentPartPr>
            <p14:xfrm>
              <a:off x="3225960" y="2406600"/>
              <a:ext cx="7137720" cy="1371960"/>
            </p14:xfrm>
          </p:contentPart>
        </mc:Choice>
        <mc:Fallback>
          <p:pic>
            <p:nvPicPr>
              <p:cNvPr id="2" name="Ink 1">
                <a:extLst>
                  <a:ext uri="{FF2B5EF4-FFF2-40B4-BE49-F238E27FC236}">
                    <a16:creationId xmlns:a16="http://schemas.microsoft.com/office/drawing/2014/main" id="{685A528C-19CF-4B9B-AD58-BA570782479D}"/>
                  </a:ext>
                </a:extLst>
              </p:cNvPr>
              <p:cNvPicPr/>
              <p:nvPr/>
            </p:nvPicPr>
            <p:blipFill>
              <a:blip r:embed="rId5"/>
              <a:stretch>
                <a:fillRect/>
              </a:stretch>
            </p:blipFill>
            <p:spPr>
              <a:xfrm>
                <a:off x="3216600" y="2397240"/>
                <a:ext cx="7156440" cy="1390680"/>
              </a:xfrm>
              <a:prstGeom prst="rect">
                <a:avLst/>
              </a:prstGeom>
            </p:spPr>
          </p:pic>
        </mc:Fallback>
      </mc:AlternateContent>
    </p:spTree>
    <p:extLst>
      <p:ext uri="{BB962C8B-B14F-4D97-AF65-F5344CB8AC3E}">
        <p14:creationId xmlns:p14="http://schemas.microsoft.com/office/powerpoint/2010/main" val="50267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The attack</a:t>
            </a:r>
          </a:p>
        </p:txBody>
      </p:sp>
      <p:sp>
        <p:nvSpPr>
          <p:cNvPr id="3" name="Content Placeholder 9">
            <a:extLst>
              <a:ext uri="{FF2B5EF4-FFF2-40B4-BE49-F238E27FC236}">
                <a16:creationId xmlns:a16="http://schemas.microsoft.com/office/drawing/2014/main" id="{9A4F8024-B72F-4E7B-8B9D-AFFBC2DC2D6F}"/>
              </a:ext>
            </a:extLst>
          </p:cNvPr>
          <p:cNvSpPr>
            <a:spLocks noGrp="1"/>
          </p:cNvSpPr>
          <p:nvPr/>
        </p:nvSpPr>
        <p:spPr>
          <a:xfrm>
            <a:off x="1005840" y="200596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3. Bob sends back the hello server message. Mallory decrypts it first before forwarding it to Alice </a:t>
            </a:r>
          </a:p>
        </p:txBody>
      </p:sp>
      <p:pic>
        <p:nvPicPr>
          <p:cNvPr id="4"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5082" y="3862471"/>
            <a:ext cx="1450757" cy="1450757"/>
          </a:xfrm>
          <a:prstGeom prst="rect">
            <a:avLst/>
          </a:prstGeom>
        </p:spPr>
      </p:pic>
      <p:pic>
        <p:nvPicPr>
          <p:cNvPr id="5"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89512" y="3835830"/>
            <a:ext cx="1450757" cy="1450757"/>
          </a:xfrm>
          <a:prstGeom prst="rect">
            <a:avLst/>
          </a:prstGeom>
        </p:spPr>
      </p:pic>
      <p:sp>
        <p:nvSpPr>
          <p:cNvPr id="6" name="TextBox 5">
            <a:extLst>
              <a:ext uri="{FF2B5EF4-FFF2-40B4-BE49-F238E27FC236}">
                <a16:creationId xmlns:a16="http://schemas.microsoft.com/office/drawing/2014/main" id="{386EE3B0-D27D-4DA3-AF74-1A84D053DD24}"/>
              </a:ext>
            </a:extLst>
          </p:cNvPr>
          <p:cNvSpPr txBox="1"/>
          <p:nvPr/>
        </p:nvSpPr>
        <p:spPr>
          <a:xfrm>
            <a:off x="4800266" y="5126779"/>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7" name="TextBox 6">
            <a:extLst>
              <a:ext uri="{FF2B5EF4-FFF2-40B4-BE49-F238E27FC236}">
                <a16:creationId xmlns:a16="http://schemas.microsoft.com/office/drawing/2014/main" id="{329BC788-C7F4-4AF5-8BEC-68A79C4E8DD9}"/>
              </a:ext>
            </a:extLst>
          </p:cNvPr>
          <p:cNvSpPr txBox="1"/>
          <p:nvPr/>
        </p:nvSpPr>
        <p:spPr>
          <a:xfrm>
            <a:off x="8553460" y="5126779"/>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pic>
        <p:nvPicPr>
          <p:cNvPr id="8" name="Content Placeholder 4" descr="Monitor">
            <a:extLst>
              <a:ext uri="{FF2B5EF4-FFF2-40B4-BE49-F238E27FC236}">
                <a16:creationId xmlns:a16="http://schemas.microsoft.com/office/drawing/2014/main" id="{88F1CE0E-E8AC-400B-8B2B-35B32C6186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3490" y="3808742"/>
            <a:ext cx="1450757" cy="1450757"/>
          </a:xfrm>
          <a:prstGeom prst="rect">
            <a:avLst/>
          </a:prstGeom>
        </p:spPr>
      </p:pic>
      <p:sp>
        <p:nvSpPr>
          <p:cNvPr id="9" name="TextBox 12">
            <a:extLst>
              <a:ext uri="{FF2B5EF4-FFF2-40B4-BE49-F238E27FC236}">
                <a16:creationId xmlns:a16="http://schemas.microsoft.com/office/drawing/2014/main" id="{0A2741B3-FC3E-470A-B386-E102E67986D4}"/>
              </a:ext>
            </a:extLst>
          </p:cNvPr>
          <p:cNvSpPr txBox="1"/>
          <p:nvPr/>
        </p:nvSpPr>
        <p:spPr>
          <a:xfrm>
            <a:off x="1625503" y="5101921"/>
            <a:ext cx="63671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Alice</a:t>
            </a:r>
          </a:p>
        </p:txBody>
      </p:sp>
      <p:sp>
        <p:nvSpPr>
          <p:cNvPr id="10" name="Speech Bubble: Rectangle with Corners Rounded 9">
            <a:extLst>
              <a:ext uri="{FF2B5EF4-FFF2-40B4-BE49-F238E27FC236}">
                <a16:creationId xmlns:a16="http://schemas.microsoft.com/office/drawing/2014/main" id="{0E01951D-F5E1-4A51-8287-A94ED1B451D3}"/>
              </a:ext>
            </a:extLst>
          </p:cNvPr>
          <p:cNvSpPr/>
          <p:nvPr/>
        </p:nvSpPr>
        <p:spPr>
          <a:xfrm>
            <a:off x="9125758" y="3296902"/>
            <a:ext cx="1938482" cy="484742"/>
          </a:xfrm>
          <a:prstGeom prst="wedgeRoundRectCallout">
            <a:avLst>
              <a:gd name="adj1" fmla="val -23642"/>
              <a:gd name="adj2" fmla="val 9538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Ek1(Server Hello)</a:t>
            </a:r>
          </a:p>
        </p:txBody>
      </p:sp>
      <p:sp>
        <p:nvSpPr>
          <p:cNvPr id="11" name="Speech Bubble: Rectangle with Corners Rounded 10">
            <a:extLst>
              <a:ext uri="{FF2B5EF4-FFF2-40B4-BE49-F238E27FC236}">
                <a16:creationId xmlns:a16="http://schemas.microsoft.com/office/drawing/2014/main" id="{203F89A8-AC25-4FCA-B8D8-A7671779A395}"/>
              </a:ext>
            </a:extLst>
          </p:cNvPr>
          <p:cNvSpPr/>
          <p:nvPr/>
        </p:nvSpPr>
        <p:spPr>
          <a:xfrm>
            <a:off x="5287429" y="3204499"/>
            <a:ext cx="1753451" cy="577145"/>
          </a:xfrm>
          <a:prstGeom prst="wedgeRoundRectCallout">
            <a:avLst>
              <a:gd name="adj1" fmla="val -37260"/>
              <a:gd name="adj2" fmla="val 9089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Server Hello</a:t>
            </a:r>
          </a:p>
        </p:txBody>
      </p:sp>
      <p:sp>
        <p:nvSpPr>
          <p:cNvPr id="14" name="Arrow: Curved Up 13">
            <a:extLst>
              <a:ext uri="{FF2B5EF4-FFF2-40B4-BE49-F238E27FC236}">
                <a16:creationId xmlns:a16="http://schemas.microsoft.com/office/drawing/2014/main" id="{37D520F4-8F7C-46DA-976B-54444435A9D8}"/>
              </a:ext>
            </a:extLst>
          </p:cNvPr>
          <p:cNvSpPr/>
          <p:nvPr/>
        </p:nvSpPr>
        <p:spPr>
          <a:xfrm rot="10800000">
            <a:off x="2541923" y="3147779"/>
            <a:ext cx="2175484" cy="7395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9FCA8231-8EDB-4242-91ED-968ACDB19060}"/>
                  </a:ext>
                </a:extLst>
              </p14:cNvPr>
              <p14:cNvContentPartPr/>
              <p14:nvPr/>
            </p14:nvContentPartPr>
            <p14:xfrm>
              <a:off x="1047600" y="2349360"/>
              <a:ext cx="9138240" cy="3657960"/>
            </p14:xfrm>
          </p:contentPart>
        </mc:Choice>
        <mc:Fallback>
          <p:pic>
            <p:nvPicPr>
              <p:cNvPr id="15" name="Ink 14">
                <a:extLst>
                  <a:ext uri="{FF2B5EF4-FFF2-40B4-BE49-F238E27FC236}">
                    <a16:creationId xmlns:a16="http://schemas.microsoft.com/office/drawing/2014/main" id="{9FCA8231-8EDB-4242-91ED-968ACDB19060}"/>
                  </a:ext>
                </a:extLst>
              </p:cNvPr>
              <p:cNvPicPr/>
              <p:nvPr/>
            </p:nvPicPr>
            <p:blipFill>
              <a:blip r:embed="rId5"/>
              <a:stretch>
                <a:fillRect/>
              </a:stretch>
            </p:blipFill>
            <p:spPr>
              <a:xfrm>
                <a:off x="1038240" y="2340000"/>
                <a:ext cx="9156960" cy="3676680"/>
              </a:xfrm>
              <a:prstGeom prst="rect">
                <a:avLst/>
              </a:prstGeom>
            </p:spPr>
          </p:pic>
        </mc:Fallback>
      </mc:AlternateContent>
    </p:spTree>
    <p:extLst>
      <p:ext uri="{BB962C8B-B14F-4D97-AF65-F5344CB8AC3E}">
        <p14:creationId xmlns:p14="http://schemas.microsoft.com/office/powerpoint/2010/main" val="112959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The attack</a:t>
            </a:r>
          </a:p>
        </p:txBody>
      </p:sp>
      <p:sp>
        <p:nvSpPr>
          <p:cNvPr id="3" name="Content Placeholder 9">
            <a:extLst>
              <a:ext uri="{FF2B5EF4-FFF2-40B4-BE49-F238E27FC236}">
                <a16:creationId xmlns:a16="http://schemas.microsoft.com/office/drawing/2014/main" id="{9A4F8024-B72F-4E7B-8B9D-AFFBC2DC2D6F}"/>
              </a:ext>
            </a:extLst>
          </p:cNvPr>
          <p:cNvSpPr>
            <a:spLocks noGrp="1"/>
          </p:cNvSpPr>
          <p:nvPr/>
        </p:nvSpPr>
        <p:spPr>
          <a:xfrm>
            <a:off x="1179331" y="2084832"/>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4. Alice initiates key exchange with Bob. Mallory now just forwards whatever messages between Alice and Bob. Established K2, </a:t>
            </a:r>
            <a:r>
              <a:rPr lang="en-SG" dirty="0">
                <a:highlight>
                  <a:srgbClr val="FFFF00"/>
                </a:highlight>
              </a:rPr>
              <a:t>which Mallory doesn’t know</a:t>
            </a:r>
            <a:r>
              <a:rPr lang="en-SG" dirty="0"/>
              <a:t>.</a:t>
            </a:r>
          </a:p>
        </p:txBody>
      </p:sp>
      <p:pic>
        <p:nvPicPr>
          <p:cNvPr id="4"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9963" y="3935623"/>
            <a:ext cx="1450757" cy="1450757"/>
          </a:xfrm>
          <a:prstGeom prst="rect">
            <a:avLst/>
          </a:prstGeom>
        </p:spPr>
      </p:pic>
      <p:pic>
        <p:nvPicPr>
          <p:cNvPr id="5"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4393" y="3908982"/>
            <a:ext cx="1450757" cy="1450757"/>
          </a:xfrm>
          <a:prstGeom prst="rect">
            <a:avLst/>
          </a:prstGeom>
        </p:spPr>
      </p:pic>
      <p:sp>
        <p:nvSpPr>
          <p:cNvPr id="6" name="TextBox 5">
            <a:extLst>
              <a:ext uri="{FF2B5EF4-FFF2-40B4-BE49-F238E27FC236}">
                <a16:creationId xmlns:a16="http://schemas.microsoft.com/office/drawing/2014/main" id="{386EE3B0-D27D-4DA3-AF74-1A84D053DD24}"/>
              </a:ext>
            </a:extLst>
          </p:cNvPr>
          <p:cNvSpPr txBox="1"/>
          <p:nvPr/>
        </p:nvSpPr>
        <p:spPr>
          <a:xfrm>
            <a:off x="4665147" y="5199931"/>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7" name="TextBox 6">
            <a:extLst>
              <a:ext uri="{FF2B5EF4-FFF2-40B4-BE49-F238E27FC236}">
                <a16:creationId xmlns:a16="http://schemas.microsoft.com/office/drawing/2014/main" id="{329BC788-C7F4-4AF5-8BEC-68A79C4E8DD9}"/>
              </a:ext>
            </a:extLst>
          </p:cNvPr>
          <p:cNvSpPr txBox="1"/>
          <p:nvPr/>
        </p:nvSpPr>
        <p:spPr>
          <a:xfrm>
            <a:off x="8357381" y="5178521"/>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pic>
        <p:nvPicPr>
          <p:cNvPr id="8" name="Content Placeholder 4" descr="Monitor">
            <a:extLst>
              <a:ext uri="{FF2B5EF4-FFF2-40B4-BE49-F238E27FC236}">
                <a16:creationId xmlns:a16="http://schemas.microsoft.com/office/drawing/2014/main" id="{88F1CE0E-E8AC-400B-8B2B-35B32C6186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8371" y="3881894"/>
            <a:ext cx="1450757" cy="1450757"/>
          </a:xfrm>
          <a:prstGeom prst="rect">
            <a:avLst/>
          </a:prstGeom>
        </p:spPr>
      </p:pic>
      <p:sp>
        <p:nvSpPr>
          <p:cNvPr id="9" name="TextBox 12">
            <a:extLst>
              <a:ext uri="{FF2B5EF4-FFF2-40B4-BE49-F238E27FC236}">
                <a16:creationId xmlns:a16="http://schemas.microsoft.com/office/drawing/2014/main" id="{0A2741B3-FC3E-470A-B386-E102E67986D4}"/>
              </a:ext>
            </a:extLst>
          </p:cNvPr>
          <p:cNvSpPr txBox="1"/>
          <p:nvPr/>
        </p:nvSpPr>
        <p:spPr>
          <a:xfrm>
            <a:off x="1490384" y="5175073"/>
            <a:ext cx="63671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Alice</a:t>
            </a:r>
          </a:p>
        </p:txBody>
      </p:sp>
      <p:sp>
        <p:nvSpPr>
          <p:cNvPr id="10" name="Speech Bubble: Rectangle with Corners Rounded 9">
            <a:extLst>
              <a:ext uri="{FF2B5EF4-FFF2-40B4-BE49-F238E27FC236}">
                <a16:creationId xmlns:a16="http://schemas.microsoft.com/office/drawing/2014/main" id="{0E01951D-F5E1-4A51-8287-A94ED1B451D3}"/>
              </a:ext>
            </a:extLst>
          </p:cNvPr>
          <p:cNvSpPr/>
          <p:nvPr/>
        </p:nvSpPr>
        <p:spPr>
          <a:xfrm>
            <a:off x="8990639" y="3449888"/>
            <a:ext cx="1580225" cy="404907"/>
          </a:xfrm>
          <a:prstGeom prst="wedgeRoundRectCallout">
            <a:avLst>
              <a:gd name="adj1" fmla="val -23642"/>
              <a:gd name="adj2" fmla="val 9538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Okay.</a:t>
            </a:r>
          </a:p>
        </p:txBody>
      </p:sp>
      <p:sp>
        <p:nvSpPr>
          <p:cNvPr id="11" name="Speech Bubble: Rectangle with Corners Rounded 10">
            <a:extLst>
              <a:ext uri="{FF2B5EF4-FFF2-40B4-BE49-F238E27FC236}">
                <a16:creationId xmlns:a16="http://schemas.microsoft.com/office/drawing/2014/main" id="{203F89A8-AC25-4FCA-B8D8-A7671779A395}"/>
              </a:ext>
            </a:extLst>
          </p:cNvPr>
          <p:cNvSpPr/>
          <p:nvPr/>
        </p:nvSpPr>
        <p:spPr>
          <a:xfrm>
            <a:off x="1676919" y="3308986"/>
            <a:ext cx="2077836" cy="518722"/>
          </a:xfrm>
          <a:prstGeom prst="wedgeRoundRectCallout">
            <a:avLst>
              <a:gd name="adj1" fmla="val -23642"/>
              <a:gd name="adj2" fmla="val 9538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Let’s use K2 as our session key</a:t>
            </a:r>
          </a:p>
        </p:txBody>
      </p:sp>
      <p:sp>
        <p:nvSpPr>
          <p:cNvPr id="13" name="TextBox 10">
            <a:extLst>
              <a:ext uri="{FF2B5EF4-FFF2-40B4-BE49-F238E27FC236}">
                <a16:creationId xmlns:a16="http://schemas.microsoft.com/office/drawing/2014/main" id="{A480CDBE-39DB-4567-A629-71D54FE005A2}"/>
              </a:ext>
            </a:extLst>
          </p:cNvPr>
          <p:cNvSpPr txBox="1"/>
          <p:nvPr/>
        </p:nvSpPr>
        <p:spPr>
          <a:xfrm>
            <a:off x="1241279" y="5923526"/>
            <a:ext cx="925888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*From this point, all communication is encrypted using the new key, which Mallory doesn’t know.</a:t>
            </a:r>
          </a:p>
        </p:txBody>
      </p:sp>
      <p:sp>
        <p:nvSpPr>
          <p:cNvPr id="2" name="Arrow: Left 1">
            <a:extLst>
              <a:ext uri="{FF2B5EF4-FFF2-40B4-BE49-F238E27FC236}">
                <a16:creationId xmlns:a16="http://schemas.microsoft.com/office/drawing/2014/main" id="{E14B90C3-CA1C-461A-B248-D810620189AA}"/>
              </a:ext>
            </a:extLst>
          </p:cNvPr>
          <p:cNvSpPr/>
          <p:nvPr/>
        </p:nvSpPr>
        <p:spPr>
          <a:xfrm>
            <a:off x="3063722" y="4237940"/>
            <a:ext cx="861646"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Arrow: Left 13">
            <a:extLst>
              <a:ext uri="{FF2B5EF4-FFF2-40B4-BE49-F238E27FC236}">
                <a16:creationId xmlns:a16="http://schemas.microsoft.com/office/drawing/2014/main" id="{092A71F5-EEE7-4B50-9538-AE3EF1127E69}"/>
              </a:ext>
            </a:extLst>
          </p:cNvPr>
          <p:cNvSpPr/>
          <p:nvPr/>
        </p:nvSpPr>
        <p:spPr>
          <a:xfrm>
            <a:off x="6681733" y="4180650"/>
            <a:ext cx="861646"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Arrow: Left 14">
            <a:extLst>
              <a:ext uri="{FF2B5EF4-FFF2-40B4-BE49-F238E27FC236}">
                <a16:creationId xmlns:a16="http://schemas.microsoft.com/office/drawing/2014/main" id="{7D61FAC0-56B8-4770-9CA4-2D68062A8D22}"/>
              </a:ext>
            </a:extLst>
          </p:cNvPr>
          <p:cNvSpPr/>
          <p:nvPr/>
        </p:nvSpPr>
        <p:spPr>
          <a:xfrm rot="10800000">
            <a:off x="3098914" y="4682530"/>
            <a:ext cx="861646"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Left 15">
            <a:extLst>
              <a:ext uri="{FF2B5EF4-FFF2-40B4-BE49-F238E27FC236}">
                <a16:creationId xmlns:a16="http://schemas.microsoft.com/office/drawing/2014/main" id="{67964371-890A-471D-A4BA-413531A00B6D}"/>
              </a:ext>
            </a:extLst>
          </p:cNvPr>
          <p:cNvSpPr/>
          <p:nvPr/>
        </p:nvSpPr>
        <p:spPr>
          <a:xfrm rot="10800000">
            <a:off x="6681733" y="4725272"/>
            <a:ext cx="861646"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CBF51848-6BB3-49FF-B381-324E236D4F04}"/>
                  </a:ext>
                </a:extLst>
              </p14:cNvPr>
              <p14:cNvContentPartPr/>
              <p14:nvPr/>
            </p14:nvContentPartPr>
            <p14:xfrm>
              <a:off x="806400" y="1542960"/>
              <a:ext cx="9125280" cy="4845600"/>
            </p14:xfrm>
          </p:contentPart>
        </mc:Choice>
        <mc:Fallback>
          <p:pic>
            <p:nvPicPr>
              <p:cNvPr id="17" name="Ink 16">
                <a:extLst>
                  <a:ext uri="{FF2B5EF4-FFF2-40B4-BE49-F238E27FC236}">
                    <a16:creationId xmlns:a16="http://schemas.microsoft.com/office/drawing/2014/main" id="{CBF51848-6BB3-49FF-B381-324E236D4F04}"/>
                  </a:ext>
                </a:extLst>
              </p:cNvPr>
              <p:cNvPicPr/>
              <p:nvPr/>
            </p:nvPicPr>
            <p:blipFill>
              <a:blip r:embed="rId5"/>
              <a:stretch>
                <a:fillRect/>
              </a:stretch>
            </p:blipFill>
            <p:spPr>
              <a:xfrm>
                <a:off x="797040" y="1533600"/>
                <a:ext cx="9144000" cy="4864320"/>
              </a:xfrm>
              <a:prstGeom prst="rect">
                <a:avLst/>
              </a:prstGeom>
            </p:spPr>
          </p:pic>
        </mc:Fallback>
      </mc:AlternateContent>
    </p:spTree>
    <p:extLst>
      <p:ext uri="{BB962C8B-B14F-4D97-AF65-F5344CB8AC3E}">
        <p14:creationId xmlns:p14="http://schemas.microsoft.com/office/powerpoint/2010/main" val="70391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The attack</a:t>
            </a:r>
          </a:p>
        </p:txBody>
      </p:sp>
      <p:sp>
        <p:nvSpPr>
          <p:cNvPr id="3" name="Content Placeholder 9">
            <a:extLst>
              <a:ext uri="{FF2B5EF4-FFF2-40B4-BE49-F238E27FC236}">
                <a16:creationId xmlns:a16="http://schemas.microsoft.com/office/drawing/2014/main" id="{9A4F8024-B72F-4E7B-8B9D-AFFBC2DC2D6F}"/>
              </a:ext>
            </a:extLst>
          </p:cNvPr>
          <p:cNvSpPr>
            <a:spLocks noGrp="1"/>
          </p:cNvSpPr>
          <p:nvPr/>
        </p:nvSpPr>
        <p:spPr>
          <a:xfrm>
            <a:off x="1024128" y="2084832"/>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5. After k2 is established, Alice sends her encrypted request.</a:t>
            </a:r>
          </a:p>
        </p:txBody>
      </p:sp>
      <p:pic>
        <p:nvPicPr>
          <p:cNvPr id="4"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4760" y="3935623"/>
            <a:ext cx="1450757" cy="1450757"/>
          </a:xfrm>
          <a:prstGeom prst="rect">
            <a:avLst/>
          </a:prstGeom>
        </p:spPr>
      </p:pic>
      <p:pic>
        <p:nvPicPr>
          <p:cNvPr id="5"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9190" y="3908982"/>
            <a:ext cx="1450757" cy="1450757"/>
          </a:xfrm>
          <a:prstGeom prst="rect">
            <a:avLst/>
          </a:prstGeom>
        </p:spPr>
      </p:pic>
      <p:sp>
        <p:nvSpPr>
          <p:cNvPr id="6" name="TextBox 5">
            <a:extLst>
              <a:ext uri="{FF2B5EF4-FFF2-40B4-BE49-F238E27FC236}">
                <a16:creationId xmlns:a16="http://schemas.microsoft.com/office/drawing/2014/main" id="{386EE3B0-D27D-4DA3-AF74-1A84D053DD24}"/>
              </a:ext>
            </a:extLst>
          </p:cNvPr>
          <p:cNvSpPr txBox="1"/>
          <p:nvPr/>
        </p:nvSpPr>
        <p:spPr>
          <a:xfrm>
            <a:off x="4509944" y="5199931"/>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7" name="TextBox 6">
            <a:extLst>
              <a:ext uri="{FF2B5EF4-FFF2-40B4-BE49-F238E27FC236}">
                <a16:creationId xmlns:a16="http://schemas.microsoft.com/office/drawing/2014/main" id="{329BC788-C7F4-4AF5-8BEC-68A79C4E8DD9}"/>
              </a:ext>
            </a:extLst>
          </p:cNvPr>
          <p:cNvSpPr txBox="1"/>
          <p:nvPr/>
        </p:nvSpPr>
        <p:spPr>
          <a:xfrm>
            <a:off x="8202178" y="5199931"/>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pic>
        <p:nvPicPr>
          <p:cNvPr id="8" name="Content Placeholder 4" descr="Monitor">
            <a:extLst>
              <a:ext uri="{FF2B5EF4-FFF2-40B4-BE49-F238E27FC236}">
                <a16:creationId xmlns:a16="http://schemas.microsoft.com/office/drawing/2014/main" id="{88F1CE0E-E8AC-400B-8B2B-35B32C6186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168" y="3881894"/>
            <a:ext cx="1450757" cy="1450757"/>
          </a:xfrm>
          <a:prstGeom prst="rect">
            <a:avLst/>
          </a:prstGeom>
        </p:spPr>
      </p:pic>
      <p:sp>
        <p:nvSpPr>
          <p:cNvPr id="9" name="TextBox 12">
            <a:extLst>
              <a:ext uri="{FF2B5EF4-FFF2-40B4-BE49-F238E27FC236}">
                <a16:creationId xmlns:a16="http://schemas.microsoft.com/office/drawing/2014/main" id="{0A2741B3-FC3E-470A-B386-E102E67986D4}"/>
              </a:ext>
            </a:extLst>
          </p:cNvPr>
          <p:cNvSpPr txBox="1"/>
          <p:nvPr/>
        </p:nvSpPr>
        <p:spPr>
          <a:xfrm>
            <a:off x="1335181" y="5175073"/>
            <a:ext cx="63671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Alice</a:t>
            </a:r>
          </a:p>
        </p:txBody>
      </p:sp>
      <p:sp>
        <p:nvSpPr>
          <p:cNvPr id="10" name="Speech Bubble: Rectangle with Corners Rounded 9">
            <a:extLst>
              <a:ext uri="{FF2B5EF4-FFF2-40B4-BE49-F238E27FC236}">
                <a16:creationId xmlns:a16="http://schemas.microsoft.com/office/drawing/2014/main" id="{D1AA2115-8851-4FEC-A8FA-66434D7320D3}"/>
              </a:ext>
            </a:extLst>
          </p:cNvPr>
          <p:cNvSpPr/>
          <p:nvPr/>
        </p:nvSpPr>
        <p:spPr>
          <a:xfrm>
            <a:off x="1307140" y="2706504"/>
            <a:ext cx="6892050" cy="857714"/>
          </a:xfrm>
          <a:prstGeom prst="wedgeRoundRectCallout">
            <a:avLst>
              <a:gd name="adj1" fmla="val -33286"/>
              <a:gd name="adj2" fmla="val 11111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SG" dirty="0">
                <a:solidFill>
                  <a:schemeClr val="tx1"/>
                </a:solidFill>
              </a:rPr>
              <a:t>GET /</a:t>
            </a:r>
            <a:r>
              <a:rPr lang="en-SG" dirty="0" err="1">
                <a:solidFill>
                  <a:schemeClr val="tx1"/>
                </a:solidFill>
              </a:rPr>
              <a:t>pizza?toppings</a:t>
            </a:r>
            <a:r>
              <a:rPr lang="en-SG" dirty="0">
                <a:solidFill>
                  <a:schemeClr val="tx1"/>
                </a:solidFill>
              </a:rPr>
              <a:t>=pepperoni; address=</a:t>
            </a:r>
            <a:r>
              <a:rPr lang="en-SG" dirty="0" err="1">
                <a:solidFill>
                  <a:schemeClr val="tx1"/>
                </a:solidFill>
              </a:rPr>
              <a:t>aliceaddress</a:t>
            </a:r>
            <a:r>
              <a:rPr lang="en-SG" dirty="0">
                <a:solidFill>
                  <a:schemeClr val="tx1"/>
                </a:solidFill>
              </a:rPr>
              <a:t> HTTP/1.1 </a:t>
            </a:r>
            <a:r>
              <a:rPr lang="en-SG" dirty="0">
                <a:solidFill>
                  <a:srgbClr val="FF0000"/>
                </a:solidFill>
              </a:rPr>
              <a:t>\r\n</a:t>
            </a:r>
            <a:endParaRPr lang="en-SG" dirty="0">
              <a:solidFill>
                <a:schemeClr val="tx1"/>
              </a:solidFill>
            </a:endParaRPr>
          </a:p>
          <a:p>
            <a:r>
              <a:rPr lang="en-SG" dirty="0">
                <a:solidFill>
                  <a:schemeClr val="tx1"/>
                </a:solidFill>
              </a:rPr>
              <a:t>Cookie: </a:t>
            </a:r>
            <a:r>
              <a:rPr lang="en-SG" dirty="0" err="1">
                <a:solidFill>
                  <a:schemeClr val="tx1"/>
                </a:solidFill>
              </a:rPr>
              <a:t>Alicecookie</a:t>
            </a:r>
            <a:endParaRPr lang="en-SG" dirty="0">
              <a:solidFill>
                <a:schemeClr val="tx1"/>
              </a:solidFill>
            </a:endParaRP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17886F3-056C-459B-96E7-9D7D8A188B34}"/>
                  </a:ext>
                </a:extLst>
              </p14:cNvPr>
              <p14:cNvContentPartPr/>
              <p14:nvPr/>
            </p14:nvContentPartPr>
            <p14:xfrm>
              <a:off x="666720" y="1701720"/>
              <a:ext cx="9328680" cy="2997720"/>
            </p14:xfrm>
          </p:contentPart>
        </mc:Choice>
        <mc:Fallback>
          <p:pic>
            <p:nvPicPr>
              <p:cNvPr id="2" name="Ink 1">
                <a:extLst>
                  <a:ext uri="{FF2B5EF4-FFF2-40B4-BE49-F238E27FC236}">
                    <a16:creationId xmlns:a16="http://schemas.microsoft.com/office/drawing/2014/main" id="{A17886F3-056C-459B-96E7-9D7D8A188B34}"/>
                  </a:ext>
                </a:extLst>
              </p:cNvPr>
              <p:cNvPicPr/>
              <p:nvPr/>
            </p:nvPicPr>
            <p:blipFill>
              <a:blip r:embed="rId5"/>
              <a:stretch>
                <a:fillRect/>
              </a:stretch>
            </p:blipFill>
            <p:spPr>
              <a:xfrm>
                <a:off x="657360" y="1692360"/>
                <a:ext cx="9347400" cy="3016440"/>
              </a:xfrm>
              <a:prstGeom prst="rect">
                <a:avLst/>
              </a:prstGeom>
            </p:spPr>
          </p:pic>
        </mc:Fallback>
      </mc:AlternateContent>
    </p:spTree>
    <p:extLst>
      <p:ext uri="{BB962C8B-B14F-4D97-AF65-F5344CB8AC3E}">
        <p14:creationId xmlns:p14="http://schemas.microsoft.com/office/powerpoint/2010/main" val="93868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What is the effect of this?</a:t>
            </a:r>
          </a:p>
        </p:txBody>
      </p:sp>
      <p:sp>
        <p:nvSpPr>
          <p:cNvPr id="2" name="Content Placeholder 1">
            <a:extLst>
              <a:ext uri="{FF2B5EF4-FFF2-40B4-BE49-F238E27FC236}">
                <a16:creationId xmlns:a16="http://schemas.microsoft.com/office/drawing/2014/main" id="{7A687DCE-C1B0-4A68-87F7-7E904B60B481}"/>
              </a:ext>
            </a:extLst>
          </p:cNvPr>
          <p:cNvSpPr>
            <a:spLocks noGrp="1"/>
          </p:cNvSpPr>
          <p:nvPr>
            <p:ph idx="1"/>
          </p:nvPr>
        </p:nvSpPr>
        <p:spPr/>
        <p:txBody>
          <a:bodyPr/>
          <a:lstStyle/>
          <a:p>
            <a:r>
              <a:rPr lang="en-SG" b="1" dirty="0"/>
              <a:t>Full request that Bob received:</a:t>
            </a:r>
          </a:p>
          <a:p>
            <a:r>
              <a:rPr lang="en-SG" dirty="0">
                <a:solidFill>
                  <a:schemeClr val="tx1"/>
                </a:solidFill>
              </a:rPr>
              <a:t>GET /</a:t>
            </a:r>
            <a:r>
              <a:rPr lang="en-SG" dirty="0" err="1">
                <a:solidFill>
                  <a:schemeClr val="tx1"/>
                </a:solidFill>
              </a:rPr>
              <a:t>pizza?toppings</a:t>
            </a:r>
            <a:r>
              <a:rPr lang="en-SG" dirty="0">
                <a:solidFill>
                  <a:schemeClr val="tx1"/>
                </a:solidFill>
              </a:rPr>
              <a:t>=pineapple; address=</a:t>
            </a:r>
            <a:r>
              <a:rPr lang="en-SG" dirty="0" err="1">
                <a:solidFill>
                  <a:schemeClr val="tx1"/>
                </a:solidFill>
              </a:rPr>
              <a:t>malloryaddress</a:t>
            </a:r>
            <a:r>
              <a:rPr lang="en-SG" dirty="0">
                <a:solidFill>
                  <a:schemeClr val="tx1"/>
                </a:solidFill>
              </a:rPr>
              <a:t> HTTP/1.1</a:t>
            </a:r>
            <a:br>
              <a:rPr lang="en-SG" dirty="0">
                <a:solidFill>
                  <a:schemeClr val="tx1"/>
                </a:solidFill>
              </a:rPr>
            </a:br>
            <a:r>
              <a:rPr lang="en-SG" dirty="0" err="1">
                <a:solidFill>
                  <a:schemeClr val="tx1"/>
                </a:solidFill>
                <a:highlight>
                  <a:srgbClr val="FFFF00"/>
                </a:highlight>
              </a:rPr>
              <a:t>X-Ignore-This:GET</a:t>
            </a:r>
            <a:r>
              <a:rPr lang="en-SG" dirty="0">
                <a:solidFill>
                  <a:schemeClr val="tx1"/>
                </a:solidFill>
                <a:highlight>
                  <a:srgbClr val="FFFF00"/>
                </a:highlight>
              </a:rPr>
              <a:t> /</a:t>
            </a:r>
            <a:r>
              <a:rPr lang="en-SG" dirty="0" err="1">
                <a:solidFill>
                  <a:schemeClr val="tx1"/>
                </a:solidFill>
                <a:highlight>
                  <a:srgbClr val="FFFF00"/>
                </a:highlight>
              </a:rPr>
              <a:t>pizza?toppings</a:t>
            </a:r>
            <a:r>
              <a:rPr lang="en-SG" dirty="0">
                <a:solidFill>
                  <a:schemeClr val="tx1"/>
                </a:solidFill>
                <a:highlight>
                  <a:srgbClr val="FFFF00"/>
                </a:highlight>
              </a:rPr>
              <a:t>=pepperoni; address=</a:t>
            </a:r>
            <a:r>
              <a:rPr lang="en-SG" dirty="0" err="1">
                <a:solidFill>
                  <a:schemeClr val="tx1"/>
                </a:solidFill>
                <a:highlight>
                  <a:srgbClr val="FFFF00"/>
                </a:highlight>
              </a:rPr>
              <a:t>aliceaddress</a:t>
            </a:r>
            <a:r>
              <a:rPr lang="en-SG" dirty="0">
                <a:solidFill>
                  <a:schemeClr val="tx1"/>
                </a:solidFill>
                <a:highlight>
                  <a:srgbClr val="FFFF00"/>
                </a:highlight>
              </a:rPr>
              <a:t> HTTP/1.1</a:t>
            </a:r>
            <a:br>
              <a:rPr lang="en-SG" dirty="0">
                <a:solidFill>
                  <a:schemeClr val="tx1"/>
                </a:solidFill>
              </a:rPr>
            </a:br>
            <a:r>
              <a:rPr lang="en-SG" dirty="0">
                <a:solidFill>
                  <a:schemeClr val="tx1"/>
                </a:solidFill>
              </a:rPr>
              <a:t>Cookie: </a:t>
            </a:r>
            <a:r>
              <a:rPr lang="en-SG" dirty="0" err="1">
                <a:solidFill>
                  <a:schemeClr val="tx1"/>
                </a:solidFill>
              </a:rPr>
              <a:t>alicecookie</a:t>
            </a:r>
            <a:endParaRPr lang="en-SG" dirty="0">
              <a:solidFill>
                <a:schemeClr val="tx1"/>
              </a:solidFill>
              <a:cs typeface="Calibri"/>
            </a:endParaRPr>
          </a:p>
          <a:p>
            <a:r>
              <a:rPr lang="en-SG" b="1" dirty="0"/>
              <a:t>Which is effectively:</a:t>
            </a:r>
          </a:p>
          <a:p>
            <a:r>
              <a:rPr lang="en-SG" dirty="0">
                <a:solidFill>
                  <a:schemeClr val="tx1"/>
                </a:solidFill>
              </a:rPr>
              <a:t>GET /</a:t>
            </a:r>
            <a:r>
              <a:rPr lang="en-SG" dirty="0" err="1">
                <a:solidFill>
                  <a:schemeClr val="tx1"/>
                </a:solidFill>
              </a:rPr>
              <a:t>pizza?</a:t>
            </a:r>
            <a:r>
              <a:rPr lang="en-SG" dirty="0" err="1">
                <a:ea typeface="+mn-lt"/>
                <a:cs typeface="+mn-lt"/>
              </a:rPr>
              <a:t>toppings</a:t>
            </a:r>
            <a:r>
              <a:rPr lang="en-SG" dirty="0">
                <a:ea typeface="+mn-lt"/>
                <a:cs typeface="+mn-lt"/>
              </a:rPr>
              <a:t>=pineapple</a:t>
            </a:r>
            <a:r>
              <a:rPr lang="en-SG" dirty="0">
                <a:solidFill>
                  <a:schemeClr val="tx1"/>
                </a:solidFill>
              </a:rPr>
              <a:t>; address=</a:t>
            </a:r>
            <a:r>
              <a:rPr lang="en-SG" dirty="0" err="1">
                <a:solidFill>
                  <a:schemeClr val="tx1"/>
                </a:solidFill>
                <a:highlight>
                  <a:srgbClr val="FFFF00"/>
                </a:highlight>
              </a:rPr>
              <a:t>malloryaddress</a:t>
            </a:r>
            <a:r>
              <a:rPr lang="en-SG" dirty="0">
                <a:solidFill>
                  <a:schemeClr val="tx1"/>
                </a:solidFill>
                <a:highlight>
                  <a:srgbClr val="FFFF00"/>
                </a:highlight>
              </a:rPr>
              <a:t> </a:t>
            </a:r>
            <a:r>
              <a:rPr lang="en-SG" dirty="0">
                <a:solidFill>
                  <a:schemeClr val="tx1"/>
                </a:solidFill>
              </a:rPr>
              <a:t>HTTP/1.1</a:t>
            </a:r>
            <a:br>
              <a:rPr lang="en-SG" dirty="0">
                <a:solidFill>
                  <a:schemeClr val="tx1"/>
                </a:solidFill>
              </a:rPr>
            </a:br>
            <a:r>
              <a:rPr lang="en-SG" dirty="0">
                <a:solidFill>
                  <a:schemeClr val="tx1"/>
                </a:solidFill>
              </a:rPr>
              <a:t>Cookie: </a:t>
            </a:r>
            <a:r>
              <a:rPr lang="en-SG" dirty="0" err="1">
                <a:solidFill>
                  <a:schemeClr val="tx1"/>
                </a:solidFill>
                <a:highlight>
                  <a:srgbClr val="FFFF00"/>
                </a:highlight>
              </a:rPr>
              <a:t>alicecookie</a:t>
            </a:r>
            <a:endParaRPr lang="en-SG" dirty="0">
              <a:solidFill>
                <a:schemeClr val="tx1"/>
              </a:solidFill>
              <a:highlight>
                <a:srgbClr val="FFFF00"/>
              </a:highlight>
            </a:endParaRPr>
          </a:p>
          <a:p>
            <a:endParaRPr lang="en-SG" dirty="0">
              <a:solidFill>
                <a:schemeClr val="tx1"/>
              </a:solidFill>
              <a:highlight>
                <a:srgbClr val="FFFF00"/>
              </a:highlight>
              <a:cs typeface="Calibri"/>
            </a:endParaRPr>
          </a:p>
          <a:p>
            <a:r>
              <a:rPr lang="en-SG" dirty="0"/>
              <a:t>** Mallory just earned herself a FREE pizza!!</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B644367F-C401-431B-9ABA-E72CC0E90981}"/>
                  </a:ext>
                </a:extLst>
              </p14:cNvPr>
              <p14:cNvContentPartPr/>
              <p14:nvPr/>
            </p14:nvContentPartPr>
            <p14:xfrm>
              <a:off x="647640" y="2724120"/>
              <a:ext cx="6877440" cy="2902320"/>
            </p14:xfrm>
          </p:contentPart>
        </mc:Choice>
        <mc:Fallback>
          <p:pic>
            <p:nvPicPr>
              <p:cNvPr id="14" name="Ink 13">
                <a:extLst>
                  <a:ext uri="{FF2B5EF4-FFF2-40B4-BE49-F238E27FC236}">
                    <a16:creationId xmlns:a16="http://schemas.microsoft.com/office/drawing/2014/main" id="{B644367F-C401-431B-9ABA-E72CC0E90981}"/>
                  </a:ext>
                </a:extLst>
              </p:cNvPr>
              <p:cNvPicPr/>
              <p:nvPr/>
            </p:nvPicPr>
            <p:blipFill>
              <a:blip r:embed="rId3"/>
              <a:stretch>
                <a:fillRect/>
              </a:stretch>
            </p:blipFill>
            <p:spPr>
              <a:xfrm>
                <a:off x="638280" y="2714760"/>
                <a:ext cx="6896160" cy="2921040"/>
              </a:xfrm>
              <a:prstGeom prst="rect">
                <a:avLst/>
              </a:prstGeom>
            </p:spPr>
          </p:pic>
        </mc:Fallback>
      </mc:AlternateContent>
    </p:spTree>
    <p:extLst>
      <p:ext uri="{BB962C8B-B14F-4D97-AF65-F5344CB8AC3E}">
        <p14:creationId xmlns:p14="http://schemas.microsoft.com/office/powerpoint/2010/main" val="128262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a:t>
            </a:r>
          </a:p>
        </p:txBody>
      </p:sp>
      <p:sp>
        <p:nvSpPr>
          <p:cNvPr id="2" name="Content Placeholder 1">
            <a:extLst>
              <a:ext uri="{FF2B5EF4-FFF2-40B4-BE49-F238E27FC236}">
                <a16:creationId xmlns:a16="http://schemas.microsoft.com/office/drawing/2014/main" id="{7A687DCE-C1B0-4A68-87F7-7E904B60B481}"/>
              </a:ext>
            </a:extLst>
          </p:cNvPr>
          <p:cNvSpPr>
            <a:spLocks noGrp="1"/>
          </p:cNvSpPr>
          <p:nvPr>
            <p:ph idx="1"/>
          </p:nvPr>
        </p:nvSpPr>
        <p:spPr/>
        <p:txBody>
          <a:bodyPr>
            <a:normAutofit/>
          </a:bodyPr>
          <a:lstStyle/>
          <a:p>
            <a:pPr marL="0" indent="0" algn="l">
              <a:buNone/>
            </a:pPr>
            <a:r>
              <a:rPr lang="en-SG" b="1" i="0" u="none" strike="noStrike" baseline="0" dirty="0">
                <a:latin typeface="Calibri" panose="020F0502020204030204" pitchFamily="34" charset="0"/>
                <a:cs typeface="Calibri" panose="020F0502020204030204" pitchFamily="34" charset="0"/>
              </a:rPr>
              <a:t>(</a:t>
            </a:r>
            <a:r>
              <a:rPr lang="en-SG" b="1" i="0" u="none" strike="noStrike" baseline="0" dirty="0" err="1">
                <a:latin typeface="Calibri" panose="020F0502020204030204" pitchFamily="34" charset="0"/>
                <a:cs typeface="Calibri" panose="020F0502020204030204" pitchFamily="34" charset="0"/>
              </a:rPr>
              <a:t>i</a:t>
            </a:r>
            <a:r>
              <a:rPr lang="en-SG" b="1" i="0" u="none" strike="noStrike" baseline="0" dirty="0">
                <a:latin typeface="Calibri" panose="020F0502020204030204" pitchFamily="34" charset="0"/>
                <a:cs typeface="Calibri" panose="020F0502020204030204" pitchFamily="34" charset="0"/>
              </a:rPr>
              <a:t>) What is the role of the Server's public/private key?</a:t>
            </a:r>
          </a:p>
          <a:p>
            <a:pPr algn="l"/>
            <a:r>
              <a:rPr lang="en-SG" dirty="0">
                <a:latin typeface="Calibri" panose="020F0502020204030204" pitchFamily="34" charset="0"/>
                <a:cs typeface="Calibri" panose="020F0502020204030204" pitchFamily="34" charset="0"/>
              </a:rPr>
              <a:t>Server’s keys are used for authentication purpose.</a:t>
            </a:r>
          </a:p>
          <a:p>
            <a:pPr lvl="1"/>
            <a:r>
              <a:rPr lang="en-SG" sz="2200" dirty="0">
                <a:latin typeface="Calibri" panose="020F0502020204030204" pitchFamily="34" charset="0"/>
                <a:cs typeface="Calibri" panose="020F0502020204030204" pitchFamily="34" charset="0"/>
              </a:rPr>
              <a:t>Let clients know that they are talking to the right server</a:t>
            </a:r>
            <a:endParaRPr lang="en-SG" sz="2200" b="0" i="0" u="none" strike="noStrike" baseline="0" dirty="0">
              <a:latin typeface="Calibri" panose="020F0502020204030204" pitchFamily="34" charset="0"/>
              <a:cs typeface="Calibri" panose="020F0502020204030204" pitchFamily="34" charset="0"/>
            </a:endParaRPr>
          </a:p>
          <a:p>
            <a:pPr marL="0" indent="0" algn="l">
              <a:buNone/>
            </a:pPr>
            <a:r>
              <a:rPr lang="en-SG" b="1" i="0" u="none" strike="noStrike" baseline="0" dirty="0">
                <a:latin typeface="Calibri" panose="020F0502020204030204" pitchFamily="34" charset="0"/>
                <a:cs typeface="Calibri" panose="020F0502020204030204" pitchFamily="34" charset="0"/>
              </a:rPr>
              <a:t>(ii) Note that there is no involvement of the Client's public/private key in the authentication process. Why?</a:t>
            </a:r>
          </a:p>
          <a:p>
            <a:r>
              <a:rPr lang="en-SG" dirty="0">
                <a:latin typeface="Calibri" panose="020F0502020204030204" pitchFamily="34" charset="0"/>
                <a:cs typeface="Calibri" panose="020F0502020204030204" pitchFamily="34" charset="0"/>
              </a:rPr>
              <a:t>Authentication is done unilaterally</a:t>
            </a:r>
          </a:p>
          <a:p>
            <a:pPr lvl="1"/>
            <a:r>
              <a:rPr lang="en-SG" sz="2200" dirty="0">
                <a:latin typeface="Calibri" panose="020F0502020204030204" pitchFamily="34" charset="0"/>
                <a:cs typeface="Calibri" panose="020F0502020204030204" pitchFamily="34" charset="0"/>
              </a:rPr>
              <a:t>Meaning only one side authenticate the other side</a:t>
            </a:r>
          </a:p>
          <a:p>
            <a:pPr lvl="1"/>
            <a:r>
              <a:rPr lang="en-SG" sz="2200" dirty="0">
                <a:latin typeface="Calibri" panose="020F0502020204030204" pitchFamily="34" charset="0"/>
                <a:cs typeface="Calibri" panose="020F0502020204030204" pitchFamily="34" charset="0"/>
              </a:rPr>
              <a:t>In this case, client authenticate server (Using server’s public key)</a:t>
            </a:r>
          </a:p>
          <a:p>
            <a:pPr lvl="1"/>
            <a:endParaRPr lang="en-SG" sz="2200" dirty="0">
              <a:latin typeface="Calibri" panose="020F0502020204030204" pitchFamily="34" charset="0"/>
              <a:cs typeface="Calibri" panose="020F0502020204030204" pitchFamily="34" charset="0"/>
            </a:endParaRPr>
          </a:p>
          <a:p>
            <a:pPr marL="128016" lvl="1" indent="0">
              <a:buNone/>
            </a:pPr>
            <a:r>
              <a:rPr lang="en-SG" sz="2200" dirty="0">
                <a:highlight>
                  <a:srgbClr val="FFFF00"/>
                </a:highlight>
                <a:latin typeface="Calibri" panose="020F0502020204030204" pitchFamily="34" charset="0"/>
                <a:cs typeface="Calibri" panose="020F0502020204030204" pitchFamily="34" charset="0"/>
              </a:rPr>
              <a:t>Why don’t we authenticate the Client?</a:t>
            </a:r>
          </a:p>
        </p:txBody>
      </p:sp>
      <p:sp>
        <p:nvSpPr>
          <p:cNvPr id="7" name="TextBox 6">
            <a:extLst>
              <a:ext uri="{FF2B5EF4-FFF2-40B4-BE49-F238E27FC236}">
                <a16:creationId xmlns:a16="http://schemas.microsoft.com/office/drawing/2014/main" id="{FF90A318-4244-4D18-BFD2-18E692BCA297}"/>
              </a:ext>
            </a:extLst>
          </p:cNvPr>
          <p:cNvSpPr txBox="1"/>
          <p:nvPr/>
        </p:nvSpPr>
        <p:spPr>
          <a:xfrm>
            <a:off x="397750" y="6405476"/>
            <a:ext cx="11794250" cy="369332"/>
          </a:xfrm>
          <a:prstGeom prst="rect">
            <a:avLst/>
          </a:prstGeom>
          <a:noFill/>
        </p:spPr>
        <p:txBody>
          <a:bodyPr wrap="square">
            <a:spAutoFit/>
          </a:bodyPr>
          <a:lstStyle/>
          <a:p>
            <a:r>
              <a:rPr lang="en-SG" dirty="0"/>
              <a:t>https://security.stackexchange.com/questions/23880/why-a-client-authentication-is-not-commonly-performed-in-the-tls-protocol</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A595862-8679-4884-B572-BB8D7DF62CE8}"/>
                  </a:ext>
                </a:extLst>
              </p14:cNvPr>
              <p14:cNvContentPartPr/>
              <p14:nvPr/>
            </p14:nvContentPartPr>
            <p14:xfrm>
              <a:off x="209520" y="3009960"/>
              <a:ext cx="8845920" cy="3600720"/>
            </p14:xfrm>
          </p:contentPart>
        </mc:Choice>
        <mc:Fallback>
          <p:pic>
            <p:nvPicPr>
              <p:cNvPr id="6" name="Ink 5">
                <a:extLst>
                  <a:ext uri="{FF2B5EF4-FFF2-40B4-BE49-F238E27FC236}">
                    <a16:creationId xmlns:a16="http://schemas.microsoft.com/office/drawing/2014/main" id="{3A595862-8679-4884-B572-BB8D7DF62CE8}"/>
                  </a:ext>
                </a:extLst>
              </p:cNvPr>
              <p:cNvPicPr/>
              <p:nvPr/>
            </p:nvPicPr>
            <p:blipFill>
              <a:blip r:embed="rId3"/>
              <a:stretch>
                <a:fillRect/>
              </a:stretch>
            </p:blipFill>
            <p:spPr>
              <a:xfrm>
                <a:off x="200160" y="3000600"/>
                <a:ext cx="8864640" cy="3619440"/>
              </a:xfrm>
              <a:prstGeom prst="rect">
                <a:avLst/>
              </a:prstGeom>
            </p:spPr>
          </p:pic>
        </mc:Fallback>
      </mc:AlternateContent>
    </p:spTree>
    <p:extLst>
      <p:ext uri="{BB962C8B-B14F-4D97-AF65-F5344CB8AC3E}">
        <p14:creationId xmlns:p14="http://schemas.microsoft.com/office/powerpoint/2010/main" val="23586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2</a:t>
            </a:r>
          </a:p>
        </p:txBody>
      </p:sp>
      <p:sp>
        <p:nvSpPr>
          <p:cNvPr id="2" name="Content Placeholder 1">
            <a:extLst>
              <a:ext uri="{FF2B5EF4-FFF2-40B4-BE49-F238E27FC236}">
                <a16:creationId xmlns:a16="http://schemas.microsoft.com/office/drawing/2014/main" id="{7A687DCE-C1B0-4A68-87F7-7E904B60B481}"/>
              </a:ext>
            </a:extLst>
          </p:cNvPr>
          <p:cNvSpPr>
            <a:spLocks noGrp="1"/>
          </p:cNvSpPr>
          <p:nvPr>
            <p:ph idx="1"/>
          </p:nvPr>
        </p:nvSpPr>
        <p:spPr/>
        <p:txBody>
          <a:bodyPr>
            <a:normAutofit/>
          </a:bodyPr>
          <a:lstStyle/>
          <a:p>
            <a:pPr marL="0" indent="0">
              <a:buNone/>
            </a:pPr>
            <a:r>
              <a:rPr lang="en-SG" b="1" dirty="0"/>
              <a:t>How the attacker and client get to know the server’s public key?</a:t>
            </a:r>
          </a:p>
          <a:p>
            <a:pPr marL="0" indent="0">
              <a:buNone/>
            </a:pPr>
            <a:r>
              <a:rPr lang="en-SG" dirty="0"/>
              <a:t>From the server’s certificate, which is sent by the server during the TLS handshake.</a:t>
            </a:r>
          </a:p>
          <a:p>
            <a:pPr marL="0" indent="0">
              <a:buNone/>
            </a:pPr>
            <a:r>
              <a:rPr lang="en-SG" dirty="0"/>
              <a:t>Recall: Certificate chaining and trust model </a:t>
            </a:r>
            <a:endParaRPr lang="en-SG" b="1" dirty="0"/>
          </a:p>
          <a:p>
            <a:pPr marL="0" indent="0">
              <a:buNone/>
            </a:pPr>
            <a:endParaRPr lang="en-SG" sz="2200"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C6D8379-D581-403F-BA9D-AF5EAF5CE6B4}"/>
                  </a:ext>
                </a:extLst>
              </p14:cNvPr>
              <p14:cNvContentPartPr/>
              <p14:nvPr/>
            </p14:nvContentPartPr>
            <p14:xfrm>
              <a:off x="1555920" y="2533680"/>
              <a:ext cx="8096400" cy="1263960"/>
            </p14:xfrm>
          </p:contentPart>
        </mc:Choice>
        <mc:Fallback>
          <p:pic>
            <p:nvPicPr>
              <p:cNvPr id="3" name="Ink 2">
                <a:extLst>
                  <a:ext uri="{FF2B5EF4-FFF2-40B4-BE49-F238E27FC236}">
                    <a16:creationId xmlns:a16="http://schemas.microsoft.com/office/drawing/2014/main" id="{FC6D8379-D581-403F-BA9D-AF5EAF5CE6B4}"/>
                  </a:ext>
                </a:extLst>
              </p:cNvPr>
              <p:cNvPicPr/>
              <p:nvPr/>
            </p:nvPicPr>
            <p:blipFill>
              <a:blip r:embed="rId3"/>
              <a:stretch>
                <a:fillRect/>
              </a:stretch>
            </p:blipFill>
            <p:spPr>
              <a:xfrm>
                <a:off x="1546560" y="2524320"/>
                <a:ext cx="8115120" cy="1282680"/>
              </a:xfrm>
              <a:prstGeom prst="rect">
                <a:avLst/>
              </a:prstGeom>
            </p:spPr>
          </p:pic>
        </mc:Fallback>
      </mc:AlternateContent>
    </p:spTree>
    <p:extLst>
      <p:ext uri="{BB962C8B-B14F-4D97-AF65-F5344CB8AC3E}">
        <p14:creationId xmlns:p14="http://schemas.microsoft.com/office/powerpoint/2010/main" val="30828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3</a:t>
            </a:r>
          </a:p>
        </p:txBody>
      </p:sp>
      <p:sp>
        <p:nvSpPr>
          <p:cNvPr id="2" name="Content Placeholder 1">
            <a:extLst>
              <a:ext uri="{FF2B5EF4-FFF2-40B4-BE49-F238E27FC236}">
                <a16:creationId xmlns:a16="http://schemas.microsoft.com/office/drawing/2014/main" id="{7A687DCE-C1B0-4A68-87F7-7E904B60B481}"/>
              </a:ext>
            </a:extLst>
          </p:cNvPr>
          <p:cNvSpPr>
            <a:spLocks noGrp="1"/>
          </p:cNvSpPr>
          <p:nvPr>
            <p:ph idx="1"/>
          </p:nvPr>
        </p:nvSpPr>
        <p:spPr/>
        <p:txBody>
          <a:bodyPr>
            <a:normAutofit/>
          </a:bodyPr>
          <a:lstStyle/>
          <a:p>
            <a:pPr marL="0" indent="0">
              <a:buNone/>
            </a:pPr>
            <a:r>
              <a:rPr lang="en-SG" b="1" dirty="0"/>
              <a:t>What is the main purpose or result of the handshake protocol? </a:t>
            </a:r>
          </a:p>
          <a:p>
            <a:pPr marL="0" indent="0">
              <a:buNone/>
            </a:pPr>
            <a:r>
              <a:rPr lang="en-SG" dirty="0"/>
              <a:t>The purpose is to derive a set of secret keys that will be subsequently used for securing message communication between the client and the server. </a:t>
            </a:r>
            <a:endParaRPr lang="en-SG" sz="2200" b="1"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258952B-5DA8-4C9D-99D7-96144C1FA11E}"/>
                  </a:ext>
                </a:extLst>
              </p14:cNvPr>
              <p14:cNvContentPartPr/>
              <p14:nvPr/>
            </p14:nvContentPartPr>
            <p14:xfrm>
              <a:off x="4711680" y="2628720"/>
              <a:ext cx="3543840" cy="508680"/>
            </p14:xfrm>
          </p:contentPart>
        </mc:Choice>
        <mc:Fallback>
          <p:pic>
            <p:nvPicPr>
              <p:cNvPr id="3" name="Ink 2">
                <a:extLst>
                  <a:ext uri="{FF2B5EF4-FFF2-40B4-BE49-F238E27FC236}">
                    <a16:creationId xmlns:a16="http://schemas.microsoft.com/office/drawing/2014/main" id="{D258952B-5DA8-4C9D-99D7-96144C1FA11E}"/>
                  </a:ext>
                </a:extLst>
              </p:cNvPr>
              <p:cNvPicPr/>
              <p:nvPr/>
            </p:nvPicPr>
            <p:blipFill>
              <a:blip r:embed="rId3"/>
              <a:stretch>
                <a:fillRect/>
              </a:stretch>
            </p:blipFill>
            <p:spPr>
              <a:xfrm>
                <a:off x="4702320" y="2619360"/>
                <a:ext cx="3562560" cy="527400"/>
              </a:xfrm>
              <a:prstGeom prst="rect">
                <a:avLst/>
              </a:prstGeom>
            </p:spPr>
          </p:pic>
        </mc:Fallback>
      </mc:AlternateContent>
    </p:spTree>
    <p:extLst>
      <p:ext uri="{BB962C8B-B14F-4D97-AF65-F5344CB8AC3E}">
        <p14:creationId xmlns:p14="http://schemas.microsoft.com/office/powerpoint/2010/main" val="305859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4</a:t>
            </a:r>
          </a:p>
        </p:txBody>
      </p:sp>
      <p:sp>
        <p:nvSpPr>
          <p:cNvPr id="2" name="Content Placeholder 1">
            <a:extLst>
              <a:ext uri="{FF2B5EF4-FFF2-40B4-BE49-F238E27FC236}">
                <a16:creationId xmlns:a16="http://schemas.microsoft.com/office/drawing/2014/main" id="{7A687DCE-C1B0-4A68-87F7-7E904B60B481}"/>
              </a:ext>
            </a:extLst>
          </p:cNvPr>
          <p:cNvSpPr>
            <a:spLocks noGrp="1"/>
          </p:cNvSpPr>
          <p:nvPr>
            <p:ph idx="1"/>
          </p:nvPr>
        </p:nvSpPr>
        <p:spPr/>
        <p:txBody>
          <a:bodyPr>
            <a:normAutofit/>
          </a:bodyPr>
          <a:lstStyle/>
          <a:p>
            <a:pPr marL="0" indent="0">
              <a:buNone/>
            </a:pPr>
            <a:r>
              <a:rPr lang="en-SG" b="1" dirty="0"/>
              <a:t>Let k1 and k2 be the symmetric keys established during the first and second handshake, respectively. Does the attacker knows k2? </a:t>
            </a:r>
          </a:p>
          <a:p>
            <a:pPr marL="0" indent="0">
              <a:buNone/>
            </a:pPr>
            <a:r>
              <a:rPr lang="en-SG" dirty="0"/>
              <a:t>No, because the second handshake is performed directly between the client and the server.</a:t>
            </a:r>
            <a:endParaRPr lang="en-SG" sz="2200" b="1"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0994439-C64E-4EE9-B7B4-0987BD13FCD1}"/>
                  </a:ext>
                </a:extLst>
              </p14:cNvPr>
              <p14:cNvContentPartPr/>
              <p14:nvPr/>
            </p14:nvContentPartPr>
            <p14:xfrm>
              <a:off x="1117440" y="2940120"/>
              <a:ext cx="8192160" cy="825840"/>
            </p14:xfrm>
          </p:contentPart>
        </mc:Choice>
        <mc:Fallback>
          <p:pic>
            <p:nvPicPr>
              <p:cNvPr id="3" name="Ink 2">
                <a:extLst>
                  <a:ext uri="{FF2B5EF4-FFF2-40B4-BE49-F238E27FC236}">
                    <a16:creationId xmlns:a16="http://schemas.microsoft.com/office/drawing/2014/main" id="{A0994439-C64E-4EE9-B7B4-0987BD13FCD1}"/>
                  </a:ext>
                </a:extLst>
              </p:cNvPr>
              <p:cNvPicPr/>
              <p:nvPr/>
            </p:nvPicPr>
            <p:blipFill>
              <a:blip r:embed="rId3"/>
              <a:stretch>
                <a:fillRect/>
              </a:stretch>
            </p:blipFill>
            <p:spPr>
              <a:xfrm>
                <a:off x="1108080" y="2930760"/>
                <a:ext cx="8210880" cy="844560"/>
              </a:xfrm>
              <a:prstGeom prst="rect">
                <a:avLst/>
              </a:prstGeom>
            </p:spPr>
          </p:pic>
        </mc:Fallback>
      </mc:AlternateContent>
    </p:spTree>
    <p:extLst>
      <p:ext uri="{BB962C8B-B14F-4D97-AF65-F5344CB8AC3E}">
        <p14:creationId xmlns:p14="http://schemas.microsoft.com/office/powerpoint/2010/main" val="42853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5</a:t>
            </a:r>
          </a:p>
        </p:txBody>
      </p:sp>
      <p:sp>
        <p:nvSpPr>
          <p:cNvPr id="2" name="Content Placeholder 1">
            <a:extLst>
              <a:ext uri="{FF2B5EF4-FFF2-40B4-BE49-F238E27FC236}">
                <a16:creationId xmlns:a16="http://schemas.microsoft.com/office/drawing/2014/main" id="{7A687DCE-C1B0-4A68-87F7-7E904B60B481}"/>
              </a:ext>
            </a:extLst>
          </p:cNvPr>
          <p:cNvSpPr>
            <a:spLocks noGrp="1"/>
          </p:cNvSpPr>
          <p:nvPr>
            <p:ph idx="1"/>
          </p:nvPr>
        </p:nvSpPr>
        <p:spPr/>
        <p:txBody>
          <a:bodyPr>
            <a:normAutofit/>
          </a:bodyPr>
          <a:lstStyle/>
          <a:p>
            <a:pPr marL="0" indent="0">
              <a:buNone/>
            </a:pPr>
            <a:r>
              <a:rPr lang="en-SG" b="1" dirty="0"/>
              <a:t>Which key is used to encrypt the “Initial Traffic”?</a:t>
            </a:r>
            <a:endParaRPr lang="en-SG" b="1" dirty="0">
              <a:latin typeface="Calibri" panose="020F0502020204030204" pitchFamily="34" charset="0"/>
              <a:cs typeface="Calibri" panose="020F0502020204030204" pitchFamily="34" charset="0"/>
            </a:endParaRPr>
          </a:p>
          <a:p>
            <a:pPr marL="0" indent="0">
              <a:buNone/>
            </a:pPr>
            <a:r>
              <a:rPr lang="en-SG" dirty="0"/>
              <a:t>Key k1, which is established in the first handshake.</a:t>
            </a:r>
            <a:endParaRPr lang="en-SG" sz="2200" b="1"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9A6A2C3-C697-42D2-A0BF-8CA42BBC2055}"/>
                  </a:ext>
                </a:extLst>
              </p14:cNvPr>
              <p14:cNvContentPartPr/>
              <p14:nvPr/>
            </p14:nvContentPartPr>
            <p14:xfrm>
              <a:off x="5460840" y="927000"/>
              <a:ext cx="2140560" cy="1333800"/>
            </p14:xfrm>
          </p:contentPart>
        </mc:Choice>
        <mc:Fallback>
          <p:pic>
            <p:nvPicPr>
              <p:cNvPr id="3" name="Ink 2">
                <a:extLst>
                  <a:ext uri="{FF2B5EF4-FFF2-40B4-BE49-F238E27FC236}">
                    <a16:creationId xmlns:a16="http://schemas.microsoft.com/office/drawing/2014/main" id="{89A6A2C3-C697-42D2-A0BF-8CA42BBC2055}"/>
                  </a:ext>
                </a:extLst>
              </p:cNvPr>
              <p:cNvPicPr/>
              <p:nvPr/>
            </p:nvPicPr>
            <p:blipFill>
              <a:blip r:embed="rId3"/>
              <a:stretch>
                <a:fillRect/>
              </a:stretch>
            </p:blipFill>
            <p:spPr>
              <a:xfrm>
                <a:off x="5451480" y="917640"/>
                <a:ext cx="2159280" cy="1352520"/>
              </a:xfrm>
              <a:prstGeom prst="rect">
                <a:avLst/>
              </a:prstGeom>
            </p:spPr>
          </p:pic>
        </mc:Fallback>
      </mc:AlternateContent>
    </p:spTree>
    <p:extLst>
      <p:ext uri="{BB962C8B-B14F-4D97-AF65-F5344CB8AC3E}">
        <p14:creationId xmlns:p14="http://schemas.microsoft.com/office/powerpoint/2010/main" val="380320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4B87A0-75C0-4583-9DA6-026B85014C09}"/>
              </a:ext>
            </a:extLst>
          </p:cNvPr>
          <p:cNvSpPr>
            <a:spLocks noGrp="1"/>
          </p:cNvSpPr>
          <p:nvPr>
            <p:ph type="title"/>
          </p:nvPr>
        </p:nvSpPr>
        <p:spPr/>
        <p:txBody>
          <a:bodyPr/>
          <a:lstStyle/>
          <a:p>
            <a:r>
              <a:rPr lang="en-SG" dirty="0"/>
              <a:t>TLS renegotiation </a:t>
            </a:r>
          </a:p>
        </p:txBody>
      </p:sp>
      <p:sp>
        <p:nvSpPr>
          <p:cNvPr id="11" name="Text Placeholder 10">
            <a:extLst>
              <a:ext uri="{FF2B5EF4-FFF2-40B4-BE49-F238E27FC236}">
                <a16:creationId xmlns:a16="http://schemas.microsoft.com/office/drawing/2014/main" id="{31AD0C8F-A3DC-4768-9100-CB85235A9B7E}"/>
              </a:ext>
            </a:extLst>
          </p:cNvPr>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08823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6</a:t>
            </a:r>
          </a:p>
        </p:txBody>
      </p:sp>
      <p:sp>
        <p:nvSpPr>
          <p:cNvPr id="2" name="Content Placeholder 1">
            <a:extLst>
              <a:ext uri="{FF2B5EF4-FFF2-40B4-BE49-F238E27FC236}">
                <a16:creationId xmlns:a16="http://schemas.microsoft.com/office/drawing/2014/main" id="{7A687DCE-C1B0-4A68-87F7-7E904B60B481}"/>
              </a:ext>
            </a:extLst>
          </p:cNvPr>
          <p:cNvSpPr>
            <a:spLocks noGrp="1"/>
          </p:cNvSpPr>
          <p:nvPr>
            <p:ph idx="1"/>
          </p:nvPr>
        </p:nvSpPr>
        <p:spPr/>
        <p:txBody>
          <a:bodyPr>
            <a:normAutofit/>
          </a:bodyPr>
          <a:lstStyle/>
          <a:p>
            <a:pPr marL="0" indent="0">
              <a:buNone/>
            </a:pPr>
            <a:r>
              <a:rPr lang="en-SG" b="1" dirty="0"/>
              <a:t>The second handshake is partially encrypted. Which key is used to encrypt the second handshake?</a:t>
            </a:r>
          </a:p>
          <a:p>
            <a:pPr marL="0" indent="0">
              <a:buNone/>
            </a:pPr>
            <a:r>
              <a:rPr lang="en-SG" dirty="0"/>
              <a:t>The previously established key k1 (from the first handshake).</a:t>
            </a:r>
            <a:endParaRPr lang="en-SG" sz="2200" b="1"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0ADA6BF-E36D-40E7-996C-6195556CE63A}"/>
                  </a:ext>
                </a:extLst>
              </p14:cNvPr>
              <p14:cNvContentPartPr/>
              <p14:nvPr/>
            </p14:nvContentPartPr>
            <p14:xfrm>
              <a:off x="2952720" y="3416400"/>
              <a:ext cx="1537200" cy="114480"/>
            </p14:xfrm>
          </p:contentPart>
        </mc:Choice>
        <mc:Fallback>
          <p:pic>
            <p:nvPicPr>
              <p:cNvPr id="3" name="Ink 2">
                <a:extLst>
                  <a:ext uri="{FF2B5EF4-FFF2-40B4-BE49-F238E27FC236}">
                    <a16:creationId xmlns:a16="http://schemas.microsoft.com/office/drawing/2014/main" id="{80ADA6BF-E36D-40E7-996C-6195556CE63A}"/>
                  </a:ext>
                </a:extLst>
              </p:cNvPr>
              <p:cNvPicPr/>
              <p:nvPr/>
            </p:nvPicPr>
            <p:blipFill>
              <a:blip r:embed="rId3"/>
              <a:stretch>
                <a:fillRect/>
              </a:stretch>
            </p:blipFill>
            <p:spPr>
              <a:xfrm>
                <a:off x="2943360" y="3407040"/>
                <a:ext cx="1555920" cy="133200"/>
              </a:xfrm>
              <a:prstGeom prst="rect">
                <a:avLst/>
              </a:prstGeom>
            </p:spPr>
          </p:pic>
        </mc:Fallback>
      </mc:AlternateContent>
    </p:spTree>
    <p:extLst>
      <p:ext uri="{BB962C8B-B14F-4D97-AF65-F5344CB8AC3E}">
        <p14:creationId xmlns:p14="http://schemas.microsoft.com/office/powerpoint/2010/main" val="204613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7</a:t>
            </a:r>
          </a:p>
        </p:txBody>
      </p:sp>
      <p:sp>
        <p:nvSpPr>
          <p:cNvPr id="3" name="Content Placeholder 2">
            <a:extLst>
              <a:ext uri="{FF2B5EF4-FFF2-40B4-BE49-F238E27FC236}">
                <a16:creationId xmlns:a16="http://schemas.microsoft.com/office/drawing/2014/main" id="{37EF1550-2668-4537-85D0-96B7724F4BE0}"/>
              </a:ext>
            </a:extLst>
          </p:cNvPr>
          <p:cNvSpPr>
            <a:spLocks noGrp="1"/>
          </p:cNvSpPr>
          <p:nvPr>
            <p:ph idx="1"/>
          </p:nvPr>
        </p:nvSpPr>
        <p:spPr/>
        <p:txBody>
          <a:bodyPr/>
          <a:lstStyle/>
          <a:p>
            <a:r>
              <a:rPr lang="en-SG" b="1" dirty="0"/>
              <a:t>Which key is used to encrypt the “Client Traffic”? </a:t>
            </a:r>
          </a:p>
          <a:p>
            <a:r>
              <a:rPr lang="en-SG" dirty="0"/>
              <a:t>Key k2 established in the second handshake, which was completed before the Client Traffic is communicated.</a:t>
            </a:r>
            <a:endParaRPr lang="en-SG" b="1"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37E6A87-93F7-4FA5-AFAB-79EBB5F335EF}"/>
                  </a:ext>
                </a:extLst>
              </p14:cNvPr>
              <p14:cNvContentPartPr/>
              <p14:nvPr/>
            </p14:nvContentPartPr>
            <p14:xfrm>
              <a:off x="4178160" y="1434960"/>
              <a:ext cx="3207240" cy="1740240"/>
            </p14:xfrm>
          </p:contentPart>
        </mc:Choice>
        <mc:Fallback>
          <p:pic>
            <p:nvPicPr>
              <p:cNvPr id="4" name="Ink 3">
                <a:extLst>
                  <a:ext uri="{FF2B5EF4-FFF2-40B4-BE49-F238E27FC236}">
                    <a16:creationId xmlns:a16="http://schemas.microsoft.com/office/drawing/2014/main" id="{F37E6A87-93F7-4FA5-AFAB-79EBB5F335EF}"/>
                  </a:ext>
                </a:extLst>
              </p:cNvPr>
              <p:cNvPicPr/>
              <p:nvPr/>
            </p:nvPicPr>
            <p:blipFill>
              <a:blip r:embed="rId3"/>
              <a:stretch>
                <a:fillRect/>
              </a:stretch>
            </p:blipFill>
            <p:spPr>
              <a:xfrm>
                <a:off x="4168800" y="1425600"/>
                <a:ext cx="3225960" cy="1758960"/>
              </a:xfrm>
              <a:prstGeom prst="rect">
                <a:avLst/>
              </a:prstGeom>
            </p:spPr>
          </p:pic>
        </mc:Fallback>
      </mc:AlternateContent>
    </p:spTree>
    <p:extLst>
      <p:ext uri="{BB962C8B-B14F-4D97-AF65-F5344CB8AC3E}">
        <p14:creationId xmlns:p14="http://schemas.microsoft.com/office/powerpoint/2010/main" val="27491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8</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r>
              <a:rPr lang="en-SG" dirty="0"/>
              <a:t>The vulnerability was discovered in 2009, and RFC 5746 was released in Feb 2010 to update the TLS/SSL protocol specification. Suppose that, sometime during late 2009, Alice uploaded her report via </a:t>
            </a:r>
            <a:r>
              <a:rPr lang="en-SG" dirty="0" err="1"/>
              <a:t>LumiNUS</a:t>
            </a:r>
            <a:r>
              <a:rPr lang="en-SG" dirty="0"/>
              <a:t> (during the “Client Traffic” in the renegotiation attack). </a:t>
            </a:r>
          </a:p>
          <a:p>
            <a:r>
              <a:rPr lang="en-SG" b="1" dirty="0"/>
              <a:t>Would the </a:t>
            </a:r>
            <a:r>
              <a:rPr lang="en-SG" b="1" dirty="0">
                <a:highlight>
                  <a:srgbClr val="FFFF00"/>
                </a:highlight>
              </a:rPr>
              <a:t>confidentiality</a:t>
            </a:r>
            <a:r>
              <a:rPr lang="en-SG" b="1" dirty="0"/>
              <a:t> of the report being compromised under the attack?</a:t>
            </a:r>
          </a:p>
          <a:p>
            <a:r>
              <a:rPr lang="en-SG" dirty="0"/>
              <a:t>No. The renegotiation attack on TLS does not compromise confidentiality. However, it may breach the integrity of TLS client-server communication.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25D8D8A-8E47-408E-8EA7-68CEFB8DD1A1}"/>
                  </a:ext>
                </a:extLst>
              </p14:cNvPr>
              <p14:cNvContentPartPr/>
              <p14:nvPr/>
            </p14:nvContentPartPr>
            <p14:xfrm>
              <a:off x="1803240" y="1898640"/>
              <a:ext cx="8636400" cy="2997720"/>
            </p14:xfrm>
          </p:contentPart>
        </mc:Choice>
        <mc:Fallback>
          <p:pic>
            <p:nvPicPr>
              <p:cNvPr id="4" name="Ink 3">
                <a:extLst>
                  <a:ext uri="{FF2B5EF4-FFF2-40B4-BE49-F238E27FC236}">
                    <a16:creationId xmlns:a16="http://schemas.microsoft.com/office/drawing/2014/main" id="{D25D8D8A-8E47-408E-8EA7-68CEFB8DD1A1}"/>
                  </a:ext>
                </a:extLst>
              </p:cNvPr>
              <p:cNvPicPr/>
              <p:nvPr/>
            </p:nvPicPr>
            <p:blipFill>
              <a:blip r:embed="rId3"/>
              <a:stretch>
                <a:fillRect/>
              </a:stretch>
            </p:blipFill>
            <p:spPr>
              <a:xfrm>
                <a:off x="1793880" y="1889280"/>
                <a:ext cx="8655120" cy="3016440"/>
              </a:xfrm>
              <a:prstGeom prst="rect">
                <a:avLst/>
              </a:prstGeom>
            </p:spPr>
          </p:pic>
        </mc:Fallback>
      </mc:AlternateContent>
    </p:spTree>
    <p:extLst>
      <p:ext uri="{BB962C8B-B14F-4D97-AF65-F5344CB8AC3E}">
        <p14:creationId xmlns:p14="http://schemas.microsoft.com/office/powerpoint/2010/main" val="187296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9</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normAutofit/>
          </a:bodyPr>
          <a:lstStyle/>
          <a:p>
            <a:r>
              <a:rPr lang="en-SG" dirty="0"/>
              <a:t>Bob was tasked with fixing the found vulnerability of the TLS protocol. Bob suggested the following: </a:t>
            </a:r>
          </a:p>
          <a:p>
            <a:r>
              <a:rPr lang="en-SG" dirty="0"/>
              <a:t>In the original TLS’s handshake, the very first message was: </a:t>
            </a:r>
          </a:p>
          <a:p>
            <a:r>
              <a:rPr lang="en-SG" dirty="0"/>
              <a:t>Client → Server: “Hello, I want to connect”. </a:t>
            </a:r>
          </a:p>
          <a:p>
            <a:r>
              <a:rPr lang="en-SG" dirty="0"/>
              <a:t>Bob wanted to change the above to: </a:t>
            </a:r>
          </a:p>
          <a:p>
            <a:r>
              <a:rPr lang="en-SG" dirty="0"/>
              <a:t>Client → Server: “Hello, I want to connect and this is the “x” handshake”. </a:t>
            </a:r>
          </a:p>
          <a:p>
            <a:r>
              <a:rPr lang="en-SG" dirty="0"/>
              <a:t>where </a:t>
            </a:r>
            <a:r>
              <a:rPr lang="en-SG" dirty="0">
                <a:highlight>
                  <a:srgbClr val="FFFF00"/>
                </a:highlight>
              </a:rPr>
              <a:t>“x” can be first, second, and so on. </a:t>
            </a:r>
            <a:r>
              <a:rPr lang="en-SG" dirty="0"/>
              <a:t>Whenever the server notices an inconsistency, it must then immediately abort.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19B8C7E-A2AB-4FA1-B1CB-3FFD45843575}"/>
                  </a:ext>
                </a:extLst>
              </p14:cNvPr>
              <p14:cNvContentPartPr/>
              <p14:nvPr/>
            </p14:nvContentPartPr>
            <p14:xfrm>
              <a:off x="1149480" y="3898800"/>
              <a:ext cx="8058240" cy="1879920"/>
            </p14:xfrm>
          </p:contentPart>
        </mc:Choice>
        <mc:Fallback>
          <p:pic>
            <p:nvPicPr>
              <p:cNvPr id="2" name="Ink 1">
                <a:extLst>
                  <a:ext uri="{FF2B5EF4-FFF2-40B4-BE49-F238E27FC236}">
                    <a16:creationId xmlns:a16="http://schemas.microsoft.com/office/drawing/2014/main" id="{319B8C7E-A2AB-4FA1-B1CB-3FFD45843575}"/>
                  </a:ext>
                </a:extLst>
              </p:cNvPr>
              <p:cNvPicPr/>
              <p:nvPr/>
            </p:nvPicPr>
            <p:blipFill>
              <a:blip r:embed="rId3"/>
              <a:stretch>
                <a:fillRect/>
              </a:stretch>
            </p:blipFill>
            <p:spPr>
              <a:xfrm>
                <a:off x="1140120" y="3889440"/>
                <a:ext cx="8076960" cy="1898640"/>
              </a:xfrm>
              <a:prstGeom prst="rect">
                <a:avLst/>
              </a:prstGeom>
            </p:spPr>
          </p:pic>
        </mc:Fallback>
      </mc:AlternateContent>
    </p:spTree>
    <p:extLst>
      <p:ext uri="{BB962C8B-B14F-4D97-AF65-F5344CB8AC3E}">
        <p14:creationId xmlns:p14="http://schemas.microsoft.com/office/powerpoint/2010/main" val="2744985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9</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r>
              <a:rPr lang="en-SG" b="1" dirty="0"/>
              <a:t>Bob claimed that the above protocol modification would prevent the renegotiation attack. Show that Bob was wrong.</a:t>
            </a:r>
          </a:p>
          <a:p>
            <a:r>
              <a:rPr lang="en-SG" dirty="0"/>
              <a:t>The attacker, as the man-in-the-middle (MITM), can simply change first in the unencrypted message to second.</a:t>
            </a:r>
          </a:p>
          <a:p>
            <a:r>
              <a:rPr lang="en-SG" dirty="0"/>
              <a:t>Remember that </a:t>
            </a:r>
            <a:r>
              <a:rPr lang="en-SG" dirty="0">
                <a:highlight>
                  <a:srgbClr val="FFFF00"/>
                </a:highlight>
              </a:rPr>
              <a:t>initial handshakes are not encrypted!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65BA17D-F0A1-4C1E-9B54-920C087E1F65}"/>
                  </a:ext>
                </a:extLst>
              </p14:cNvPr>
              <p14:cNvContentPartPr/>
              <p14:nvPr/>
            </p14:nvContentPartPr>
            <p14:xfrm>
              <a:off x="3016080" y="3352680"/>
              <a:ext cx="5582160" cy="978480"/>
            </p14:xfrm>
          </p:contentPart>
        </mc:Choice>
        <mc:Fallback>
          <p:pic>
            <p:nvPicPr>
              <p:cNvPr id="2" name="Ink 1">
                <a:extLst>
                  <a:ext uri="{FF2B5EF4-FFF2-40B4-BE49-F238E27FC236}">
                    <a16:creationId xmlns:a16="http://schemas.microsoft.com/office/drawing/2014/main" id="{665BA17D-F0A1-4C1E-9B54-920C087E1F65}"/>
                  </a:ext>
                </a:extLst>
              </p:cNvPr>
              <p:cNvPicPr/>
              <p:nvPr/>
            </p:nvPicPr>
            <p:blipFill>
              <a:blip r:embed="rId3"/>
              <a:stretch>
                <a:fillRect/>
              </a:stretch>
            </p:blipFill>
            <p:spPr>
              <a:xfrm>
                <a:off x="3006720" y="3343320"/>
                <a:ext cx="5600880" cy="997200"/>
              </a:xfrm>
              <a:prstGeom prst="rect">
                <a:avLst/>
              </a:prstGeom>
            </p:spPr>
          </p:pic>
        </mc:Fallback>
      </mc:AlternateContent>
    </p:spTree>
    <p:extLst>
      <p:ext uri="{BB962C8B-B14F-4D97-AF65-F5344CB8AC3E}">
        <p14:creationId xmlns:p14="http://schemas.microsoft.com/office/powerpoint/2010/main" val="277695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10</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normAutofit lnSpcReduction="10000"/>
          </a:bodyPr>
          <a:lstStyle/>
          <a:p>
            <a:r>
              <a:rPr lang="en-SG" dirty="0"/>
              <a:t>Bob realised the mistake. He noticed that in this attack, the client was the victim. So, he should give the victim the power to control the situation. In his second attempt, he then suggested the following: </a:t>
            </a:r>
          </a:p>
          <a:p>
            <a:r>
              <a:rPr lang="en-SG" dirty="0"/>
              <a:t>In the original TLS’s handshake, the second message was: </a:t>
            </a:r>
          </a:p>
          <a:p>
            <a:r>
              <a:rPr lang="en-SG" dirty="0">
                <a:highlight>
                  <a:srgbClr val="FFFF00"/>
                </a:highlight>
              </a:rPr>
              <a:t>Server → Client</a:t>
            </a:r>
            <a:r>
              <a:rPr lang="en-SG" dirty="0"/>
              <a:t>: “Ok, I am happy to connect. Here is my certificate and other information”. </a:t>
            </a:r>
          </a:p>
          <a:p>
            <a:r>
              <a:rPr lang="en-SG" dirty="0"/>
              <a:t>Bob wanted to change the above to: </a:t>
            </a:r>
          </a:p>
          <a:p>
            <a:r>
              <a:rPr lang="en-SG" dirty="0">
                <a:highlight>
                  <a:srgbClr val="FFFF00"/>
                </a:highlight>
              </a:rPr>
              <a:t>Server → Client: </a:t>
            </a:r>
            <a:r>
              <a:rPr lang="en-SG" dirty="0"/>
              <a:t>“Ok, I am happy to connect. Here is my certificate and other information. This is our </a:t>
            </a:r>
            <a:r>
              <a:rPr lang="en-SG" dirty="0">
                <a:highlight>
                  <a:srgbClr val="FFFF00"/>
                </a:highlight>
              </a:rPr>
              <a:t>“</a:t>
            </a:r>
            <a:r>
              <a:rPr lang="en-SG" dirty="0" err="1">
                <a:highlight>
                  <a:srgbClr val="FFFF00"/>
                </a:highlight>
              </a:rPr>
              <a:t>xth</a:t>
            </a:r>
            <a:r>
              <a:rPr lang="en-SG" dirty="0">
                <a:highlight>
                  <a:srgbClr val="FFFF00"/>
                </a:highlight>
              </a:rPr>
              <a:t>” handshake</a:t>
            </a:r>
            <a:r>
              <a:rPr lang="en-SG" dirty="0"/>
              <a:t>”.</a:t>
            </a:r>
          </a:p>
          <a:p>
            <a:r>
              <a:rPr lang="en-SG" dirty="0"/>
              <a:t>where “x” can be first, second, and so on. Whenever the client notices an inconsistency, it must then immediately aborts.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5C9D514-C041-4902-A803-5A326023C11B}"/>
                  </a:ext>
                </a:extLst>
              </p14:cNvPr>
              <p14:cNvContentPartPr/>
              <p14:nvPr/>
            </p14:nvContentPartPr>
            <p14:xfrm>
              <a:off x="882720" y="2610000"/>
              <a:ext cx="8788680" cy="3625920"/>
            </p14:xfrm>
          </p:contentPart>
        </mc:Choice>
        <mc:Fallback>
          <p:pic>
            <p:nvPicPr>
              <p:cNvPr id="2" name="Ink 1">
                <a:extLst>
                  <a:ext uri="{FF2B5EF4-FFF2-40B4-BE49-F238E27FC236}">
                    <a16:creationId xmlns:a16="http://schemas.microsoft.com/office/drawing/2014/main" id="{25C9D514-C041-4902-A803-5A326023C11B}"/>
                  </a:ext>
                </a:extLst>
              </p:cNvPr>
              <p:cNvPicPr/>
              <p:nvPr/>
            </p:nvPicPr>
            <p:blipFill>
              <a:blip r:embed="rId3"/>
              <a:stretch>
                <a:fillRect/>
              </a:stretch>
            </p:blipFill>
            <p:spPr>
              <a:xfrm>
                <a:off x="873360" y="2600640"/>
                <a:ext cx="8807400" cy="3644640"/>
              </a:xfrm>
              <a:prstGeom prst="rect">
                <a:avLst/>
              </a:prstGeom>
            </p:spPr>
          </p:pic>
        </mc:Fallback>
      </mc:AlternateContent>
    </p:spTree>
    <p:extLst>
      <p:ext uri="{BB962C8B-B14F-4D97-AF65-F5344CB8AC3E}">
        <p14:creationId xmlns:p14="http://schemas.microsoft.com/office/powerpoint/2010/main" val="406162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10</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r>
              <a:rPr lang="en-SG" b="1" dirty="0"/>
              <a:t>Show that Bob was still wrong…</a:t>
            </a:r>
          </a:p>
          <a:p>
            <a:r>
              <a:rPr lang="en-SG" dirty="0"/>
              <a:t>Again, the attacker, Mallory, as the MITM, can also change second to first. </a:t>
            </a:r>
          </a:p>
          <a:p>
            <a:r>
              <a:rPr lang="en-SG" dirty="0"/>
              <a:t>Remember </a:t>
            </a:r>
            <a:r>
              <a:rPr lang="en-SG" dirty="0">
                <a:highlight>
                  <a:srgbClr val="FFFF00"/>
                </a:highlight>
              </a:rPr>
              <a:t>that Mallory has the key to the first session</a:t>
            </a:r>
            <a:r>
              <a:rPr lang="en-SG" dirty="0"/>
              <a:t>, allowing her to decrypt the TLS handshake message sent by the server.</a:t>
            </a:r>
          </a:p>
          <a:p>
            <a:endParaRPr lang="en-SG" b="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F7208B4-B211-4569-805E-7375DFEB13C9}"/>
                  </a:ext>
                </a:extLst>
              </p14:cNvPr>
              <p14:cNvContentPartPr/>
              <p14:nvPr/>
            </p14:nvContentPartPr>
            <p14:xfrm>
              <a:off x="5740560" y="3143160"/>
              <a:ext cx="3422880" cy="521280"/>
            </p14:xfrm>
          </p:contentPart>
        </mc:Choice>
        <mc:Fallback>
          <p:pic>
            <p:nvPicPr>
              <p:cNvPr id="2" name="Ink 1">
                <a:extLst>
                  <a:ext uri="{FF2B5EF4-FFF2-40B4-BE49-F238E27FC236}">
                    <a16:creationId xmlns:a16="http://schemas.microsoft.com/office/drawing/2014/main" id="{DF7208B4-B211-4569-805E-7375DFEB13C9}"/>
                  </a:ext>
                </a:extLst>
              </p:cNvPr>
              <p:cNvPicPr/>
              <p:nvPr/>
            </p:nvPicPr>
            <p:blipFill>
              <a:blip r:embed="rId3"/>
              <a:stretch>
                <a:fillRect/>
              </a:stretch>
            </p:blipFill>
            <p:spPr>
              <a:xfrm>
                <a:off x="5731200" y="3133800"/>
                <a:ext cx="3441600" cy="540000"/>
              </a:xfrm>
              <a:prstGeom prst="rect">
                <a:avLst/>
              </a:prstGeom>
            </p:spPr>
          </p:pic>
        </mc:Fallback>
      </mc:AlternateContent>
    </p:spTree>
    <p:extLst>
      <p:ext uri="{BB962C8B-B14F-4D97-AF65-F5344CB8AC3E}">
        <p14:creationId xmlns:p14="http://schemas.microsoft.com/office/powerpoint/2010/main" val="223884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11</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r>
              <a:rPr lang="en-SG" b="1" dirty="0"/>
              <a:t>Based on Bob’s second attempt, suggest a way to prevent the renegotiation attack.</a:t>
            </a:r>
          </a:p>
          <a:p>
            <a:r>
              <a:rPr lang="en-SG" dirty="0"/>
              <a:t>We need to stop Mallory from modifying the messages! </a:t>
            </a:r>
            <a:r>
              <a:rPr lang="en-SG" dirty="0">
                <a:highlight>
                  <a:srgbClr val="FFFF00"/>
                </a:highlight>
              </a:rPr>
              <a:t>Need to preserve Integrity!</a:t>
            </a:r>
          </a:p>
          <a:p>
            <a:r>
              <a:rPr lang="en-SG" dirty="0"/>
              <a:t>The server can sign the new message in Question 10 using its private key. Alternatively, if a secret key (K2) was previously established with the client, the server can MAC the new message in Question 10.</a:t>
            </a:r>
            <a:endParaRPr lang="en-SG" b="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6B7F107-8A37-4FB1-A676-463CC6C4AB5E}"/>
                  </a:ext>
                </a:extLst>
              </p14:cNvPr>
              <p14:cNvContentPartPr/>
              <p14:nvPr/>
            </p14:nvContentPartPr>
            <p14:xfrm>
              <a:off x="654120" y="2552760"/>
              <a:ext cx="9607680" cy="1727640"/>
            </p14:xfrm>
          </p:contentPart>
        </mc:Choice>
        <mc:Fallback>
          <p:pic>
            <p:nvPicPr>
              <p:cNvPr id="2" name="Ink 1">
                <a:extLst>
                  <a:ext uri="{FF2B5EF4-FFF2-40B4-BE49-F238E27FC236}">
                    <a16:creationId xmlns:a16="http://schemas.microsoft.com/office/drawing/2014/main" id="{96B7F107-8A37-4FB1-A676-463CC6C4AB5E}"/>
                  </a:ext>
                </a:extLst>
              </p:cNvPr>
              <p:cNvPicPr/>
              <p:nvPr/>
            </p:nvPicPr>
            <p:blipFill>
              <a:blip r:embed="rId3"/>
              <a:stretch>
                <a:fillRect/>
              </a:stretch>
            </p:blipFill>
            <p:spPr>
              <a:xfrm>
                <a:off x="644760" y="2543400"/>
                <a:ext cx="9626400" cy="1746360"/>
              </a:xfrm>
              <a:prstGeom prst="rect">
                <a:avLst/>
              </a:prstGeom>
            </p:spPr>
          </p:pic>
        </mc:Fallback>
      </mc:AlternateContent>
    </p:spTree>
    <p:extLst>
      <p:ext uri="{BB962C8B-B14F-4D97-AF65-F5344CB8AC3E}">
        <p14:creationId xmlns:p14="http://schemas.microsoft.com/office/powerpoint/2010/main" val="18394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12</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pPr marL="0" indent="0">
              <a:buNone/>
            </a:pPr>
            <a:r>
              <a:rPr lang="en-SG" dirty="0"/>
              <a:t>While this instance of TLS performs a </a:t>
            </a:r>
            <a:r>
              <a:rPr lang="en-SG" dirty="0">
                <a:highlight>
                  <a:srgbClr val="FFFF00"/>
                </a:highlight>
              </a:rPr>
              <a:t>unilateral authentication</a:t>
            </a:r>
            <a:r>
              <a:rPr lang="en-SG" dirty="0"/>
              <a:t>, in many web applications, the clients still need to be authentication in some way. </a:t>
            </a:r>
          </a:p>
          <a:p>
            <a:pPr marL="0" indent="0">
              <a:buNone/>
            </a:pPr>
            <a:r>
              <a:rPr lang="en-SG" b="1" dirty="0"/>
              <a:t>In the pizza-shop application, how does the client get authenticated?</a:t>
            </a:r>
          </a:p>
          <a:p>
            <a:pPr marL="0" indent="0">
              <a:buNone/>
            </a:pPr>
            <a:r>
              <a:rPr lang="en-SG" dirty="0"/>
              <a:t>Most web applications perform an initial client authentication using a client’s username-password pair, and then subsequently persist that authentication state using a </a:t>
            </a:r>
            <a:r>
              <a:rPr lang="en-SG" dirty="0">
                <a:highlight>
                  <a:srgbClr val="FFFF00"/>
                </a:highlight>
              </a:rPr>
              <a:t>Session ID sent as a web/HTTP cookie.</a:t>
            </a:r>
            <a:r>
              <a:rPr lang="en-SG" b="1" dirty="0"/>
              <a:t>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7A49B8E-700A-453D-8CC3-CC1BFEC96358}"/>
                  </a:ext>
                </a:extLst>
              </p14:cNvPr>
              <p14:cNvContentPartPr/>
              <p14:nvPr/>
            </p14:nvContentPartPr>
            <p14:xfrm>
              <a:off x="1060560" y="2647800"/>
              <a:ext cx="8274240" cy="1556280"/>
            </p14:xfrm>
          </p:contentPart>
        </mc:Choice>
        <mc:Fallback>
          <p:pic>
            <p:nvPicPr>
              <p:cNvPr id="2" name="Ink 1">
                <a:extLst>
                  <a:ext uri="{FF2B5EF4-FFF2-40B4-BE49-F238E27FC236}">
                    <a16:creationId xmlns:a16="http://schemas.microsoft.com/office/drawing/2014/main" id="{57A49B8E-700A-453D-8CC3-CC1BFEC96358}"/>
                  </a:ext>
                </a:extLst>
              </p:cNvPr>
              <p:cNvPicPr/>
              <p:nvPr/>
            </p:nvPicPr>
            <p:blipFill>
              <a:blip r:embed="rId3"/>
              <a:stretch>
                <a:fillRect/>
              </a:stretch>
            </p:blipFill>
            <p:spPr>
              <a:xfrm>
                <a:off x="1051200" y="2638440"/>
                <a:ext cx="8292960" cy="1575000"/>
              </a:xfrm>
              <a:prstGeom prst="rect">
                <a:avLst/>
              </a:prstGeom>
            </p:spPr>
          </p:pic>
        </mc:Fallback>
      </mc:AlternateContent>
    </p:spTree>
    <p:extLst>
      <p:ext uri="{BB962C8B-B14F-4D97-AF65-F5344CB8AC3E}">
        <p14:creationId xmlns:p14="http://schemas.microsoft.com/office/powerpoint/2010/main" val="189351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13</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r>
              <a:rPr lang="en-SG" dirty="0"/>
              <a:t>You were the web application developer who built the pizza-shop online site. When the renegotiation attack was made known, you knew that your application was vulnerable to the attack. </a:t>
            </a:r>
          </a:p>
          <a:p>
            <a:r>
              <a:rPr lang="en-SG" dirty="0"/>
              <a:t>Should you rely on the web server to fix and mitigate the attack (and thus you don’t have to do anything), or </a:t>
            </a:r>
            <a:r>
              <a:rPr lang="en-SG" dirty="0">
                <a:highlight>
                  <a:srgbClr val="FFFF00"/>
                </a:highlight>
              </a:rPr>
              <a:t>should you “harden” your web application by modifying it? </a:t>
            </a:r>
          </a:p>
          <a:p>
            <a:r>
              <a:rPr lang="en-SG" dirty="0"/>
              <a:t>If you choose the </a:t>
            </a:r>
            <a:r>
              <a:rPr lang="en-SG" dirty="0">
                <a:highlight>
                  <a:srgbClr val="FFFF00"/>
                </a:highlight>
              </a:rPr>
              <a:t>latter</a:t>
            </a:r>
            <a:r>
              <a:rPr lang="en-SG" dirty="0"/>
              <a:t>, how should you prevent the attack? </a:t>
            </a:r>
            <a:br>
              <a:rPr lang="en-SG" dirty="0"/>
            </a:br>
            <a:r>
              <a:rPr lang="en-SG" dirty="0"/>
              <a:t>Recall that in the original application, the following is sent from the client’s browser: GET /</a:t>
            </a:r>
            <a:r>
              <a:rPr lang="en-SG" dirty="0" err="1"/>
              <a:t>pizza?toppings</a:t>
            </a:r>
            <a:r>
              <a:rPr lang="en-SG" dirty="0"/>
              <a:t>=</a:t>
            </a:r>
            <a:r>
              <a:rPr lang="en-SG" dirty="0" err="1"/>
              <a:t>pepperoni;address</a:t>
            </a:r>
            <a:r>
              <a:rPr lang="en-SG" dirty="0"/>
              <a:t>=</a:t>
            </a:r>
            <a:r>
              <a:rPr lang="en-SG" dirty="0" err="1"/>
              <a:t>attackersaddress</a:t>
            </a:r>
            <a:r>
              <a:rPr lang="en-SG" dirty="0"/>
              <a:t> HTTP/1.1 Cookie: </a:t>
            </a:r>
            <a:r>
              <a:rPr lang="en-SG" dirty="0" err="1"/>
              <a:t>victimscookie</a:t>
            </a:r>
            <a:endParaRPr lang="en-SG" dirty="0"/>
          </a:p>
          <a:p>
            <a:r>
              <a:rPr lang="en-SG" dirty="0"/>
              <a:t>What should be sent instead?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6E433A5-EEA0-43F8-B16B-7D89DCBFFD2B}"/>
                  </a:ext>
                </a:extLst>
              </p14:cNvPr>
              <p14:cNvContentPartPr/>
              <p14:nvPr/>
            </p14:nvContentPartPr>
            <p14:xfrm>
              <a:off x="888840" y="2908440"/>
              <a:ext cx="9601560" cy="2343240"/>
            </p14:xfrm>
          </p:contentPart>
        </mc:Choice>
        <mc:Fallback>
          <p:pic>
            <p:nvPicPr>
              <p:cNvPr id="2" name="Ink 1">
                <a:extLst>
                  <a:ext uri="{FF2B5EF4-FFF2-40B4-BE49-F238E27FC236}">
                    <a16:creationId xmlns:a16="http://schemas.microsoft.com/office/drawing/2014/main" id="{D6E433A5-EEA0-43F8-B16B-7D89DCBFFD2B}"/>
                  </a:ext>
                </a:extLst>
              </p:cNvPr>
              <p:cNvPicPr/>
              <p:nvPr/>
            </p:nvPicPr>
            <p:blipFill>
              <a:blip r:embed="rId3"/>
              <a:stretch>
                <a:fillRect/>
              </a:stretch>
            </p:blipFill>
            <p:spPr>
              <a:xfrm>
                <a:off x="879480" y="2899080"/>
                <a:ext cx="9620280" cy="2361960"/>
              </a:xfrm>
              <a:prstGeom prst="rect">
                <a:avLst/>
              </a:prstGeom>
            </p:spPr>
          </p:pic>
        </mc:Fallback>
      </mc:AlternateContent>
    </p:spTree>
    <p:extLst>
      <p:ext uri="{BB962C8B-B14F-4D97-AF65-F5344CB8AC3E}">
        <p14:creationId xmlns:p14="http://schemas.microsoft.com/office/powerpoint/2010/main" val="363737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CC7D6-15AF-4EC8-A985-3E49B2B94C9F}"/>
              </a:ext>
            </a:extLst>
          </p:cNvPr>
          <p:cNvSpPr>
            <a:spLocks noGrp="1"/>
          </p:cNvSpPr>
          <p:nvPr>
            <p:ph type="title"/>
          </p:nvPr>
        </p:nvSpPr>
        <p:spPr/>
        <p:txBody>
          <a:bodyPr/>
          <a:lstStyle/>
          <a:p>
            <a:r>
              <a:rPr lang="en-SG" dirty="0"/>
              <a:t>TLS Renegotiation</a:t>
            </a:r>
          </a:p>
        </p:txBody>
      </p:sp>
      <p:sp>
        <p:nvSpPr>
          <p:cNvPr id="3" name="Content Placeholder 2">
            <a:extLst>
              <a:ext uri="{FF2B5EF4-FFF2-40B4-BE49-F238E27FC236}">
                <a16:creationId xmlns:a16="http://schemas.microsoft.com/office/drawing/2014/main" id="{0E966FE0-645B-4B8C-A16C-7A6123ECB437}"/>
              </a:ext>
            </a:extLst>
          </p:cNvPr>
          <p:cNvSpPr>
            <a:spLocks noGrp="1"/>
          </p:cNvSpPr>
          <p:nvPr>
            <p:ph idx="1"/>
          </p:nvPr>
        </p:nvSpPr>
        <p:spPr/>
        <p:txBody>
          <a:bodyPr>
            <a:normAutofit/>
          </a:bodyPr>
          <a:lstStyle/>
          <a:p>
            <a:r>
              <a:rPr lang="en-SG" sz="2800" dirty="0"/>
              <a:t>In the event of a timeout or a disconnection </a:t>
            </a:r>
            <a:r>
              <a:rPr lang="en-SG" sz="2800" dirty="0">
                <a:highlight>
                  <a:srgbClr val="FFFF00"/>
                </a:highlight>
              </a:rPr>
              <a:t>after keys have been exchanged</a:t>
            </a:r>
            <a:r>
              <a:rPr lang="en-SG" sz="2800" dirty="0"/>
              <a:t>, the TLS renegotiation protocol allows the client to reconnect to the server.</a:t>
            </a:r>
          </a:p>
          <a:p>
            <a:pPr lvl="1"/>
            <a:r>
              <a:rPr lang="en-SG" sz="2400" dirty="0"/>
              <a:t>Client would use the previously established session key, to renegotiate new keys for their subsequent communication.</a:t>
            </a:r>
          </a:p>
          <a:p>
            <a:pPr lvl="1"/>
            <a:r>
              <a:rPr lang="en-SG" sz="2400" dirty="0"/>
              <a:t>Preserves the session previously established by the client.</a:t>
            </a:r>
          </a:p>
          <a:p>
            <a:pPr lvl="1"/>
            <a:endParaRPr lang="en-SG"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A9D6E67-1A72-4EE5-825F-35436BEB5206}"/>
                  </a:ext>
                </a:extLst>
              </p14:cNvPr>
              <p14:cNvContentPartPr/>
              <p14:nvPr/>
            </p14:nvContentPartPr>
            <p14:xfrm>
              <a:off x="1300943" y="1362808"/>
              <a:ext cx="8464680" cy="3340440"/>
            </p14:xfrm>
          </p:contentPart>
        </mc:Choice>
        <mc:Fallback>
          <p:pic>
            <p:nvPicPr>
              <p:cNvPr id="4" name="Ink 3">
                <a:extLst>
                  <a:ext uri="{FF2B5EF4-FFF2-40B4-BE49-F238E27FC236}">
                    <a16:creationId xmlns:a16="http://schemas.microsoft.com/office/drawing/2014/main" id="{6A9D6E67-1A72-4EE5-825F-35436BEB5206}"/>
                  </a:ext>
                </a:extLst>
              </p:cNvPr>
              <p:cNvPicPr/>
              <p:nvPr/>
            </p:nvPicPr>
            <p:blipFill>
              <a:blip r:embed="rId3"/>
              <a:stretch>
                <a:fillRect/>
              </a:stretch>
            </p:blipFill>
            <p:spPr>
              <a:xfrm>
                <a:off x="1291583" y="1353448"/>
                <a:ext cx="8483400" cy="3359160"/>
              </a:xfrm>
              <a:prstGeom prst="rect">
                <a:avLst/>
              </a:prstGeom>
            </p:spPr>
          </p:pic>
        </mc:Fallback>
      </mc:AlternateContent>
    </p:spTree>
    <p:extLst>
      <p:ext uri="{BB962C8B-B14F-4D97-AF65-F5344CB8AC3E}">
        <p14:creationId xmlns:p14="http://schemas.microsoft.com/office/powerpoint/2010/main" val="1598750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13</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normAutofit/>
          </a:bodyPr>
          <a:lstStyle/>
          <a:p>
            <a:r>
              <a:rPr lang="en-SG" dirty="0"/>
              <a:t>The following are possible new message formats to be sent by Client: </a:t>
            </a:r>
          </a:p>
          <a:p>
            <a:r>
              <a:rPr lang="en-SG" dirty="0"/>
              <a:t>(a) Two GET commands instead of one. The first GET command can just perform a dummy operation to be omitted. </a:t>
            </a:r>
          </a:p>
          <a:p>
            <a:r>
              <a:rPr lang="en-SG" dirty="0"/>
              <a:t>=&gt; </a:t>
            </a:r>
            <a:r>
              <a:rPr lang="en-SG" dirty="0">
                <a:highlight>
                  <a:srgbClr val="FFFF00"/>
                </a:highlight>
              </a:rPr>
              <a:t>This will neutralize the X-Ignore: section</a:t>
            </a:r>
            <a:r>
              <a:rPr lang="en-SG" dirty="0"/>
              <a:t>.</a:t>
            </a:r>
          </a:p>
          <a:p>
            <a:endParaRPr lang="en-SG" dirty="0"/>
          </a:p>
          <a:p>
            <a:r>
              <a:rPr lang="en-SG" dirty="0"/>
              <a:t>(b) The GET command includes (part of) the Session ID/Cookie for server’s verification</a:t>
            </a:r>
          </a:p>
          <a:p>
            <a:endParaRPr lang="en-SG" dirty="0"/>
          </a:p>
          <a:p>
            <a:r>
              <a:rPr lang="en-SG" dirty="0"/>
              <a:t>(c) The GET command includes a value that is derived from the Session ID, </a:t>
            </a:r>
            <a:br>
              <a:rPr lang="en-SG" dirty="0"/>
            </a:br>
            <a:r>
              <a:rPr lang="en-SG" dirty="0"/>
              <a:t>e.g. MAC of the GET command and the Session ID, for server’s verification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9B4DDFC-EE04-4167-A150-7D6B4775F23D}"/>
                  </a:ext>
                </a:extLst>
              </p14:cNvPr>
              <p14:cNvContentPartPr/>
              <p14:nvPr/>
            </p14:nvContentPartPr>
            <p14:xfrm>
              <a:off x="774720" y="4641840"/>
              <a:ext cx="279720" cy="1270440"/>
            </p14:xfrm>
          </p:contentPart>
        </mc:Choice>
        <mc:Fallback>
          <p:pic>
            <p:nvPicPr>
              <p:cNvPr id="2" name="Ink 1">
                <a:extLst>
                  <a:ext uri="{FF2B5EF4-FFF2-40B4-BE49-F238E27FC236}">
                    <a16:creationId xmlns:a16="http://schemas.microsoft.com/office/drawing/2014/main" id="{E9B4DDFC-EE04-4167-A150-7D6B4775F23D}"/>
                  </a:ext>
                </a:extLst>
              </p:cNvPr>
              <p:cNvPicPr/>
              <p:nvPr/>
            </p:nvPicPr>
            <p:blipFill>
              <a:blip r:embed="rId3"/>
              <a:stretch>
                <a:fillRect/>
              </a:stretch>
            </p:blipFill>
            <p:spPr>
              <a:xfrm>
                <a:off x="765360" y="4632480"/>
                <a:ext cx="298440" cy="1289160"/>
              </a:xfrm>
              <a:prstGeom prst="rect">
                <a:avLst/>
              </a:prstGeom>
            </p:spPr>
          </p:pic>
        </mc:Fallback>
      </mc:AlternateContent>
    </p:spTree>
    <p:extLst>
      <p:ext uri="{BB962C8B-B14F-4D97-AF65-F5344CB8AC3E}">
        <p14:creationId xmlns:p14="http://schemas.microsoft.com/office/powerpoint/2010/main" val="102809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13</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r>
              <a:rPr lang="en-SG" dirty="0"/>
              <a:t>Notice that any remedial solution from web developer would be </a:t>
            </a:r>
            <a:r>
              <a:rPr lang="en-SG" dirty="0">
                <a:highlight>
                  <a:srgbClr val="FFFF00"/>
                </a:highlight>
              </a:rPr>
              <a:t>messy</a:t>
            </a:r>
            <a:r>
              <a:rPr lang="en-SG" dirty="0"/>
              <a:t>. Also notice that, even if it works, the application now has to take care of communication security. This is not desirable since it is </a:t>
            </a:r>
            <a:r>
              <a:rPr lang="en-SG" dirty="0">
                <a:highlight>
                  <a:srgbClr val="FFFF00"/>
                </a:highlight>
              </a:rPr>
              <a:t>against the modularity principle </a:t>
            </a:r>
            <a:r>
              <a:rPr lang="en-SG" dirty="0"/>
              <a:t>of a good system design. That is, communication security is supposed to be handled by the layer below the application layer.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9459A6C-570A-495C-9EA9-989F9357B730}"/>
                  </a:ext>
                </a:extLst>
              </p14:cNvPr>
              <p14:cNvContentPartPr/>
              <p14:nvPr/>
            </p14:nvContentPartPr>
            <p14:xfrm>
              <a:off x="1727280" y="2577960"/>
              <a:ext cx="8674200" cy="3245400"/>
            </p14:xfrm>
          </p:contentPart>
        </mc:Choice>
        <mc:Fallback>
          <p:pic>
            <p:nvPicPr>
              <p:cNvPr id="2" name="Ink 1">
                <a:extLst>
                  <a:ext uri="{FF2B5EF4-FFF2-40B4-BE49-F238E27FC236}">
                    <a16:creationId xmlns:a16="http://schemas.microsoft.com/office/drawing/2014/main" id="{D9459A6C-570A-495C-9EA9-989F9357B730}"/>
                  </a:ext>
                </a:extLst>
              </p:cNvPr>
              <p:cNvPicPr/>
              <p:nvPr/>
            </p:nvPicPr>
            <p:blipFill>
              <a:blip r:embed="rId3"/>
              <a:stretch>
                <a:fillRect/>
              </a:stretch>
            </p:blipFill>
            <p:spPr>
              <a:xfrm>
                <a:off x="1717920" y="2568600"/>
                <a:ext cx="8692920" cy="3264120"/>
              </a:xfrm>
              <a:prstGeom prst="rect">
                <a:avLst/>
              </a:prstGeom>
            </p:spPr>
          </p:pic>
        </mc:Fallback>
      </mc:AlternateContent>
    </p:spTree>
    <p:extLst>
      <p:ext uri="{BB962C8B-B14F-4D97-AF65-F5344CB8AC3E}">
        <p14:creationId xmlns:p14="http://schemas.microsoft.com/office/powerpoint/2010/main" val="59644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Question 14</a:t>
            </a:r>
          </a:p>
        </p:txBody>
      </p:sp>
      <p:sp>
        <p:nvSpPr>
          <p:cNvPr id="3" name="Content Placeholder 2">
            <a:extLst>
              <a:ext uri="{FF2B5EF4-FFF2-40B4-BE49-F238E27FC236}">
                <a16:creationId xmlns:a16="http://schemas.microsoft.com/office/drawing/2014/main" id="{62EB3528-A5A5-47F6-B799-16182FF68CCF}"/>
              </a:ext>
            </a:extLst>
          </p:cNvPr>
          <p:cNvSpPr>
            <a:spLocks noGrp="1"/>
          </p:cNvSpPr>
          <p:nvPr>
            <p:ph idx="1"/>
          </p:nvPr>
        </p:nvSpPr>
        <p:spPr/>
        <p:txBody>
          <a:bodyPr/>
          <a:lstStyle/>
          <a:p>
            <a:r>
              <a:rPr lang="en-SG" dirty="0"/>
              <a:t>When the renegotiation attack was made known, a very simple and effective suggested short-term fix was to disable the renegotiation in TLS. </a:t>
            </a:r>
          </a:p>
          <a:p>
            <a:r>
              <a:rPr lang="en-SG" b="1" dirty="0"/>
              <a:t>Are there any implications/limitations to simply disabling the TLS renegotiation feature?</a:t>
            </a:r>
          </a:p>
          <a:p>
            <a:r>
              <a:rPr lang="en-SG" dirty="0"/>
              <a:t>It will affect </a:t>
            </a:r>
            <a:r>
              <a:rPr lang="en-SG" dirty="0">
                <a:highlight>
                  <a:srgbClr val="FFFF00"/>
                </a:highlight>
              </a:rPr>
              <a:t>availability</a:t>
            </a:r>
            <a:r>
              <a:rPr lang="en-SG" dirty="0"/>
              <a:t> since some applications may need the renegotiation feature of the TLS protocol. </a:t>
            </a:r>
            <a:endParaRPr lang="en-SG" b="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ADF89F0-7D45-4F5B-9A3A-E0C7283E506A}"/>
                  </a:ext>
                </a:extLst>
              </p14:cNvPr>
              <p14:cNvContentPartPr/>
              <p14:nvPr/>
            </p14:nvContentPartPr>
            <p14:xfrm>
              <a:off x="2889360" y="3390840"/>
              <a:ext cx="2654640" cy="489240"/>
            </p14:xfrm>
          </p:contentPart>
        </mc:Choice>
        <mc:Fallback>
          <p:pic>
            <p:nvPicPr>
              <p:cNvPr id="2" name="Ink 1">
                <a:extLst>
                  <a:ext uri="{FF2B5EF4-FFF2-40B4-BE49-F238E27FC236}">
                    <a16:creationId xmlns:a16="http://schemas.microsoft.com/office/drawing/2014/main" id="{7ADF89F0-7D45-4F5B-9A3A-E0C7283E506A}"/>
                  </a:ext>
                </a:extLst>
              </p:cNvPr>
              <p:cNvPicPr/>
              <p:nvPr/>
            </p:nvPicPr>
            <p:blipFill>
              <a:blip r:embed="rId3"/>
              <a:stretch>
                <a:fillRect/>
              </a:stretch>
            </p:blipFill>
            <p:spPr>
              <a:xfrm>
                <a:off x="2880000" y="3381480"/>
                <a:ext cx="2673360" cy="507960"/>
              </a:xfrm>
              <a:prstGeom prst="rect">
                <a:avLst/>
              </a:prstGeom>
            </p:spPr>
          </p:pic>
        </mc:Fallback>
      </mc:AlternateContent>
    </p:spTree>
    <p:extLst>
      <p:ext uri="{BB962C8B-B14F-4D97-AF65-F5344CB8AC3E}">
        <p14:creationId xmlns:p14="http://schemas.microsoft.com/office/powerpoint/2010/main" val="13561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08B462B-15EB-4C0D-BBE9-3955AE437AAF}"/>
              </a:ext>
            </a:extLst>
          </p:cNvPr>
          <p:cNvSpPr>
            <a:spLocks noGrp="1"/>
          </p:cNvSpPr>
          <p:nvPr>
            <p:ph type="ctrTitle"/>
          </p:nvPr>
        </p:nvSpPr>
        <p:spPr>
          <a:xfrm>
            <a:off x="5258134" y="640080"/>
            <a:ext cx="6293689" cy="3652405"/>
          </a:xfrm>
        </p:spPr>
        <p:txBody>
          <a:bodyPr anchor="b">
            <a:normAutofit/>
          </a:bodyPr>
          <a:lstStyle/>
          <a:p>
            <a:pPr algn="l"/>
            <a:r>
              <a:rPr lang="en-SG" sz="4400">
                <a:solidFill>
                  <a:schemeClr val="tx1">
                    <a:lumMod val="85000"/>
                    <a:lumOff val="15000"/>
                  </a:schemeClr>
                </a:solidFill>
              </a:rPr>
              <a:t>Thank you</a:t>
            </a:r>
          </a:p>
        </p:txBody>
      </p:sp>
      <p:sp>
        <p:nvSpPr>
          <p:cNvPr id="8" name="Subtitle 7">
            <a:extLst>
              <a:ext uri="{FF2B5EF4-FFF2-40B4-BE49-F238E27FC236}">
                <a16:creationId xmlns:a16="http://schemas.microsoft.com/office/drawing/2014/main" id="{C534B7DD-7E54-466C-BD0A-7D7E5BB3FAF3}"/>
              </a:ext>
            </a:extLst>
          </p:cNvPr>
          <p:cNvSpPr>
            <a:spLocks noGrp="1"/>
          </p:cNvSpPr>
          <p:nvPr>
            <p:ph type="subTitle" idx="1"/>
          </p:nvPr>
        </p:nvSpPr>
        <p:spPr>
          <a:xfrm>
            <a:off x="5271524" y="4460708"/>
            <a:ext cx="6280299" cy="1753175"/>
          </a:xfrm>
        </p:spPr>
        <p:txBody>
          <a:bodyPr anchor="t">
            <a:normAutofit/>
          </a:bodyPr>
          <a:lstStyle/>
          <a:p>
            <a:r>
              <a:rPr lang="en-SG" sz="1600">
                <a:solidFill>
                  <a:schemeClr val="tx1">
                    <a:lumMod val="85000"/>
                    <a:lumOff val="15000"/>
                  </a:schemeClr>
                </a:solidFill>
              </a:rPr>
              <a:t>Any questions?</a:t>
            </a:r>
          </a:p>
        </p:txBody>
      </p:sp>
      <p:pic>
        <p:nvPicPr>
          <p:cNvPr id="12" name="Graphic 11" descr="Smiling Face with No Fill">
            <a:extLst>
              <a:ext uri="{FF2B5EF4-FFF2-40B4-BE49-F238E27FC236}">
                <a16:creationId xmlns:a16="http://schemas.microsoft.com/office/drawing/2014/main" id="{42680E98-4670-4B51-8CC7-5E89F08A1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42" name="Straight Connector 3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15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00A78-668D-40D0-9B58-7CF6B00F2804}"/>
              </a:ext>
            </a:extLst>
          </p:cNvPr>
          <p:cNvSpPr>
            <a:spLocks noGrp="1"/>
          </p:cNvSpPr>
          <p:nvPr>
            <p:ph type="title"/>
          </p:nvPr>
        </p:nvSpPr>
        <p:spPr/>
        <p:txBody>
          <a:bodyPr/>
          <a:lstStyle/>
          <a:p>
            <a:r>
              <a:rPr lang="en-SG" dirty="0"/>
              <a:t>TLS Renegotiation</a:t>
            </a:r>
          </a:p>
        </p:txBody>
      </p:sp>
      <p:sp>
        <p:nvSpPr>
          <p:cNvPr id="6" name="Rectangle: Rounded Corners 5">
            <a:extLst>
              <a:ext uri="{FF2B5EF4-FFF2-40B4-BE49-F238E27FC236}">
                <a16:creationId xmlns:a16="http://schemas.microsoft.com/office/drawing/2014/main" id="{EF6B8056-A3BC-41A3-AF2E-C9A4DE3FEA71}"/>
              </a:ext>
            </a:extLst>
          </p:cNvPr>
          <p:cNvSpPr/>
          <p:nvPr/>
        </p:nvSpPr>
        <p:spPr>
          <a:xfrm>
            <a:off x="3699545" y="2183131"/>
            <a:ext cx="520118" cy="4126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Rounded Corners 6">
            <a:extLst>
              <a:ext uri="{FF2B5EF4-FFF2-40B4-BE49-F238E27FC236}">
                <a16:creationId xmlns:a16="http://schemas.microsoft.com/office/drawing/2014/main" id="{4566D9C4-FD28-4F45-9001-E278B84CBF0C}"/>
              </a:ext>
            </a:extLst>
          </p:cNvPr>
          <p:cNvSpPr/>
          <p:nvPr/>
        </p:nvSpPr>
        <p:spPr>
          <a:xfrm>
            <a:off x="7220125" y="2183131"/>
            <a:ext cx="520118" cy="4126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AA50BC88-5E6D-4299-9D0B-8EC35AE98275}"/>
              </a:ext>
            </a:extLst>
          </p:cNvPr>
          <p:cNvCxnSpPr>
            <a:cxnSpLocks/>
          </p:cNvCxnSpPr>
          <p:nvPr/>
        </p:nvCxnSpPr>
        <p:spPr>
          <a:xfrm flipV="1">
            <a:off x="4219663" y="2557509"/>
            <a:ext cx="3020068"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600DD73-B21A-418D-94C1-6820B81A3233}"/>
              </a:ext>
            </a:extLst>
          </p:cNvPr>
          <p:cNvSpPr txBox="1"/>
          <p:nvPr/>
        </p:nvSpPr>
        <p:spPr>
          <a:xfrm>
            <a:off x="4668670" y="2177560"/>
            <a:ext cx="1965603" cy="369332"/>
          </a:xfrm>
          <a:prstGeom prst="rect">
            <a:avLst/>
          </a:prstGeom>
          <a:noFill/>
        </p:spPr>
        <p:txBody>
          <a:bodyPr wrap="none" rtlCol="0">
            <a:spAutoFit/>
          </a:bodyPr>
          <a:lstStyle/>
          <a:p>
            <a:r>
              <a:rPr lang="en-SG" dirty="0"/>
              <a:t>Initial TLS greetings</a:t>
            </a:r>
          </a:p>
        </p:txBody>
      </p:sp>
      <p:sp>
        <p:nvSpPr>
          <p:cNvPr id="11" name="TextBox 10">
            <a:extLst>
              <a:ext uri="{FF2B5EF4-FFF2-40B4-BE49-F238E27FC236}">
                <a16:creationId xmlns:a16="http://schemas.microsoft.com/office/drawing/2014/main" id="{A631817C-D4E1-4153-A03E-4A11BB8DD84E}"/>
              </a:ext>
            </a:extLst>
          </p:cNvPr>
          <p:cNvSpPr txBox="1"/>
          <p:nvPr/>
        </p:nvSpPr>
        <p:spPr>
          <a:xfrm>
            <a:off x="3699545" y="6309360"/>
            <a:ext cx="705642" cy="369332"/>
          </a:xfrm>
          <a:prstGeom prst="rect">
            <a:avLst/>
          </a:prstGeom>
          <a:noFill/>
        </p:spPr>
        <p:txBody>
          <a:bodyPr wrap="none" rtlCol="0">
            <a:spAutoFit/>
          </a:bodyPr>
          <a:lstStyle/>
          <a:p>
            <a:r>
              <a:rPr lang="en-SG" dirty="0"/>
              <a:t>Client</a:t>
            </a:r>
          </a:p>
        </p:txBody>
      </p:sp>
      <p:sp>
        <p:nvSpPr>
          <p:cNvPr id="12" name="TextBox 11">
            <a:extLst>
              <a:ext uri="{FF2B5EF4-FFF2-40B4-BE49-F238E27FC236}">
                <a16:creationId xmlns:a16="http://schemas.microsoft.com/office/drawing/2014/main" id="{783C265A-AEBB-47B2-905C-180BDE4583D8}"/>
              </a:ext>
            </a:extLst>
          </p:cNvPr>
          <p:cNvSpPr txBox="1"/>
          <p:nvPr/>
        </p:nvSpPr>
        <p:spPr>
          <a:xfrm>
            <a:off x="7083280" y="6267835"/>
            <a:ext cx="790409" cy="369332"/>
          </a:xfrm>
          <a:prstGeom prst="rect">
            <a:avLst/>
          </a:prstGeom>
          <a:noFill/>
        </p:spPr>
        <p:txBody>
          <a:bodyPr wrap="none" rtlCol="0">
            <a:spAutoFit/>
          </a:bodyPr>
          <a:lstStyle/>
          <a:p>
            <a:r>
              <a:rPr lang="en-SG" dirty="0"/>
              <a:t>Server</a:t>
            </a:r>
          </a:p>
        </p:txBody>
      </p:sp>
      <p:sp>
        <p:nvSpPr>
          <p:cNvPr id="30" name="Arrow: Curved Right 29">
            <a:extLst>
              <a:ext uri="{FF2B5EF4-FFF2-40B4-BE49-F238E27FC236}">
                <a16:creationId xmlns:a16="http://schemas.microsoft.com/office/drawing/2014/main" id="{995E8EA2-D525-4533-9A44-4D157F66B1AA}"/>
              </a:ext>
            </a:extLst>
          </p:cNvPr>
          <p:cNvSpPr/>
          <p:nvPr/>
        </p:nvSpPr>
        <p:spPr>
          <a:xfrm>
            <a:off x="3366747" y="3923079"/>
            <a:ext cx="309557" cy="6463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1" name="TextBox 30">
            <a:extLst>
              <a:ext uri="{FF2B5EF4-FFF2-40B4-BE49-F238E27FC236}">
                <a16:creationId xmlns:a16="http://schemas.microsoft.com/office/drawing/2014/main" id="{FEA7D7B0-14AC-424D-81BE-C13253B2DDB0}"/>
              </a:ext>
            </a:extLst>
          </p:cNvPr>
          <p:cNvSpPr txBox="1"/>
          <p:nvPr/>
        </p:nvSpPr>
        <p:spPr>
          <a:xfrm>
            <a:off x="715864" y="4012430"/>
            <a:ext cx="2627642" cy="369332"/>
          </a:xfrm>
          <a:prstGeom prst="rect">
            <a:avLst/>
          </a:prstGeom>
          <a:noFill/>
        </p:spPr>
        <p:txBody>
          <a:bodyPr wrap="none" rtlCol="0">
            <a:spAutoFit/>
          </a:bodyPr>
          <a:lstStyle/>
          <a:p>
            <a:r>
              <a:rPr lang="en-SG" dirty="0"/>
              <a:t>Client disconnects/timeouts</a:t>
            </a:r>
          </a:p>
        </p:txBody>
      </p:sp>
      <p:cxnSp>
        <p:nvCxnSpPr>
          <p:cNvPr id="39" name="Straight Arrow Connector 38">
            <a:extLst>
              <a:ext uri="{FF2B5EF4-FFF2-40B4-BE49-F238E27FC236}">
                <a16:creationId xmlns:a16="http://schemas.microsoft.com/office/drawing/2014/main" id="{B8DEB974-9771-4EDC-8AD6-FA3DB7B2EC5E}"/>
              </a:ext>
            </a:extLst>
          </p:cNvPr>
          <p:cNvCxnSpPr/>
          <p:nvPr/>
        </p:nvCxnSpPr>
        <p:spPr>
          <a:xfrm>
            <a:off x="4257256" y="5437639"/>
            <a:ext cx="298085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020BFD6E-6C85-4CD5-B46D-768154B7F5EA}"/>
              </a:ext>
            </a:extLst>
          </p:cNvPr>
          <p:cNvSpPr txBox="1"/>
          <p:nvPr/>
        </p:nvSpPr>
        <p:spPr>
          <a:xfrm>
            <a:off x="8236429" y="4557642"/>
            <a:ext cx="2465740" cy="646331"/>
          </a:xfrm>
          <a:prstGeom prst="rect">
            <a:avLst/>
          </a:prstGeom>
          <a:noFill/>
        </p:spPr>
        <p:txBody>
          <a:bodyPr wrap="none" rtlCol="0">
            <a:spAutoFit/>
          </a:bodyPr>
          <a:lstStyle/>
          <a:p>
            <a:r>
              <a:rPr lang="en-SG" dirty="0"/>
              <a:t>Session retrieves </a:t>
            </a:r>
            <a:br>
              <a:rPr lang="en-SG" dirty="0"/>
            </a:br>
            <a:r>
              <a:rPr lang="en-SG" dirty="0"/>
              <a:t>previous session using K1</a:t>
            </a:r>
          </a:p>
        </p:txBody>
      </p:sp>
      <p:cxnSp>
        <p:nvCxnSpPr>
          <p:cNvPr id="22" name="Straight Arrow Connector 21">
            <a:extLst>
              <a:ext uri="{FF2B5EF4-FFF2-40B4-BE49-F238E27FC236}">
                <a16:creationId xmlns:a16="http://schemas.microsoft.com/office/drawing/2014/main" id="{C538817F-7100-4D5B-9B3F-29DED15D6D16}"/>
              </a:ext>
            </a:extLst>
          </p:cNvPr>
          <p:cNvCxnSpPr/>
          <p:nvPr/>
        </p:nvCxnSpPr>
        <p:spPr>
          <a:xfrm>
            <a:off x="4229466" y="3098195"/>
            <a:ext cx="298085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2E68DB1-FFD4-435F-AD82-7377F8207C73}"/>
              </a:ext>
            </a:extLst>
          </p:cNvPr>
          <p:cNvSpPr txBox="1"/>
          <p:nvPr/>
        </p:nvSpPr>
        <p:spPr>
          <a:xfrm>
            <a:off x="4547402" y="2691813"/>
            <a:ext cx="2336473" cy="369332"/>
          </a:xfrm>
          <a:prstGeom prst="rect">
            <a:avLst/>
          </a:prstGeom>
          <a:noFill/>
        </p:spPr>
        <p:txBody>
          <a:bodyPr wrap="none" rtlCol="0">
            <a:spAutoFit/>
          </a:bodyPr>
          <a:lstStyle/>
          <a:p>
            <a:r>
              <a:rPr lang="en-SG" dirty="0"/>
              <a:t>Establish session key K1</a:t>
            </a:r>
          </a:p>
        </p:txBody>
      </p:sp>
      <p:cxnSp>
        <p:nvCxnSpPr>
          <p:cNvPr id="26" name="Straight Arrow Connector 25">
            <a:extLst>
              <a:ext uri="{FF2B5EF4-FFF2-40B4-BE49-F238E27FC236}">
                <a16:creationId xmlns:a16="http://schemas.microsoft.com/office/drawing/2014/main" id="{9376341C-03A9-40D8-B8C9-DFC7F7566DFA}"/>
              </a:ext>
            </a:extLst>
          </p:cNvPr>
          <p:cNvCxnSpPr/>
          <p:nvPr/>
        </p:nvCxnSpPr>
        <p:spPr>
          <a:xfrm>
            <a:off x="4229466" y="3638368"/>
            <a:ext cx="298085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7E626805-ED24-4718-9942-813009C52A8D}"/>
              </a:ext>
            </a:extLst>
          </p:cNvPr>
          <p:cNvSpPr txBox="1"/>
          <p:nvPr/>
        </p:nvSpPr>
        <p:spPr>
          <a:xfrm>
            <a:off x="4547402" y="3231986"/>
            <a:ext cx="2297039" cy="369332"/>
          </a:xfrm>
          <a:prstGeom prst="rect">
            <a:avLst/>
          </a:prstGeom>
          <a:noFill/>
        </p:spPr>
        <p:txBody>
          <a:bodyPr wrap="none" rtlCol="0">
            <a:spAutoFit/>
          </a:bodyPr>
          <a:lstStyle/>
          <a:p>
            <a:r>
              <a:rPr lang="en-SG" dirty="0"/>
              <a:t>Normal Communication</a:t>
            </a:r>
          </a:p>
        </p:txBody>
      </p:sp>
      <p:cxnSp>
        <p:nvCxnSpPr>
          <p:cNvPr id="28" name="Straight Arrow Connector 27">
            <a:extLst>
              <a:ext uri="{FF2B5EF4-FFF2-40B4-BE49-F238E27FC236}">
                <a16:creationId xmlns:a16="http://schemas.microsoft.com/office/drawing/2014/main" id="{FB4A9A57-6DEF-43F2-922E-DB620293F07C}"/>
              </a:ext>
            </a:extLst>
          </p:cNvPr>
          <p:cNvCxnSpPr>
            <a:cxnSpLocks/>
          </p:cNvCxnSpPr>
          <p:nvPr/>
        </p:nvCxnSpPr>
        <p:spPr>
          <a:xfrm flipV="1">
            <a:off x="4233094" y="4694850"/>
            <a:ext cx="3020068"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19EDE6E-12F5-490A-BD75-244AEFDA5025}"/>
              </a:ext>
            </a:extLst>
          </p:cNvPr>
          <p:cNvSpPr txBox="1"/>
          <p:nvPr/>
        </p:nvSpPr>
        <p:spPr>
          <a:xfrm>
            <a:off x="4334734" y="4311447"/>
            <a:ext cx="2993127" cy="369332"/>
          </a:xfrm>
          <a:prstGeom prst="rect">
            <a:avLst/>
          </a:prstGeom>
          <a:noFill/>
        </p:spPr>
        <p:txBody>
          <a:bodyPr wrap="none" rtlCol="0">
            <a:spAutoFit/>
          </a:bodyPr>
          <a:lstStyle/>
          <a:p>
            <a:r>
              <a:rPr lang="en-SG" dirty="0"/>
              <a:t>Encrypt “Client Hello” using </a:t>
            </a:r>
            <a:r>
              <a:rPr lang="en-SG" dirty="0">
                <a:highlight>
                  <a:srgbClr val="FFFF00"/>
                </a:highlight>
              </a:rPr>
              <a:t>K1</a:t>
            </a:r>
          </a:p>
        </p:txBody>
      </p:sp>
      <p:sp>
        <p:nvSpPr>
          <p:cNvPr id="32" name="TextBox 31">
            <a:extLst>
              <a:ext uri="{FF2B5EF4-FFF2-40B4-BE49-F238E27FC236}">
                <a16:creationId xmlns:a16="http://schemas.microsoft.com/office/drawing/2014/main" id="{3201A008-E5B6-4844-8D77-C54726E9C6EA}"/>
              </a:ext>
            </a:extLst>
          </p:cNvPr>
          <p:cNvSpPr txBox="1"/>
          <p:nvPr/>
        </p:nvSpPr>
        <p:spPr>
          <a:xfrm>
            <a:off x="4555913" y="5041846"/>
            <a:ext cx="2336473" cy="369332"/>
          </a:xfrm>
          <a:prstGeom prst="rect">
            <a:avLst/>
          </a:prstGeom>
          <a:noFill/>
        </p:spPr>
        <p:txBody>
          <a:bodyPr wrap="none" rtlCol="0">
            <a:spAutoFit/>
          </a:bodyPr>
          <a:lstStyle/>
          <a:p>
            <a:r>
              <a:rPr lang="en-SG" dirty="0"/>
              <a:t>Establish session key K2</a:t>
            </a:r>
          </a:p>
        </p:txBody>
      </p:sp>
      <p:sp>
        <p:nvSpPr>
          <p:cNvPr id="15" name="Arrow: Curved Down 14">
            <a:extLst>
              <a:ext uri="{FF2B5EF4-FFF2-40B4-BE49-F238E27FC236}">
                <a16:creationId xmlns:a16="http://schemas.microsoft.com/office/drawing/2014/main" id="{D236EDBE-D012-4F9F-A1D9-F89151A20026}"/>
              </a:ext>
            </a:extLst>
          </p:cNvPr>
          <p:cNvSpPr/>
          <p:nvPr/>
        </p:nvSpPr>
        <p:spPr>
          <a:xfrm rot="5400000">
            <a:off x="7562289" y="4745399"/>
            <a:ext cx="752704" cy="37719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cxnSp>
        <p:nvCxnSpPr>
          <p:cNvPr id="33" name="Straight Arrow Connector 32">
            <a:extLst>
              <a:ext uri="{FF2B5EF4-FFF2-40B4-BE49-F238E27FC236}">
                <a16:creationId xmlns:a16="http://schemas.microsoft.com/office/drawing/2014/main" id="{877D6877-10A3-48A0-9963-D36E3C58CFE8}"/>
              </a:ext>
            </a:extLst>
          </p:cNvPr>
          <p:cNvCxnSpPr/>
          <p:nvPr/>
        </p:nvCxnSpPr>
        <p:spPr>
          <a:xfrm>
            <a:off x="4272306" y="5996758"/>
            <a:ext cx="298085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3BF850A-9FF1-4264-80E7-9540629CFFBD}"/>
              </a:ext>
            </a:extLst>
          </p:cNvPr>
          <p:cNvSpPr txBox="1"/>
          <p:nvPr/>
        </p:nvSpPr>
        <p:spPr>
          <a:xfrm>
            <a:off x="4617733" y="5663029"/>
            <a:ext cx="2465547" cy="646331"/>
          </a:xfrm>
          <a:prstGeom prst="rect">
            <a:avLst/>
          </a:prstGeom>
          <a:noFill/>
        </p:spPr>
        <p:txBody>
          <a:bodyPr wrap="none" rtlCol="0">
            <a:spAutoFit/>
          </a:bodyPr>
          <a:lstStyle/>
          <a:p>
            <a:pPr algn="ctr"/>
            <a:r>
              <a:rPr lang="en-SG" dirty="0"/>
              <a:t>Continue Communication </a:t>
            </a:r>
            <a:br>
              <a:rPr lang="en-SG" dirty="0"/>
            </a:br>
            <a:r>
              <a:rPr lang="en-SG" dirty="0"/>
              <a:t>using K2</a:t>
            </a:r>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326951D-D0B1-4DED-BBA8-E1CF28EDE9B2}"/>
                  </a:ext>
                </a:extLst>
              </p14:cNvPr>
              <p14:cNvContentPartPr/>
              <p14:nvPr/>
            </p14:nvContentPartPr>
            <p14:xfrm>
              <a:off x="2685960" y="1454040"/>
              <a:ext cx="7696800" cy="4902840"/>
            </p14:xfrm>
          </p:contentPart>
        </mc:Choice>
        <mc:Fallback>
          <p:pic>
            <p:nvPicPr>
              <p:cNvPr id="17" name="Ink 16">
                <a:extLst>
                  <a:ext uri="{FF2B5EF4-FFF2-40B4-BE49-F238E27FC236}">
                    <a16:creationId xmlns:a16="http://schemas.microsoft.com/office/drawing/2014/main" id="{0326951D-D0B1-4DED-BBA8-E1CF28EDE9B2}"/>
                  </a:ext>
                </a:extLst>
              </p:cNvPr>
              <p:cNvPicPr/>
              <p:nvPr/>
            </p:nvPicPr>
            <p:blipFill>
              <a:blip r:embed="rId3"/>
              <a:stretch>
                <a:fillRect/>
              </a:stretch>
            </p:blipFill>
            <p:spPr>
              <a:xfrm>
                <a:off x="2676600" y="1444680"/>
                <a:ext cx="7715520" cy="4921560"/>
              </a:xfrm>
              <a:prstGeom prst="rect">
                <a:avLst/>
              </a:prstGeom>
            </p:spPr>
          </p:pic>
        </mc:Fallback>
      </mc:AlternateContent>
    </p:spTree>
    <p:extLst>
      <p:ext uri="{BB962C8B-B14F-4D97-AF65-F5344CB8AC3E}">
        <p14:creationId xmlns:p14="http://schemas.microsoft.com/office/powerpoint/2010/main" val="284952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4B87A0-75C0-4583-9DA6-026B85014C09}"/>
              </a:ext>
            </a:extLst>
          </p:cNvPr>
          <p:cNvSpPr>
            <a:spLocks noGrp="1"/>
          </p:cNvSpPr>
          <p:nvPr>
            <p:ph type="title"/>
          </p:nvPr>
        </p:nvSpPr>
        <p:spPr/>
        <p:txBody>
          <a:bodyPr/>
          <a:lstStyle/>
          <a:p>
            <a:r>
              <a:rPr lang="en-SG" dirty="0"/>
              <a:t>TLS renegotiation Attack</a:t>
            </a:r>
          </a:p>
        </p:txBody>
      </p:sp>
      <p:sp>
        <p:nvSpPr>
          <p:cNvPr id="11" name="Text Placeholder 10">
            <a:extLst>
              <a:ext uri="{FF2B5EF4-FFF2-40B4-BE49-F238E27FC236}">
                <a16:creationId xmlns:a16="http://schemas.microsoft.com/office/drawing/2014/main" id="{31AD0C8F-A3DC-4768-9100-CB85235A9B7E}"/>
              </a:ext>
            </a:extLst>
          </p:cNvPr>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43471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630F-BA9F-43F5-8418-FE17177EDB77}"/>
              </a:ext>
            </a:extLst>
          </p:cNvPr>
          <p:cNvSpPr>
            <a:spLocks noGrp="1"/>
          </p:cNvSpPr>
          <p:nvPr>
            <p:ph type="title"/>
          </p:nvPr>
        </p:nvSpPr>
        <p:spPr/>
        <p:txBody>
          <a:bodyPr/>
          <a:lstStyle/>
          <a:p>
            <a:r>
              <a:rPr lang="en-SG" dirty="0"/>
              <a:t>Pre-attack</a:t>
            </a:r>
          </a:p>
        </p:txBody>
      </p:sp>
      <p:sp>
        <p:nvSpPr>
          <p:cNvPr id="4" name="Title 1">
            <a:extLst>
              <a:ext uri="{FF2B5EF4-FFF2-40B4-BE49-F238E27FC236}">
                <a16:creationId xmlns:a16="http://schemas.microsoft.com/office/drawing/2014/main" id="{7794537E-0F44-4DE9-8D21-E7DC4B767952}"/>
              </a:ext>
            </a:extLst>
          </p:cNvPr>
          <p:cNvSpPr>
            <a:spLocks noGrp="1"/>
          </p:cNvSpPr>
          <p:nvPr/>
        </p:nvSpPr>
        <p:spPr>
          <a:xfrm>
            <a:off x="1066800" y="637754"/>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SG" dirty="0"/>
          </a:p>
        </p:txBody>
      </p:sp>
      <p:sp>
        <p:nvSpPr>
          <p:cNvPr id="5" name="Content Placeholder 9">
            <a:extLst>
              <a:ext uri="{FF2B5EF4-FFF2-40B4-BE49-F238E27FC236}">
                <a16:creationId xmlns:a16="http://schemas.microsoft.com/office/drawing/2014/main" id="{9A4F8024-B72F-4E7B-8B9D-AFFBC2DC2D6F}"/>
              </a:ext>
            </a:extLst>
          </p:cNvPr>
          <p:cNvSpPr>
            <a:spLocks noGrp="1"/>
          </p:cNvSpPr>
          <p:nvPr/>
        </p:nvSpPr>
        <p:spPr>
          <a:xfrm>
            <a:off x="1066800" y="219688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1. Attacker (Mallory) initialises a TLS handshake with the server (Bob’s Pizzeria).</a:t>
            </a:r>
          </a:p>
        </p:txBody>
      </p:sp>
      <p:pic>
        <p:nvPicPr>
          <p:cNvPr id="6"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2182" y="4033319"/>
            <a:ext cx="1450757" cy="1450757"/>
          </a:xfrm>
          <a:prstGeom prst="rect">
            <a:avLst/>
          </a:prstGeom>
        </p:spPr>
      </p:pic>
      <p:pic>
        <p:nvPicPr>
          <p:cNvPr id="7"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1862" y="4021035"/>
            <a:ext cx="1450757" cy="1450757"/>
          </a:xfrm>
          <a:prstGeom prst="rect">
            <a:avLst/>
          </a:prstGeom>
        </p:spPr>
      </p:pic>
      <p:sp>
        <p:nvSpPr>
          <p:cNvPr id="8" name="TextBox 5">
            <a:extLst>
              <a:ext uri="{FF2B5EF4-FFF2-40B4-BE49-F238E27FC236}">
                <a16:creationId xmlns:a16="http://schemas.microsoft.com/office/drawing/2014/main" id="{386EE3B0-D27D-4DA3-AF74-1A84D053DD24}"/>
              </a:ext>
            </a:extLst>
          </p:cNvPr>
          <p:cNvSpPr txBox="1"/>
          <p:nvPr/>
        </p:nvSpPr>
        <p:spPr>
          <a:xfrm>
            <a:off x="2184775" y="5407784"/>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9" name="TextBox 6">
            <a:extLst>
              <a:ext uri="{FF2B5EF4-FFF2-40B4-BE49-F238E27FC236}">
                <a16:creationId xmlns:a16="http://schemas.microsoft.com/office/drawing/2014/main" id="{329BC788-C7F4-4AF5-8BEC-68A79C4E8DD9}"/>
              </a:ext>
            </a:extLst>
          </p:cNvPr>
          <p:cNvSpPr txBox="1"/>
          <p:nvPr/>
        </p:nvSpPr>
        <p:spPr>
          <a:xfrm>
            <a:off x="8245087" y="5407784"/>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sp>
        <p:nvSpPr>
          <p:cNvPr id="10" name="Speech Bubble: Oval 9">
            <a:extLst>
              <a:ext uri="{FF2B5EF4-FFF2-40B4-BE49-F238E27FC236}">
                <a16:creationId xmlns:a16="http://schemas.microsoft.com/office/drawing/2014/main" id="{2E516782-6A2D-4BA3-A6C7-710348116143}"/>
              </a:ext>
            </a:extLst>
          </p:cNvPr>
          <p:cNvSpPr/>
          <p:nvPr/>
        </p:nvSpPr>
        <p:spPr>
          <a:xfrm>
            <a:off x="2815738" y="3211181"/>
            <a:ext cx="1565808" cy="85771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Client (Mallory) Hello!</a:t>
            </a:r>
          </a:p>
        </p:txBody>
      </p:sp>
      <p:sp>
        <p:nvSpPr>
          <p:cNvPr id="11" name="Speech Bubble: Oval 10">
            <a:extLst>
              <a:ext uri="{FF2B5EF4-FFF2-40B4-BE49-F238E27FC236}">
                <a16:creationId xmlns:a16="http://schemas.microsoft.com/office/drawing/2014/main" id="{73E18818-148B-46E0-891C-EF1F43FB4A9A}"/>
              </a:ext>
            </a:extLst>
          </p:cNvPr>
          <p:cNvSpPr/>
          <p:nvPr/>
        </p:nvSpPr>
        <p:spPr>
          <a:xfrm>
            <a:off x="9260469" y="3175605"/>
            <a:ext cx="1565808" cy="85771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Server Hello!</a:t>
            </a:r>
          </a:p>
        </p:txBody>
      </p:sp>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60F8B4B8-5A72-4251-81AC-72706E184CF7}"/>
                  </a:ext>
                </a:extLst>
              </p14:cNvPr>
              <p14:cNvContentPartPr/>
              <p14:nvPr/>
            </p14:nvContentPartPr>
            <p14:xfrm>
              <a:off x="3746520" y="374760"/>
              <a:ext cx="5652000" cy="2953080"/>
            </p14:xfrm>
          </p:contentPart>
        </mc:Choice>
        <mc:Fallback>
          <p:pic>
            <p:nvPicPr>
              <p:cNvPr id="12" name="Ink 11">
                <a:extLst>
                  <a:ext uri="{FF2B5EF4-FFF2-40B4-BE49-F238E27FC236}">
                    <a16:creationId xmlns:a16="http://schemas.microsoft.com/office/drawing/2014/main" id="{60F8B4B8-5A72-4251-81AC-72706E184CF7}"/>
                  </a:ext>
                </a:extLst>
              </p:cNvPr>
              <p:cNvPicPr/>
              <p:nvPr/>
            </p:nvPicPr>
            <p:blipFill>
              <a:blip r:embed="rId5"/>
              <a:stretch>
                <a:fillRect/>
              </a:stretch>
            </p:blipFill>
            <p:spPr>
              <a:xfrm>
                <a:off x="3737160" y="365400"/>
                <a:ext cx="5670720" cy="2971800"/>
              </a:xfrm>
              <a:prstGeom prst="rect">
                <a:avLst/>
              </a:prstGeom>
            </p:spPr>
          </p:pic>
        </mc:Fallback>
      </mc:AlternateContent>
    </p:spTree>
    <p:extLst>
      <p:ext uri="{BB962C8B-B14F-4D97-AF65-F5344CB8AC3E}">
        <p14:creationId xmlns:p14="http://schemas.microsoft.com/office/powerpoint/2010/main" val="20900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Pre-attack</a:t>
            </a:r>
          </a:p>
        </p:txBody>
      </p:sp>
      <p:sp>
        <p:nvSpPr>
          <p:cNvPr id="13" name="Content Placeholder 9">
            <a:extLst>
              <a:ext uri="{FF2B5EF4-FFF2-40B4-BE49-F238E27FC236}">
                <a16:creationId xmlns:a16="http://schemas.microsoft.com/office/drawing/2014/main" id="{9A4F8024-B72F-4E7B-8B9D-AFFBC2DC2D6F}"/>
              </a:ext>
            </a:extLst>
          </p:cNvPr>
          <p:cNvSpPr>
            <a:spLocks noGrp="1"/>
          </p:cNvSpPr>
          <p:nvPr/>
        </p:nvSpPr>
        <p:spPr>
          <a:xfrm>
            <a:off x="1024128" y="234315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2. Key exchange (Diffie Hellman). Let’s call the established key, K1.</a:t>
            </a:r>
          </a:p>
        </p:txBody>
      </p:sp>
      <p:pic>
        <p:nvPicPr>
          <p:cNvPr id="14"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510" y="4179584"/>
            <a:ext cx="1450757" cy="1450757"/>
          </a:xfrm>
          <a:prstGeom prst="rect">
            <a:avLst/>
          </a:prstGeom>
        </p:spPr>
      </p:pic>
      <p:pic>
        <p:nvPicPr>
          <p:cNvPr id="15"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9190" y="4167300"/>
            <a:ext cx="1450757" cy="1450757"/>
          </a:xfrm>
          <a:prstGeom prst="rect">
            <a:avLst/>
          </a:prstGeom>
        </p:spPr>
      </p:pic>
      <p:sp>
        <p:nvSpPr>
          <p:cNvPr id="16" name="TextBox 5">
            <a:extLst>
              <a:ext uri="{FF2B5EF4-FFF2-40B4-BE49-F238E27FC236}">
                <a16:creationId xmlns:a16="http://schemas.microsoft.com/office/drawing/2014/main" id="{386EE3B0-D27D-4DA3-AF74-1A84D053DD24}"/>
              </a:ext>
            </a:extLst>
          </p:cNvPr>
          <p:cNvSpPr txBox="1"/>
          <p:nvPr/>
        </p:nvSpPr>
        <p:spPr>
          <a:xfrm>
            <a:off x="2114692" y="5618057"/>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17" name="TextBox 6">
            <a:extLst>
              <a:ext uri="{FF2B5EF4-FFF2-40B4-BE49-F238E27FC236}">
                <a16:creationId xmlns:a16="http://schemas.microsoft.com/office/drawing/2014/main" id="{329BC788-C7F4-4AF5-8BEC-68A79C4E8DD9}"/>
              </a:ext>
            </a:extLst>
          </p:cNvPr>
          <p:cNvSpPr txBox="1"/>
          <p:nvPr/>
        </p:nvSpPr>
        <p:spPr>
          <a:xfrm>
            <a:off x="8202415" y="5618057"/>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sp>
        <p:nvSpPr>
          <p:cNvPr id="18" name="Speech Bubble: Oval 17">
            <a:extLst>
              <a:ext uri="{FF2B5EF4-FFF2-40B4-BE49-F238E27FC236}">
                <a16:creationId xmlns:a16="http://schemas.microsoft.com/office/drawing/2014/main" id="{2E516782-6A2D-4BA3-A6C7-710348116143}"/>
              </a:ext>
            </a:extLst>
          </p:cNvPr>
          <p:cNvSpPr/>
          <p:nvPr/>
        </p:nvSpPr>
        <p:spPr>
          <a:xfrm>
            <a:off x="2773066" y="3357446"/>
            <a:ext cx="1841192" cy="85771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Here’s my </a:t>
            </a:r>
            <a:r>
              <a:rPr lang="en-SG" dirty="0" err="1">
                <a:solidFill>
                  <a:schemeClr val="tx1"/>
                </a:solidFill>
              </a:rPr>
              <a:t>g</a:t>
            </a:r>
            <a:r>
              <a:rPr lang="en-SG" baseline="30000" dirty="0" err="1">
                <a:solidFill>
                  <a:schemeClr val="tx1"/>
                </a:solidFill>
              </a:rPr>
              <a:t>a</a:t>
            </a:r>
            <a:r>
              <a:rPr lang="en-SG" baseline="30000" dirty="0">
                <a:solidFill>
                  <a:schemeClr val="tx1"/>
                </a:solidFill>
              </a:rPr>
              <a:t> </a:t>
            </a:r>
            <a:r>
              <a:rPr lang="en-SG" dirty="0">
                <a:solidFill>
                  <a:schemeClr val="tx1"/>
                </a:solidFill>
              </a:rPr>
              <a:t>(mod p)</a:t>
            </a:r>
          </a:p>
        </p:txBody>
      </p:sp>
      <p:sp>
        <p:nvSpPr>
          <p:cNvPr id="19" name="Speech Bubble: Oval 18">
            <a:extLst>
              <a:ext uri="{FF2B5EF4-FFF2-40B4-BE49-F238E27FC236}">
                <a16:creationId xmlns:a16="http://schemas.microsoft.com/office/drawing/2014/main" id="{C651E57F-1145-4025-9D90-F1B3F6ED6BF4}"/>
              </a:ext>
            </a:extLst>
          </p:cNvPr>
          <p:cNvSpPr/>
          <p:nvPr/>
        </p:nvSpPr>
        <p:spPr>
          <a:xfrm>
            <a:off x="8961559" y="3201212"/>
            <a:ext cx="1841192" cy="85771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Here’s my </a:t>
            </a:r>
            <a:r>
              <a:rPr lang="en-SG" dirty="0" err="1">
                <a:solidFill>
                  <a:schemeClr val="tx1"/>
                </a:solidFill>
              </a:rPr>
              <a:t>g</a:t>
            </a:r>
            <a:r>
              <a:rPr lang="en-SG" baseline="30000" dirty="0" err="1">
                <a:solidFill>
                  <a:schemeClr val="tx1"/>
                </a:solidFill>
              </a:rPr>
              <a:t>b</a:t>
            </a:r>
            <a:r>
              <a:rPr lang="en-SG" baseline="30000" dirty="0">
                <a:solidFill>
                  <a:schemeClr val="tx1"/>
                </a:solidFill>
              </a:rPr>
              <a:t> </a:t>
            </a:r>
            <a:r>
              <a:rPr lang="en-SG" dirty="0">
                <a:solidFill>
                  <a:schemeClr val="tx1"/>
                </a:solidFill>
              </a:rPr>
              <a:t>(mod p)</a:t>
            </a:r>
          </a:p>
        </p:txBody>
      </p:sp>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4CD6264D-7663-4CE0-9465-33DD974D9951}"/>
                  </a:ext>
                </a:extLst>
              </p14:cNvPr>
              <p14:cNvContentPartPr/>
              <p14:nvPr/>
            </p14:nvContentPartPr>
            <p14:xfrm>
              <a:off x="2946240" y="2647800"/>
              <a:ext cx="4966200" cy="2413440"/>
            </p14:xfrm>
          </p:contentPart>
        </mc:Choice>
        <mc:Fallback>
          <p:pic>
            <p:nvPicPr>
              <p:cNvPr id="20" name="Ink 19">
                <a:extLst>
                  <a:ext uri="{FF2B5EF4-FFF2-40B4-BE49-F238E27FC236}">
                    <a16:creationId xmlns:a16="http://schemas.microsoft.com/office/drawing/2014/main" id="{4CD6264D-7663-4CE0-9465-33DD974D9951}"/>
                  </a:ext>
                </a:extLst>
              </p:cNvPr>
              <p:cNvPicPr/>
              <p:nvPr/>
            </p:nvPicPr>
            <p:blipFill>
              <a:blip r:embed="rId5"/>
              <a:stretch>
                <a:fillRect/>
              </a:stretch>
            </p:blipFill>
            <p:spPr>
              <a:xfrm>
                <a:off x="2936880" y="2638440"/>
                <a:ext cx="4984920" cy="2432160"/>
              </a:xfrm>
              <a:prstGeom prst="rect">
                <a:avLst/>
              </a:prstGeom>
            </p:spPr>
          </p:pic>
        </mc:Fallback>
      </mc:AlternateContent>
    </p:spTree>
    <p:extLst>
      <p:ext uri="{BB962C8B-B14F-4D97-AF65-F5344CB8AC3E}">
        <p14:creationId xmlns:p14="http://schemas.microsoft.com/office/powerpoint/2010/main" val="329269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Pre-attack</a:t>
            </a:r>
          </a:p>
        </p:txBody>
      </p:sp>
      <p:sp>
        <p:nvSpPr>
          <p:cNvPr id="3" name="Content Placeholder 9">
            <a:extLst>
              <a:ext uri="{FF2B5EF4-FFF2-40B4-BE49-F238E27FC236}">
                <a16:creationId xmlns:a16="http://schemas.microsoft.com/office/drawing/2014/main" id="{9A4F8024-B72F-4E7B-8B9D-AFFBC2DC2D6F}"/>
              </a:ext>
            </a:extLst>
          </p:cNvPr>
          <p:cNvSpPr>
            <a:spLocks noGrp="1"/>
          </p:cNvSpPr>
          <p:nvPr/>
        </p:nvSpPr>
        <p:spPr>
          <a:xfrm>
            <a:off x="1066800" y="241173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3. Mallory sends a </a:t>
            </a:r>
            <a:r>
              <a:rPr lang="en-SG" dirty="0">
                <a:highlight>
                  <a:srgbClr val="FFFF00"/>
                </a:highlight>
              </a:rPr>
              <a:t>specially crafted message</a:t>
            </a:r>
            <a:r>
              <a:rPr lang="en-SG" dirty="0"/>
              <a:t>, encrypted with the established session keys, K1.</a:t>
            </a:r>
          </a:p>
        </p:txBody>
      </p:sp>
      <p:pic>
        <p:nvPicPr>
          <p:cNvPr id="4"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2182" y="4248164"/>
            <a:ext cx="1450757" cy="1450757"/>
          </a:xfrm>
          <a:prstGeom prst="rect">
            <a:avLst/>
          </a:prstGeom>
        </p:spPr>
      </p:pic>
      <p:pic>
        <p:nvPicPr>
          <p:cNvPr id="5"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1862" y="4235880"/>
            <a:ext cx="1450757" cy="1450757"/>
          </a:xfrm>
          <a:prstGeom prst="rect">
            <a:avLst/>
          </a:prstGeom>
        </p:spPr>
      </p:pic>
      <p:sp>
        <p:nvSpPr>
          <p:cNvPr id="6" name="TextBox 5">
            <a:extLst>
              <a:ext uri="{FF2B5EF4-FFF2-40B4-BE49-F238E27FC236}">
                <a16:creationId xmlns:a16="http://schemas.microsoft.com/office/drawing/2014/main" id="{386EE3B0-D27D-4DA3-AF74-1A84D053DD24}"/>
              </a:ext>
            </a:extLst>
          </p:cNvPr>
          <p:cNvSpPr txBox="1"/>
          <p:nvPr/>
        </p:nvSpPr>
        <p:spPr>
          <a:xfrm>
            <a:off x="2184775" y="5523133"/>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7" name="TextBox 6">
            <a:extLst>
              <a:ext uri="{FF2B5EF4-FFF2-40B4-BE49-F238E27FC236}">
                <a16:creationId xmlns:a16="http://schemas.microsoft.com/office/drawing/2014/main" id="{329BC788-C7F4-4AF5-8BEC-68A79C4E8DD9}"/>
              </a:ext>
            </a:extLst>
          </p:cNvPr>
          <p:cNvSpPr txBox="1"/>
          <p:nvPr/>
        </p:nvSpPr>
        <p:spPr>
          <a:xfrm>
            <a:off x="8244850" y="5523133"/>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sp>
        <p:nvSpPr>
          <p:cNvPr id="8" name="Speech Bubble: Oval 7">
            <a:extLst>
              <a:ext uri="{FF2B5EF4-FFF2-40B4-BE49-F238E27FC236}">
                <a16:creationId xmlns:a16="http://schemas.microsoft.com/office/drawing/2014/main" id="{C651E57F-1145-4025-9D90-F1B3F6ED6BF4}"/>
              </a:ext>
            </a:extLst>
          </p:cNvPr>
          <p:cNvSpPr/>
          <p:nvPr/>
        </p:nvSpPr>
        <p:spPr>
          <a:xfrm>
            <a:off x="9004231" y="3269792"/>
            <a:ext cx="1841192" cy="85771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And?</a:t>
            </a:r>
          </a:p>
        </p:txBody>
      </p:sp>
      <p:sp>
        <p:nvSpPr>
          <p:cNvPr id="9" name="Speech Bubble: Rectangle with Corners Rounded 8">
            <a:extLst>
              <a:ext uri="{FF2B5EF4-FFF2-40B4-BE49-F238E27FC236}">
                <a16:creationId xmlns:a16="http://schemas.microsoft.com/office/drawing/2014/main" id="{22188E65-21F4-4BE7-83A5-74B5874379E8}"/>
              </a:ext>
            </a:extLst>
          </p:cNvPr>
          <p:cNvSpPr/>
          <p:nvPr/>
        </p:nvSpPr>
        <p:spPr>
          <a:xfrm>
            <a:off x="1349811" y="3033402"/>
            <a:ext cx="6827035" cy="857714"/>
          </a:xfrm>
          <a:prstGeom prst="wedgeRoundRectCallout">
            <a:avLst>
              <a:gd name="adj1" fmla="val -33286"/>
              <a:gd name="adj2" fmla="val 11111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SG" dirty="0">
                <a:solidFill>
                  <a:schemeClr val="tx1"/>
                </a:solidFill>
              </a:rPr>
              <a:t>GET /</a:t>
            </a:r>
            <a:r>
              <a:rPr lang="en-SG" dirty="0" err="1">
                <a:solidFill>
                  <a:schemeClr val="tx1"/>
                </a:solidFill>
              </a:rPr>
              <a:t>pizza?</a:t>
            </a:r>
            <a:r>
              <a:rPr lang="en-SG" dirty="0" err="1">
                <a:solidFill>
                  <a:schemeClr val="tx1"/>
                </a:solidFill>
                <a:ea typeface="+mn-lt"/>
                <a:cs typeface="+mn-lt"/>
              </a:rPr>
              <a:t>toppings</a:t>
            </a:r>
            <a:r>
              <a:rPr lang="en-SG" dirty="0">
                <a:solidFill>
                  <a:schemeClr val="tx1"/>
                </a:solidFill>
                <a:ea typeface="+mn-lt"/>
                <a:cs typeface="+mn-lt"/>
              </a:rPr>
              <a:t>=pineapple</a:t>
            </a:r>
            <a:r>
              <a:rPr lang="en-SG" dirty="0">
                <a:solidFill>
                  <a:schemeClr val="tx1"/>
                </a:solidFill>
              </a:rPr>
              <a:t>; address=</a:t>
            </a:r>
            <a:r>
              <a:rPr lang="en-SG" dirty="0" err="1">
                <a:solidFill>
                  <a:schemeClr val="tx1"/>
                </a:solidFill>
              </a:rPr>
              <a:t>malloryaddress</a:t>
            </a:r>
            <a:r>
              <a:rPr lang="en-SG" dirty="0">
                <a:solidFill>
                  <a:schemeClr val="tx1"/>
                </a:solidFill>
              </a:rPr>
              <a:t> HTTP/1.1</a:t>
            </a:r>
          </a:p>
          <a:p>
            <a:r>
              <a:rPr lang="en-SG" dirty="0">
                <a:solidFill>
                  <a:schemeClr val="tx1"/>
                </a:solidFill>
                <a:highlight>
                  <a:srgbClr val="FFFF00"/>
                </a:highlight>
              </a:rPr>
              <a:t>X-Ignore-This:</a:t>
            </a:r>
          </a:p>
        </p:txBody>
      </p:sp>
      <p:cxnSp>
        <p:nvCxnSpPr>
          <p:cNvPr id="10" name="Straight Arrow Connector 9">
            <a:extLst>
              <a:ext uri="{FF2B5EF4-FFF2-40B4-BE49-F238E27FC236}">
                <a16:creationId xmlns:a16="http://schemas.microsoft.com/office/drawing/2014/main" id="{BD7686C4-4231-4C34-8B9B-88E7987F1A9A}"/>
              </a:ext>
            </a:extLst>
          </p:cNvPr>
          <p:cNvCxnSpPr/>
          <p:nvPr/>
        </p:nvCxnSpPr>
        <p:spPr>
          <a:xfrm flipH="1" flipV="1">
            <a:off x="2943539" y="3735324"/>
            <a:ext cx="1997476" cy="92327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TextBox 14">
            <a:extLst>
              <a:ext uri="{FF2B5EF4-FFF2-40B4-BE49-F238E27FC236}">
                <a16:creationId xmlns:a16="http://schemas.microsoft.com/office/drawing/2014/main" id="{8E2A6638-534A-46EA-90D3-A72C38CE7919}"/>
              </a:ext>
            </a:extLst>
          </p:cNvPr>
          <p:cNvSpPr txBox="1"/>
          <p:nvPr/>
        </p:nvSpPr>
        <p:spPr>
          <a:xfrm>
            <a:off x="4208321" y="4658602"/>
            <a:ext cx="3162341"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solidFill>
                  <a:srgbClr val="FF0000"/>
                </a:solidFill>
              </a:rPr>
              <a:t>Note that there’s no ‘\r\n’ here.</a:t>
            </a:r>
          </a:p>
          <a:p>
            <a:r>
              <a:rPr lang="en-SG" dirty="0">
                <a:solidFill>
                  <a:srgbClr val="FF0000"/>
                </a:solidFill>
              </a:rPr>
              <a:t>Request is incomplete, server is</a:t>
            </a:r>
          </a:p>
          <a:p>
            <a:r>
              <a:rPr lang="en-SG" dirty="0">
                <a:solidFill>
                  <a:srgbClr val="FF0000"/>
                </a:solidFill>
              </a:rPr>
              <a:t>left hanging.</a:t>
            </a:r>
            <a:endParaRPr lang="en-SG" dirty="0"/>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D8F3CB4-118D-44B6-904F-CEC32BF1ECF4}"/>
                  </a:ext>
                </a:extLst>
              </p14:cNvPr>
              <p14:cNvContentPartPr/>
              <p14:nvPr/>
            </p14:nvContentPartPr>
            <p14:xfrm>
              <a:off x="939960" y="603360"/>
              <a:ext cx="9398160" cy="4712040"/>
            </p14:xfrm>
          </p:contentPart>
        </mc:Choice>
        <mc:Fallback>
          <p:pic>
            <p:nvPicPr>
              <p:cNvPr id="2" name="Ink 1">
                <a:extLst>
                  <a:ext uri="{FF2B5EF4-FFF2-40B4-BE49-F238E27FC236}">
                    <a16:creationId xmlns:a16="http://schemas.microsoft.com/office/drawing/2014/main" id="{8D8F3CB4-118D-44B6-904F-CEC32BF1ECF4}"/>
                  </a:ext>
                </a:extLst>
              </p:cNvPr>
              <p:cNvPicPr/>
              <p:nvPr/>
            </p:nvPicPr>
            <p:blipFill>
              <a:blip r:embed="rId5"/>
              <a:stretch>
                <a:fillRect/>
              </a:stretch>
            </p:blipFill>
            <p:spPr>
              <a:xfrm>
                <a:off x="930600" y="594000"/>
                <a:ext cx="9416880" cy="4730760"/>
              </a:xfrm>
              <a:prstGeom prst="rect">
                <a:avLst/>
              </a:prstGeom>
            </p:spPr>
          </p:pic>
        </mc:Fallback>
      </mc:AlternateContent>
    </p:spTree>
    <p:extLst>
      <p:ext uri="{BB962C8B-B14F-4D97-AF65-F5344CB8AC3E}">
        <p14:creationId xmlns:p14="http://schemas.microsoft.com/office/powerpoint/2010/main" val="239238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8291C3-5530-49C3-8A5C-1E538321F213}"/>
              </a:ext>
            </a:extLst>
          </p:cNvPr>
          <p:cNvSpPr>
            <a:spLocks noGrp="1"/>
          </p:cNvSpPr>
          <p:nvPr>
            <p:ph type="title"/>
          </p:nvPr>
        </p:nvSpPr>
        <p:spPr/>
        <p:txBody>
          <a:bodyPr/>
          <a:lstStyle/>
          <a:p>
            <a:r>
              <a:rPr lang="en-SG" dirty="0"/>
              <a:t>The attack</a:t>
            </a:r>
          </a:p>
        </p:txBody>
      </p:sp>
      <p:sp>
        <p:nvSpPr>
          <p:cNvPr id="3" name="Content Placeholder 9">
            <a:extLst>
              <a:ext uri="{FF2B5EF4-FFF2-40B4-BE49-F238E27FC236}">
                <a16:creationId xmlns:a16="http://schemas.microsoft.com/office/drawing/2014/main" id="{9A4F8024-B72F-4E7B-8B9D-AFFBC2DC2D6F}"/>
              </a:ext>
            </a:extLst>
          </p:cNvPr>
          <p:cNvSpPr>
            <a:spLocks noGrp="1"/>
          </p:cNvSpPr>
          <p:nvPr/>
        </p:nvSpPr>
        <p:spPr>
          <a:xfrm>
            <a:off x="1283934" y="203454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SG" dirty="0"/>
              <a:t>1. Alice also wishes to order from Bob’s Pizzeria, and hence initialises a TLS handshake with Bob. Mallory (MITM) intercepts the hello client message.</a:t>
            </a:r>
          </a:p>
        </p:txBody>
      </p:sp>
      <p:pic>
        <p:nvPicPr>
          <p:cNvPr id="4" name="Content Placeholder 4" descr="Monitor">
            <a:extLst>
              <a:ext uri="{FF2B5EF4-FFF2-40B4-BE49-F238E27FC236}">
                <a16:creationId xmlns:a16="http://schemas.microsoft.com/office/drawing/2014/main" id="{4E10BE94-CD75-4739-9032-1A6DF44C1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4568" y="3858690"/>
            <a:ext cx="1450757" cy="1450757"/>
          </a:xfrm>
          <a:prstGeom prst="rect">
            <a:avLst/>
          </a:prstGeom>
        </p:spPr>
      </p:pic>
      <p:pic>
        <p:nvPicPr>
          <p:cNvPr id="5" name="Content Placeholder 4" descr="Monitor">
            <a:extLst>
              <a:ext uri="{FF2B5EF4-FFF2-40B4-BE49-F238E27FC236}">
                <a16:creationId xmlns:a16="http://schemas.microsoft.com/office/drawing/2014/main" id="{C1F9B517-6654-4CB8-9D51-07EB10621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8996" y="3858690"/>
            <a:ext cx="1450757" cy="1450757"/>
          </a:xfrm>
          <a:prstGeom prst="rect">
            <a:avLst/>
          </a:prstGeom>
        </p:spPr>
      </p:pic>
      <p:sp>
        <p:nvSpPr>
          <p:cNvPr id="6" name="TextBox 5">
            <a:extLst>
              <a:ext uri="{FF2B5EF4-FFF2-40B4-BE49-F238E27FC236}">
                <a16:creationId xmlns:a16="http://schemas.microsoft.com/office/drawing/2014/main" id="{386EE3B0-D27D-4DA3-AF74-1A84D053DD24}"/>
              </a:ext>
            </a:extLst>
          </p:cNvPr>
          <p:cNvSpPr txBox="1"/>
          <p:nvPr/>
        </p:nvSpPr>
        <p:spPr>
          <a:xfrm>
            <a:off x="4769750" y="5149639"/>
            <a:ext cx="9055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Mallory</a:t>
            </a:r>
          </a:p>
        </p:txBody>
      </p:sp>
      <p:sp>
        <p:nvSpPr>
          <p:cNvPr id="7" name="TextBox 6">
            <a:extLst>
              <a:ext uri="{FF2B5EF4-FFF2-40B4-BE49-F238E27FC236}">
                <a16:creationId xmlns:a16="http://schemas.microsoft.com/office/drawing/2014/main" id="{329BC788-C7F4-4AF5-8BEC-68A79C4E8DD9}"/>
              </a:ext>
            </a:extLst>
          </p:cNvPr>
          <p:cNvSpPr txBox="1"/>
          <p:nvPr/>
        </p:nvSpPr>
        <p:spPr>
          <a:xfrm>
            <a:off x="8458996" y="5149639"/>
            <a:ext cx="144776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Bob’s Pizzeria</a:t>
            </a:r>
          </a:p>
        </p:txBody>
      </p:sp>
      <p:sp>
        <p:nvSpPr>
          <p:cNvPr id="8" name="Thought Bubble: Cloud 7">
            <a:extLst>
              <a:ext uri="{FF2B5EF4-FFF2-40B4-BE49-F238E27FC236}">
                <a16:creationId xmlns:a16="http://schemas.microsoft.com/office/drawing/2014/main" id="{2E516782-6A2D-4BA3-A6C7-710348116143}"/>
              </a:ext>
            </a:extLst>
          </p:cNvPr>
          <p:cNvSpPr/>
          <p:nvPr/>
        </p:nvSpPr>
        <p:spPr>
          <a:xfrm>
            <a:off x="5276814" y="2896495"/>
            <a:ext cx="2216162" cy="997771"/>
          </a:xfrm>
          <a:prstGeom prst="cloudCallout">
            <a:avLst>
              <a:gd name="adj1" fmla="val -20833"/>
              <a:gd name="adj2" fmla="val 829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Thanks for the message.</a:t>
            </a:r>
          </a:p>
        </p:txBody>
      </p:sp>
      <p:sp>
        <p:nvSpPr>
          <p:cNvPr id="9" name="Speech Bubble: Oval 8">
            <a:extLst>
              <a:ext uri="{FF2B5EF4-FFF2-40B4-BE49-F238E27FC236}">
                <a16:creationId xmlns:a16="http://schemas.microsoft.com/office/drawing/2014/main" id="{C651E57F-1145-4025-9D90-F1B3F6ED6BF4}"/>
              </a:ext>
            </a:extLst>
          </p:cNvPr>
          <p:cNvSpPr/>
          <p:nvPr/>
        </p:nvSpPr>
        <p:spPr>
          <a:xfrm>
            <a:off x="1814095" y="2973888"/>
            <a:ext cx="2089250" cy="857714"/>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Client (Alice) Hello!</a:t>
            </a:r>
          </a:p>
        </p:txBody>
      </p:sp>
      <p:pic>
        <p:nvPicPr>
          <p:cNvPr id="10" name="Content Placeholder 4" descr="Monitor">
            <a:extLst>
              <a:ext uri="{FF2B5EF4-FFF2-40B4-BE49-F238E27FC236}">
                <a16:creationId xmlns:a16="http://schemas.microsoft.com/office/drawing/2014/main" id="{88F1CE0E-E8AC-400B-8B2B-35B32C6186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974" y="3831602"/>
            <a:ext cx="1450757" cy="1450757"/>
          </a:xfrm>
          <a:prstGeom prst="rect">
            <a:avLst/>
          </a:prstGeom>
        </p:spPr>
      </p:pic>
      <p:sp>
        <p:nvSpPr>
          <p:cNvPr id="11" name="TextBox 12">
            <a:extLst>
              <a:ext uri="{FF2B5EF4-FFF2-40B4-BE49-F238E27FC236}">
                <a16:creationId xmlns:a16="http://schemas.microsoft.com/office/drawing/2014/main" id="{0A2741B3-FC3E-470A-B386-E102E67986D4}"/>
              </a:ext>
            </a:extLst>
          </p:cNvPr>
          <p:cNvSpPr txBox="1"/>
          <p:nvPr/>
        </p:nvSpPr>
        <p:spPr>
          <a:xfrm>
            <a:off x="1594987" y="5124781"/>
            <a:ext cx="63671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Alice</a:t>
            </a:r>
          </a:p>
        </p:txBody>
      </p:sp>
      <p:sp>
        <p:nvSpPr>
          <p:cNvPr id="13" name="Rectangle 12">
            <a:extLst>
              <a:ext uri="{FF2B5EF4-FFF2-40B4-BE49-F238E27FC236}">
                <a16:creationId xmlns:a16="http://schemas.microsoft.com/office/drawing/2014/main" id="{EAA4F5D6-72D7-4099-945E-499B60D4740B}"/>
              </a:ext>
            </a:extLst>
          </p:cNvPr>
          <p:cNvSpPr/>
          <p:nvPr/>
        </p:nvSpPr>
        <p:spPr>
          <a:xfrm>
            <a:off x="7775617" y="2556086"/>
            <a:ext cx="231985" cy="341041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SG"/>
          </a:p>
        </p:txBody>
      </p:sp>
      <p:sp>
        <p:nvSpPr>
          <p:cNvPr id="14" name="Thought Bubble: Cloud 13">
            <a:extLst>
              <a:ext uri="{FF2B5EF4-FFF2-40B4-BE49-F238E27FC236}">
                <a16:creationId xmlns:a16="http://schemas.microsoft.com/office/drawing/2014/main" id="{0E01951D-F5E1-4A51-8287-A94ED1B451D3}"/>
              </a:ext>
            </a:extLst>
          </p:cNvPr>
          <p:cNvSpPr/>
          <p:nvPr/>
        </p:nvSpPr>
        <p:spPr>
          <a:xfrm>
            <a:off x="8989158" y="2479244"/>
            <a:ext cx="3031429" cy="1415021"/>
          </a:xfrm>
          <a:prstGeom prst="cloudCallout">
            <a:avLst>
              <a:gd name="adj1" fmla="val -21126"/>
              <a:gd name="adj2" fmla="val 788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SG" dirty="0">
                <a:solidFill>
                  <a:schemeClr val="tx1"/>
                </a:solidFill>
              </a:rPr>
              <a:t>Mallory, I’m still waiting for you to complete your request.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9BD6A5C-B5BF-4C08-BDFE-AB69A321C6C7}"/>
                  </a:ext>
                </a:extLst>
              </p14:cNvPr>
              <p14:cNvContentPartPr/>
              <p14:nvPr/>
            </p14:nvContentPartPr>
            <p14:xfrm>
              <a:off x="1739880" y="2305080"/>
              <a:ext cx="7779240" cy="3556440"/>
            </p14:xfrm>
          </p:contentPart>
        </mc:Choice>
        <mc:Fallback>
          <p:pic>
            <p:nvPicPr>
              <p:cNvPr id="2" name="Ink 1">
                <a:extLst>
                  <a:ext uri="{FF2B5EF4-FFF2-40B4-BE49-F238E27FC236}">
                    <a16:creationId xmlns:a16="http://schemas.microsoft.com/office/drawing/2014/main" id="{29BD6A5C-B5BF-4C08-BDFE-AB69A321C6C7}"/>
                  </a:ext>
                </a:extLst>
              </p:cNvPr>
              <p:cNvPicPr/>
              <p:nvPr/>
            </p:nvPicPr>
            <p:blipFill>
              <a:blip r:embed="rId5"/>
              <a:stretch>
                <a:fillRect/>
              </a:stretch>
            </p:blipFill>
            <p:spPr>
              <a:xfrm>
                <a:off x="1730520" y="2295720"/>
                <a:ext cx="7797960" cy="3575160"/>
              </a:xfrm>
              <a:prstGeom prst="rect">
                <a:avLst/>
              </a:prstGeom>
            </p:spPr>
          </p:pic>
        </mc:Fallback>
      </mc:AlternateContent>
    </p:spTree>
    <p:extLst>
      <p:ext uri="{BB962C8B-B14F-4D97-AF65-F5344CB8AC3E}">
        <p14:creationId xmlns:p14="http://schemas.microsoft.com/office/powerpoint/2010/main" val="4233109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6154</TotalTime>
  <Words>1807</Words>
  <Application>Microsoft Office PowerPoint</Application>
  <PresentationFormat>Widescreen</PresentationFormat>
  <Paragraphs>172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Tw Cen MT</vt:lpstr>
      <vt:lpstr>Tw Cen MT Condensed</vt:lpstr>
      <vt:lpstr>Wingdings 3</vt:lpstr>
      <vt:lpstr>Integral</vt:lpstr>
      <vt:lpstr>Tutorial 6</vt:lpstr>
      <vt:lpstr>TLS renegotiation </vt:lpstr>
      <vt:lpstr>TLS Renegotiation</vt:lpstr>
      <vt:lpstr>TLS Renegotiation</vt:lpstr>
      <vt:lpstr>TLS renegotiation Attack</vt:lpstr>
      <vt:lpstr>Pre-attack</vt:lpstr>
      <vt:lpstr>Pre-attack</vt:lpstr>
      <vt:lpstr>Pre-attack</vt:lpstr>
      <vt:lpstr>The attack</vt:lpstr>
      <vt:lpstr>The attack</vt:lpstr>
      <vt:lpstr>The attack</vt:lpstr>
      <vt:lpstr>The attack</vt:lpstr>
      <vt:lpstr>The attack</vt:lpstr>
      <vt:lpstr>What is the effect of this?</vt:lpstr>
      <vt:lpstr>Question 1</vt:lpstr>
      <vt:lpstr>Question 2</vt:lpstr>
      <vt:lpstr>Question 3</vt:lpstr>
      <vt:lpstr>Question 4</vt:lpstr>
      <vt:lpstr>Question 5</vt:lpstr>
      <vt:lpstr>Question 6</vt:lpstr>
      <vt:lpstr>Question 7</vt:lpstr>
      <vt:lpstr>Question 8</vt:lpstr>
      <vt:lpstr>Question 9</vt:lpstr>
      <vt:lpstr>Question 9</vt:lpstr>
      <vt:lpstr>Question 10</vt:lpstr>
      <vt:lpstr>Question 10</vt:lpstr>
      <vt:lpstr>Question 11</vt:lpstr>
      <vt:lpstr>Question 12</vt:lpstr>
      <vt:lpstr>Question 13</vt:lpstr>
      <vt:lpstr>Question 13</vt:lpstr>
      <vt:lpstr>Question 13</vt:lpstr>
      <vt:lpstr>Question 14</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6</dc:title>
  <dc:creator>Goh Rui Zhi</dc:creator>
  <cp:lastModifiedBy>Goh Rui Zhi</cp:lastModifiedBy>
  <cp:revision>4</cp:revision>
  <dcterms:created xsi:type="dcterms:W3CDTF">2021-10-11T01:36:53Z</dcterms:created>
  <dcterms:modified xsi:type="dcterms:W3CDTF">2021-10-15T08:11:25Z</dcterms:modified>
</cp:coreProperties>
</file>