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9"/>
  </p:notesMasterIdLst>
  <p:sldIdLst>
    <p:sldId id="257" r:id="rId2"/>
    <p:sldId id="2435" r:id="rId3"/>
    <p:sldId id="2363" r:id="rId4"/>
    <p:sldId id="2445" r:id="rId5"/>
    <p:sldId id="2386" r:id="rId6"/>
    <p:sldId id="2408" r:id="rId7"/>
    <p:sldId id="700" r:id="rId8"/>
    <p:sldId id="725" r:id="rId9"/>
    <p:sldId id="2414" r:id="rId10"/>
    <p:sldId id="732" r:id="rId11"/>
    <p:sldId id="775" r:id="rId12"/>
    <p:sldId id="776" r:id="rId13"/>
    <p:sldId id="777" r:id="rId14"/>
    <p:sldId id="778" r:id="rId15"/>
    <p:sldId id="779" r:id="rId16"/>
    <p:sldId id="385" r:id="rId17"/>
    <p:sldId id="389" r:id="rId18"/>
    <p:sldId id="410" r:id="rId19"/>
    <p:sldId id="399" r:id="rId20"/>
    <p:sldId id="408" r:id="rId21"/>
    <p:sldId id="412" r:id="rId22"/>
    <p:sldId id="419" r:id="rId23"/>
    <p:sldId id="2432" r:id="rId24"/>
    <p:sldId id="537" r:id="rId25"/>
    <p:sldId id="413" r:id="rId26"/>
    <p:sldId id="383" r:id="rId27"/>
    <p:sldId id="439" r:id="rId28"/>
    <p:sldId id="459" r:id="rId29"/>
    <p:sldId id="444" r:id="rId30"/>
    <p:sldId id="449" r:id="rId31"/>
    <p:sldId id="445" r:id="rId32"/>
    <p:sldId id="451" r:id="rId33"/>
    <p:sldId id="447" r:id="rId34"/>
    <p:sldId id="463" r:id="rId35"/>
    <p:sldId id="465" r:id="rId36"/>
    <p:sldId id="466" r:id="rId37"/>
    <p:sldId id="467" r:id="rId38"/>
    <p:sldId id="2404" r:id="rId39"/>
    <p:sldId id="2454" r:id="rId40"/>
    <p:sldId id="263" r:id="rId41"/>
    <p:sldId id="296" r:id="rId42"/>
    <p:sldId id="297" r:id="rId43"/>
    <p:sldId id="298" r:id="rId44"/>
    <p:sldId id="299" r:id="rId45"/>
    <p:sldId id="300" r:id="rId46"/>
    <p:sldId id="260" r:id="rId47"/>
    <p:sldId id="301" r:id="rId48"/>
    <p:sldId id="302" r:id="rId49"/>
    <p:sldId id="381" r:id="rId50"/>
    <p:sldId id="303" r:id="rId51"/>
    <p:sldId id="304" r:id="rId52"/>
    <p:sldId id="2436" r:id="rId53"/>
    <p:sldId id="2437" r:id="rId54"/>
    <p:sldId id="2438" r:id="rId55"/>
    <p:sldId id="382" r:id="rId56"/>
    <p:sldId id="2440" r:id="rId57"/>
    <p:sldId id="398" r:id="rId58"/>
    <p:sldId id="709" r:id="rId59"/>
    <p:sldId id="710" r:id="rId60"/>
    <p:sldId id="711" r:id="rId61"/>
    <p:sldId id="697" r:id="rId62"/>
    <p:sldId id="2439" r:id="rId63"/>
    <p:sldId id="397" r:id="rId64"/>
    <p:sldId id="403" r:id="rId65"/>
    <p:sldId id="691" r:id="rId66"/>
    <p:sldId id="404" r:id="rId67"/>
    <p:sldId id="2442" r:id="rId68"/>
    <p:sldId id="2443" r:id="rId69"/>
    <p:sldId id="2444" r:id="rId70"/>
    <p:sldId id="405" r:id="rId71"/>
    <p:sldId id="414" r:id="rId72"/>
    <p:sldId id="417" r:id="rId73"/>
    <p:sldId id="418" r:id="rId74"/>
    <p:sldId id="422" r:id="rId75"/>
    <p:sldId id="423" r:id="rId76"/>
    <p:sldId id="424" r:id="rId77"/>
    <p:sldId id="416" r:id="rId78"/>
    <p:sldId id="426" r:id="rId79"/>
    <p:sldId id="421" r:id="rId80"/>
    <p:sldId id="425" r:id="rId81"/>
    <p:sldId id="427" r:id="rId82"/>
    <p:sldId id="407" r:id="rId83"/>
    <p:sldId id="396" r:id="rId84"/>
    <p:sldId id="430" r:id="rId85"/>
    <p:sldId id="411" r:id="rId86"/>
    <p:sldId id="2447" r:id="rId87"/>
    <p:sldId id="653" r:id="rId88"/>
    <p:sldId id="654" r:id="rId89"/>
    <p:sldId id="665" r:id="rId90"/>
    <p:sldId id="701" r:id="rId91"/>
    <p:sldId id="702" r:id="rId92"/>
    <p:sldId id="699" r:id="rId93"/>
    <p:sldId id="705" r:id="rId94"/>
    <p:sldId id="706" r:id="rId95"/>
    <p:sldId id="707" r:id="rId96"/>
    <p:sldId id="708" r:id="rId97"/>
    <p:sldId id="2441" r:id="rId98"/>
    <p:sldId id="692" r:id="rId99"/>
    <p:sldId id="613" r:id="rId100"/>
    <p:sldId id="675" r:id="rId101"/>
    <p:sldId id="687" r:id="rId102"/>
    <p:sldId id="688" r:id="rId103"/>
    <p:sldId id="643" r:id="rId104"/>
    <p:sldId id="647" r:id="rId105"/>
    <p:sldId id="641" r:id="rId106"/>
    <p:sldId id="652" r:id="rId107"/>
    <p:sldId id="690" r:id="rId108"/>
    <p:sldId id="656" r:id="rId109"/>
    <p:sldId id="657" r:id="rId110"/>
    <p:sldId id="658" r:id="rId111"/>
    <p:sldId id="659" r:id="rId112"/>
    <p:sldId id="660" r:id="rId113"/>
    <p:sldId id="2451" r:id="rId114"/>
    <p:sldId id="2448" r:id="rId115"/>
    <p:sldId id="390" r:id="rId116"/>
    <p:sldId id="432" r:id="rId117"/>
    <p:sldId id="433" r:id="rId118"/>
    <p:sldId id="391" r:id="rId119"/>
    <p:sldId id="436" r:id="rId120"/>
    <p:sldId id="437" r:id="rId121"/>
    <p:sldId id="438" r:id="rId122"/>
    <p:sldId id="434" r:id="rId123"/>
    <p:sldId id="435" r:id="rId124"/>
    <p:sldId id="2449" r:id="rId125"/>
    <p:sldId id="2450" r:id="rId126"/>
    <p:sldId id="442" r:id="rId127"/>
    <p:sldId id="443" r:id="rId128"/>
    <p:sldId id="440" r:id="rId129"/>
    <p:sldId id="441" r:id="rId130"/>
    <p:sldId id="2453" r:id="rId131"/>
    <p:sldId id="694" r:id="rId132"/>
    <p:sldId id="712" r:id="rId133"/>
    <p:sldId id="713" r:id="rId134"/>
    <p:sldId id="715" r:id="rId135"/>
    <p:sldId id="717" r:id="rId136"/>
    <p:sldId id="716" r:id="rId137"/>
    <p:sldId id="623" r:id="rId138"/>
    <p:sldId id="628" r:id="rId139"/>
    <p:sldId id="669" r:id="rId140"/>
    <p:sldId id="670" r:id="rId141"/>
    <p:sldId id="354" r:id="rId142"/>
    <p:sldId id="261" r:id="rId143"/>
    <p:sldId id="2452" r:id="rId144"/>
    <p:sldId id="264" r:id="rId145"/>
    <p:sldId id="284" r:id="rId146"/>
    <p:sldId id="2455" r:id="rId147"/>
    <p:sldId id="2375" r:id="rId148"/>
  </p:sldIdLst>
  <p:sldSz cx="12192000" cy="6858000"/>
  <p:notesSz cx="6858000" cy="9144000"/>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mbuj Varshney" initials="AV" lastIdx="1" clrIdx="0">
    <p:extLst>
      <p:ext uri="{19B8F6BF-5375-455C-9EA6-DF929625EA0E}">
        <p15:presenceInfo xmlns:p15="http://schemas.microsoft.com/office/powerpoint/2012/main" userId="279ee687c80bf36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4309" autoAdjust="0"/>
    <p:restoredTop sz="96296" autoAdjust="0"/>
  </p:normalViewPr>
  <p:slideViewPr>
    <p:cSldViewPr snapToGrid="0" snapToObjects="1">
      <p:cViewPr varScale="1">
        <p:scale>
          <a:sx n="218" d="100"/>
          <a:sy n="218" d="100"/>
        </p:scale>
        <p:origin x="4824" y="208"/>
      </p:cViewPr>
      <p:guideLst/>
    </p:cSldViewPr>
  </p:slideViewPr>
  <p:outlineViewPr>
    <p:cViewPr>
      <p:scale>
        <a:sx n="33" d="100"/>
        <a:sy n="33" d="100"/>
      </p:scale>
      <p:origin x="0" y="-77376"/>
    </p:cViewPr>
  </p:outlineViewPr>
  <p:notesTextViewPr>
    <p:cViewPr>
      <p:scale>
        <a:sx n="20" d="100"/>
        <a:sy n="20" d="100"/>
      </p:scale>
      <p:origin x="0" y="0"/>
    </p:cViewPr>
  </p:notesTextViewPr>
  <p:sorterViewPr>
    <p:cViewPr varScale="1">
      <p:scale>
        <a:sx n="1" d="1"/>
        <a:sy n="1" d="1"/>
      </p:scale>
      <p:origin x="0" y="0"/>
    </p:cViewPr>
  </p:sorterViewPr>
  <p:notesViewPr>
    <p:cSldViewPr snapToGrid="0" snapToObjects="1">
      <p:cViewPr varScale="1">
        <p:scale>
          <a:sx n="160" d="100"/>
          <a:sy n="160" d="100"/>
        </p:scale>
        <p:origin x="5360" y="176"/>
      </p:cViewPr>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notesMaster" Target="notesMasters/notesMaster1.xml"/><Relationship Id="rId5" Type="http://schemas.openxmlformats.org/officeDocument/2006/relationships/slide" Target="slides/slide4.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commentAuthors" Target="commentAuthor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presProps" Target="pres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theme" Target="theme/theme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tableStyles" Target="tableStyles.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sv-S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118D3C-5865-C248-9EEC-EC62E144E375}" type="datetimeFigureOut">
              <a:rPr lang="sv-SE" smtClean="0"/>
              <a:t>2023-03-14</a:t>
            </a:fld>
            <a:endParaRPr lang="sv-S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sv-S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sv-S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sv-S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7429048-48E3-CB4A-BCD4-0EFC36288878}" type="slidenum">
              <a:rPr lang="sv-SE" smtClean="0"/>
              <a:t>‹#›</a:t>
            </a:fld>
            <a:endParaRPr lang="sv-SE"/>
          </a:p>
        </p:txBody>
      </p:sp>
    </p:spTree>
    <p:extLst>
      <p:ext uri="{BB962C8B-B14F-4D97-AF65-F5344CB8AC3E}">
        <p14:creationId xmlns:p14="http://schemas.microsoft.com/office/powerpoint/2010/main" val="10287330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sz="8800" b="1" dirty="0"/>
          </a:p>
        </p:txBody>
      </p:sp>
      <p:sp>
        <p:nvSpPr>
          <p:cNvPr id="4" name="Slide Number Placeholder 3"/>
          <p:cNvSpPr>
            <a:spLocks noGrp="1"/>
          </p:cNvSpPr>
          <p:nvPr>
            <p:ph type="sldNum" sz="quarter" idx="10"/>
          </p:nvPr>
        </p:nvSpPr>
        <p:spPr/>
        <p:txBody>
          <a:bodyPr/>
          <a:lstStyle/>
          <a:p>
            <a:fld id="{3075746C-E621-8E4B-8CC0-3BE97110A356}" type="slidenum">
              <a:rPr lang="en-US" smtClean="0"/>
              <a:t>1</a:t>
            </a:fld>
            <a:endParaRPr lang="en-US"/>
          </a:p>
        </p:txBody>
      </p:sp>
    </p:spTree>
    <p:extLst>
      <p:ext uri="{BB962C8B-B14F-4D97-AF65-F5344CB8AC3E}">
        <p14:creationId xmlns:p14="http://schemas.microsoft.com/office/powerpoint/2010/main" val="465267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Shape 355"/>
          <p:cNvSpPr>
            <a:spLocks noGrp="1" noRot="1" noChangeAspect="1"/>
          </p:cNvSpPr>
          <p:nvPr>
            <p:ph type="sldImg" idx="2"/>
          </p:nvPr>
        </p:nvSpPr>
        <p:spPr>
          <a:xfrm>
            <a:off x="138113" y="739775"/>
            <a:ext cx="6581775" cy="3703638"/>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56" name="Shape 356"/>
          <p:cNvSpPr txBox="1">
            <a:spLocks noGrp="1"/>
          </p:cNvSpPr>
          <p:nvPr>
            <p:ph type="body" idx="1"/>
          </p:nvPr>
        </p:nvSpPr>
        <p:spPr>
          <a:xfrm>
            <a:off x="685800" y="4689475"/>
            <a:ext cx="5486399" cy="4443412"/>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1200" b="0" i="0" u="none" strike="noStrike" cap="none">
                <a:solidFill>
                  <a:schemeClr val="dk1"/>
                </a:solidFill>
                <a:latin typeface="Calibri"/>
                <a:ea typeface="Calibri"/>
                <a:cs typeface="Calibri"/>
                <a:sym typeface="Calibri"/>
              </a:rPr>
              <a:t>Next, we will have a brief literature review for neighbor discovery protocols. </a:t>
            </a:r>
          </a:p>
          <a:p>
            <a:pPr marL="0" marR="0" lvl="0" indent="0" algn="l" rtl="0">
              <a:spcBef>
                <a:spcPts val="360"/>
              </a:spcBef>
              <a:spcAft>
                <a:spcPts val="0"/>
              </a:spcAft>
              <a:buSzPct val="25000"/>
              <a:buNone/>
            </a:pPr>
            <a:r>
              <a:rPr lang="en-US" sz="1200" b="0" i="0" u="none" strike="noStrike" cap="none">
                <a:solidFill>
                  <a:schemeClr val="dk1"/>
                </a:solidFill>
                <a:latin typeface="Calibri"/>
                <a:ea typeface="Calibri"/>
                <a:cs typeface="Calibri"/>
                <a:sym typeface="Calibri"/>
              </a:rPr>
              <a:t>Basically, the neighbor discovery solutions can be classified into two types: the asynchronous protocols and synchronized protocols. </a:t>
            </a:r>
          </a:p>
          <a:p>
            <a:pPr marL="0" marR="0" lvl="0" indent="0" algn="l" rtl="0">
              <a:spcBef>
                <a:spcPts val="360"/>
              </a:spcBef>
              <a:spcAft>
                <a:spcPts val="0"/>
              </a:spcAft>
              <a:buSzPct val="25000"/>
              <a:buNone/>
            </a:pPr>
            <a:r>
              <a:rPr lang="en-US" sz="1200" b="0" i="0" u="none" strike="noStrike" cap="none">
                <a:solidFill>
                  <a:schemeClr val="dk1"/>
                </a:solidFill>
                <a:latin typeface="Calibri"/>
                <a:ea typeface="Calibri"/>
                <a:cs typeface="Calibri"/>
                <a:sym typeface="Calibri"/>
              </a:rPr>
              <a:t>Here is the representative work on asynchronous protocols.  Nodes use local clock to schedule wireless interface wake-sleep for neighbor discovery purpose. </a:t>
            </a:r>
          </a:p>
          <a:p>
            <a:pPr marL="0" marR="0" lvl="0" indent="0" algn="l" rtl="0">
              <a:spcBef>
                <a:spcPts val="360"/>
              </a:spcBef>
              <a:spcAft>
                <a:spcPts val="0"/>
              </a:spcAft>
              <a:buSzPct val="25000"/>
              <a:buNone/>
            </a:pPr>
            <a:r>
              <a:rPr lang="en-US" sz="1200" b="0" i="0" u="none" strike="noStrike" cap="none">
                <a:solidFill>
                  <a:schemeClr val="dk1"/>
                </a:solidFill>
                <a:latin typeface="Calibri"/>
                <a:ea typeface="Calibri"/>
                <a:cs typeface="Calibri"/>
                <a:sym typeface="Calibri"/>
              </a:rPr>
              <a:t>Asynchronous protocols are the state of the art… The latest research was searchLight in 2012.  </a:t>
            </a:r>
          </a:p>
          <a:p>
            <a:pPr marL="0" marR="0" lvl="0" indent="0" algn="l" rtl="0">
              <a:spcBef>
                <a:spcPts val="360"/>
              </a:spcBef>
              <a:spcAft>
                <a:spcPts val="0"/>
              </a:spcAft>
              <a:buSzPct val="25000"/>
              <a:buNone/>
            </a:pPr>
            <a:r>
              <a:rPr lang="en-US" sz="1200" b="0" i="0" u="none" strike="noStrike" cap="none">
                <a:solidFill>
                  <a:schemeClr val="dk1"/>
                </a:solidFill>
                <a:latin typeface="Calibri"/>
                <a:ea typeface="Calibri"/>
                <a:cs typeface="Calibri"/>
                <a:sym typeface="Calibri"/>
              </a:rPr>
              <a:t>key limitation is not scalable to low duty cycle.</a:t>
            </a:r>
          </a:p>
        </p:txBody>
      </p:sp>
      <p:sp>
        <p:nvSpPr>
          <p:cNvPr id="357" name="Shape 357"/>
          <p:cNvSpPr txBox="1">
            <a:spLocks noGrp="1"/>
          </p:cNvSpPr>
          <p:nvPr>
            <p:ph type="sldNum" idx="12"/>
          </p:nvPr>
        </p:nvSpPr>
        <p:spPr>
          <a:xfrm>
            <a:off x="3884612" y="9377363"/>
            <a:ext cx="2971799" cy="493711"/>
          </a:xfrm>
          <a:prstGeom prst="rect">
            <a:avLst/>
          </a:prstGeom>
          <a:noFill/>
          <a:ln>
            <a:noFill/>
          </a:ln>
        </p:spPr>
        <p:txBody>
          <a:bodyPr lIns="91425" tIns="45700" rIns="91425" bIns="45700" anchor="b" anchorCtr="0">
            <a:noAutofit/>
          </a:bodyPr>
          <a:lstStyle/>
          <a:p>
            <a:pPr marL="0" marR="0" lvl="0" indent="0" algn="r" rtl="0">
              <a:spcBef>
                <a:spcPts val="0"/>
              </a:spcBef>
              <a:spcAft>
                <a:spcPts val="0"/>
              </a:spcAft>
              <a:buSzPct val="25000"/>
              <a:buNone/>
            </a:pPr>
            <a:r>
              <a:rPr lang="en-US"/>
              <a:t> </a:t>
            </a:r>
          </a:p>
        </p:txBody>
      </p:sp>
    </p:spTree>
    <p:extLst>
      <p:ext uri="{BB962C8B-B14F-4D97-AF65-F5344CB8AC3E}">
        <p14:creationId xmlns:p14="http://schemas.microsoft.com/office/powerpoint/2010/main" val="17299419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Shape 355"/>
          <p:cNvSpPr>
            <a:spLocks noGrp="1" noRot="1" noChangeAspect="1"/>
          </p:cNvSpPr>
          <p:nvPr>
            <p:ph type="sldImg" idx="2"/>
          </p:nvPr>
        </p:nvSpPr>
        <p:spPr>
          <a:xfrm>
            <a:off x="138113" y="739775"/>
            <a:ext cx="6581775" cy="3703638"/>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56" name="Shape 356"/>
          <p:cNvSpPr txBox="1">
            <a:spLocks noGrp="1"/>
          </p:cNvSpPr>
          <p:nvPr>
            <p:ph type="body" idx="1"/>
          </p:nvPr>
        </p:nvSpPr>
        <p:spPr>
          <a:xfrm>
            <a:off x="685800" y="4689475"/>
            <a:ext cx="5486399" cy="4443412"/>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1200" b="0" i="0" u="none" strike="noStrike" cap="none">
                <a:solidFill>
                  <a:schemeClr val="dk1"/>
                </a:solidFill>
                <a:latin typeface="Calibri"/>
                <a:ea typeface="Calibri"/>
                <a:cs typeface="Calibri"/>
                <a:sym typeface="Calibri"/>
              </a:rPr>
              <a:t>Next, we will have a brief literature review for neighbor discovery protocols. </a:t>
            </a:r>
          </a:p>
          <a:p>
            <a:pPr marL="0" marR="0" lvl="0" indent="0" algn="l" rtl="0">
              <a:spcBef>
                <a:spcPts val="360"/>
              </a:spcBef>
              <a:spcAft>
                <a:spcPts val="0"/>
              </a:spcAft>
              <a:buSzPct val="25000"/>
              <a:buNone/>
            </a:pPr>
            <a:r>
              <a:rPr lang="en-US" sz="1200" b="0" i="0" u="none" strike="noStrike" cap="none">
                <a:solidFill>
                  <a:schemeClr val="dk1"/>
                </a:solidFill>
                <a:latin typeface="Calibri"/>
                <a:ea typeface="Calibri"/>
                <a:cs typeface="Calibri"/>
                <a:sym typeface="Calibri"/>
              </a:rPr>
              <a:t>Basically, the neighbor discovery solutions can be classified into two types: the asynchronous protocols and synchronized protocols. </a:t>
            </a:r>
          </a:p>
          <a:p>
            <a:pPr marL="0" marR="0" lvl="0" indent="0" algn="l" rtl="0">
              <a:spcBef>
                <a:spcPts val="360"/>
              </a:spcBef>
              <a:spcAft>
                <a:spcPts val="0"/>
              </a:spcAft>
              <a:buSzPct val="25000"/>
              <a:buNone/>
            </a:pPr>
            <a:r>
              <a:rPr lang="en-US" sz="1200" b="0" i="0" u="none" strike="noStrike" cap="none">
                <a:solidFill>
                  <a:schemeClr val="dk1"/>
                </a:solidFill>
                <a:latin typeface="Calibri"/>
                <a:ea typeface="Calibri"/>
                <a:cs typeface="Calibri"/>
                <a:sym typeface="Calibri"/>
              </a:rPr>
              <a:t>Here is the representative work on asynchronous protocols.  Nodes use local clock to schedule wireless interface wake-sleep for neighbor discovery purpose. </a:t>
            </a:r>
          </a:p>
          <a:p>
            <a:pPr marL="0" marR="0" lvl="0" indent="0" algn="l" rtl="0">
              <a:spcBef>
                <a:spcPts val="360"/>
              </a:spcBef>
              <a:spcAft>
                <a:spcPts val="0"/>
              </a:spcAft>
              <a:buSzPct val="25000"/>
              <a:buNone/>
            </a:pPr>
            <a:r>
              <a:rPr lang="en-US" sz="1200" b="0" i="0" u="none" strike="noStrike" cap="none">
                <a:solidFill>
                  <a:schemeClr val="dk1"/>
                </a:solidFill>
                <a:latin typeface="Calibri"/>
                <a:ea typeface="Calibri"/>
                <a:cs typeface="Calibri"/>
                <a:sym typeface="Calibri"/>
              </a:rPr>
              <a:t>Asynchronous protocols are the state of the art… The latest research was searchLight in 2012.  </a:t>
            </a:r>
          </a:p>
          <a:p>
            <a:pPr marL="0" marR="0" lvl="0" indent="0" algn="l" rtl="0">
              <a:spcBef>
                <a:spcPts val="360"/>
              </a:spcBef>
              <a:spcAft>
                <a:spcPts val="0"/>
              </a:spcAft>
              <a:buSzPct val="25000"/>
              <a:buNone/>
            </a:pPr>
            <a:r>
              <a:rPr lang="en-US" sz="1200" b="0" i="0" u="none" strike="noStrike" cap="none">
                <a:solidFill>
                  <a:schemeClr val="dk1"/>
                </a:solidFill>
                <a:latin typeface="Calibri"/>
                <a:ea typeface="Calibri"/>
                <a:cs typeface="Calibri"/>
                <a:sym typeface="Calibri"/>
              </a:rPr>
              <a:t>key limitation is not scalable to low duty cycle.</a:t>
            </a:r>
          </a:p>
        </p:txBody>
      </p:sp>
      <p:sp>
        <p:nvSpPr>
          <p:cNvPr id="357" name="Shape 357"/>
          <p:cNvSpPr txBox="1">
            <a:spLocks noGrp="1"/>
          </p:cNvSpPr>
          <p:nvPr>
            <p:ph type="sldNum" idx="12"/>
          </p:nvPr>
        </p:nvSpPr>
        <p:spPr>
          <a:xfrm>
            <a:off x="3884612" y="9377363"/>
            <a:ext cx="2971799" cy="493711"/>
          </a:xfrm>
          <a:prstGeom prst="rect">
            <a:avLst/>
          </a:prstGeom>
          <a:noFill/>
          <a:ln>
            <a:noFill/>
          </a:ln>
        </p:spPr>
        <p:txBody>
          <a:bodyPr lIns="91425" tIns="45700" rIns="91425" bIns="45700" anchor="b" anchorCtr="0">
            <a:noAutofit/>
          </a:bodyPr>
          <a:lstStyle/>
          <a:p>
            <a:pPr marL="0" marR="0" lvl="0" indent="0" algn="r" rtl="0">
              <a:spcBef>
                <a:spcPts val="0"/>
              </a:spcBef>
              <a:spcAft>
                <a:spcPts val="0"/>
              </a:spcAft>
              <a:buSzPct val="25000"/>
              <a:buNone/>
            </a:pPr>
            <a:r>
              <a:rPr lang="en-US"/>
              <a:t>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3075746C-E621-8E4B-8CC0-3BE97110A356}" type="slidenum">
              <a:rPr lang="en-US" smtClean="0"/>
              <a:t>56</a:t>
            </a:fld>
            <a:endParaRPr lang="en-US"/>
          </a:p>
        </p:txBody>
      </p:sp>
    </p:spTree>
    <p:extLst>
      <p:ext uri="{BB962C8B-B14F-4D97-AF65-F5344CB8AC3E}">
        <p14:creationId xmlns:p14="http://schemas.microsoft.com/office/powerpoint/2010/main" val="30135480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b="1">
                <a:solidFill>
                  <a:srgbClr val="FFCC99"/>
                </a:solidFill>
                <a:latin typeface="Times New Roman" panose="02020603050405020304" pitchFamily="18" charset="0"/>
              </a:defRPr>
            </a:lvl1pPr>
            <a:lvl2pPr marL="742950" indent="-285750" defTabSz="966788">
              <a:defRPr sz="2400" b="1">
                <a:solidFill>
                  <a:srgbClr val="FFCC99"/>
                </a:solidFill>
                <a:latin typeface="Times New Roman" panose="02020603050405020304" pitchFamily="18" charset="0"/>
              </a:defRPr>
            </a:lvl2pPr>
            <a:lvl3pPr marL="1143000" indent="-228600" defTabSz="966788">
              <a:defRPr sz="2400" b="1">
                <a:solidFill>
                  <a:srgbClr val="FFCC99"/>
                </a:solidFill>
                <a:latin typeface="Times New Roman" panose="02020603050405020304" pitchFamily="18" charset="0"/>
              </a:defRPr>
            </a:lvl3pPr>
            <a:lvl4pPr marL="1600200" indent="-228600" defTabSz="966788">
              <a:defRPr sz="2400" b="1">
                <a:solidFill>
                  <a:srgbClr val="FFCC99"/>
                </a:solidFill>
                <a:latin typeface="Times New Roman" panose="02020603050405020304" pitchFamily="18" charset="0"/>
              </a:defRPr>
            </a:lvl4pPr>
            <a:lvl5pPr marL="2057400" indent="-228600" defTabSz="966788">
              <a:defRPr sz="2400" b="1">
                <a:solidFill>
                  <a:srgbClr val="FFCC99"/>
                </a:solidFill>
                <a:latin typeface="Times New Roman" panose="02020603050405020304" pitchFamily="18" charset="0"/>
              </a:defRPr>
            </a:lvl5pPr>
            <a:lvl6pPr marL="2514600" indent="-228600" defTabSz="966788" eaLnBrk="0" fontAlgn="base" hangingPunct="0">
              <a:spcBef>
                <a:spcPct val="0"/>
              </a:spcBef>
              <a:spcAft>
                <a:spcPct val="0"/>
              </a:spcAft>
              <a:defRPr sz="2400" b="1">
                <a:solidFill>
                  <a:srgbClr val="FFCC99"/>
                </a:solidFill>
                <a:latin typeface="Times New Roman" panose="02020603050405020304" pitchFamily="18" charset="0"/>
              </a:defRPr>
            </a:lvl6pPr>
            <a:lvl7pPr marL="2971800" indent="-228600" defTabSz="966788" eaLnBrk="0" fontAlgn="base" hangingPunct="0">
              <a:spcBef>
                <a:spcPct val="0"/>
              </a:spcBef>
              <a:spcAft>
                <a:spcPct val="0"/>
              </a:spcAft>
              <a:defRPr sz="2400" b="1">
                <a:solidFill>
                  <a:srgbClr val="FFCC99"/>
                </a:solidFill>
                <a:latin typeface="Times New Roman" panose="02020603050405020304" pitchFamily="18" charset="0"/>
              </a:defRPr>
            </a:lvl7pPr>
            <a:lvl8pPr marL="3429000" indent="-228600" defTabSz="966788" eaLnBrk="0" fontAlgn="base" hangingPunct="0">
              <a:spcBef>
                <a:spcPct val="0"/>
              </a:spcBef>
              <a:spcAft>
                <a:spcPct val="0"/>
              </a:spcAft>
              <a:defRPr sz="2400" b="1">
                <a:solidFill>
                  <a:srgbClr val="FFCC99"/>
                </a:solidFill>
                <a:latin typeface="Times New Roman" panose="02020603050405020304" pitchFamily="18" charset="0"/>
              </a:defRPr>
            </a:lvl8pPr>
            <a:lvl9pPr marL="3886200" indent="-228600" defTabSz="966788" eaLnBrk="0" fontAlgn="base" hangingPunct="0">
              <a:spcBef>
                <a:spcPct val="0"/>
              </a:spcBef>
              <a:spcAft>
                <a:spcPct val="0"/>
              </a:spcAft>
              <a:defRPr sz="2400" b="1">
                <a:solidFill>
                  <a:srgbClr val="FFCC99"/>
                </a:solidFill>
                <a:latin typeface="Times New Roman" panose="02020603050405020304" pitchFamily="18" charset="0"/>
              </a:defRPr>
            </a:lvl9pPr>
          </a:lstStyle>
          <a:p>
            <a:fld id="{FEF15769-D768-4E97-A24C-4052822D51B5}" type="slidenum">
              <a:rPr lang="en-US" altLang="en-US" sz="1400" b="0" smtClean="0">
                <a:solidFill>
                  <a:schemeClr val="tx1"/>
                </a:solidFill>
              </a:rPr>
              <a:pPr/>
              <a:t>62</a:t>
            </a:fld>
            <a:endParaRPr lang="en-US" altLang="en-US" sz="1400" b="0">
              <a:solidFill>
                <a:schemeClr val="tx1"/>
              </a:solidFill>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8641110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defRPr>
            </a:lvl1pPr>
            <a:lvl2pPr marL="742950" indent="-285750" defTabSz="966788">
              <a:spcBef>
                <a:spcPct val="30000"/>
              </a:spcBef>
              <a:defRPr sz="1200">
                <a:solidFill>
                  <a:schemeClr val="tx1"/>
                </a:solidFill>
                <a:latin typeface="Times New Roman" panose="02020603050405020304" pitchFamily="18" charset="0"/>
              </a:defRPr>
            </a:lvl2pPr>
            <a:lvl3pPr marL="1143000" indent="-228600" defTabSz="966788">
              <a:spcBef>
                <a:spcPct val="30000"/>
              </a:spcBef>
              <a:defRPr sz="1200">
                <a:solidFill>
                  <a:schemeClr val="tx1"/>
                </a:solidFill>
                <a:latin typeface="Times New Roman" panose="02020603050405020304" pitchFamily="18" charset="0"/>
              </a:defRPr>
            </a:lvl3pPr>
            <a:lvl4pPr marL="1600200" indent="-228600" defTabSz="966788">
              <a:spcBef>
                <a:spcPct val="30000"/>
              </a:spcBef>
              <a:defRPr sz="1200">
                <a:solidFill>
                  <a:schemeClr val="tx1"/>
                </a:solidFill>
                <a:latin typeface="Times New Roman" panose="02020603050405020304" pitchFamily="18" charset="0"/>
              </a:defRPr>
            </a:lvl4pPr>
            <a:lvl5pPr marL="2057400" indent="-228600" defTabSz="966788">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69022AA1-5BDC-49FC-A0F7-606C267E3CEB}" type="slidenum">
              <a:rPr lang="en-US" altLang="en-US" sz="1400" smtClean="0"/>
              <a:pPr>
                <a:spcBef>
                  <a:spcPct val="0"/>
                </a:spcBef>
              </a:pPr>
              <a:t>87</a:t>
            </a:fld>
            <a:endParaRPr lang="en-US" altLang="en-US" sz="140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extLst>
      <p:ext uri="{BB962C8B-B14F-4D97-AF65-F5344CB8AC3E}">
        <p14:creationId xmlns:p14="http://schemas.microsoft.com/office/powerpoint/2010/main" val="35203737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defRPr>
            </a:lvl1pPr>
            <a:lvl2pPr marL="742950" indent="-285750" defTabSz="966788">
              <a:spcBef>
                <a:spcPct val="30000"/>
              </a:spcBef>
              <a:defRPr sz="1200">
                <a:solidFill>
                  <a:schemeClr val="tx1"/>
                </a:solidFill>
                <a:latin typeface="Times New Roman" panose="02020603050405020304" pitchFamily="18" charset="0"/>
              </a:defRPr>
            </a:lvl2pPr>
            <a:lvl3pPr marL="1143000" indent="-228600" defTabSz="966788">
              <a:spcBef>
                <a:spcPct val="30000"/>
              </a:spcBef>
              <a:defRPr sz="1200">
                <a:solidFill>
                  <a:schemeClr val="tx1"/>
                </a:solidFill>
                <a:latin typeface="Times New Roman" panose="02020603050405020304" pitchFamily="18" charset="0"/>
              </a:defRPr>
            </a:lvl3pPr>
            <a:lvl4pPr marL="1600200" indent="-228600" defTabSz="966788">
              <a:spcBef>
                <a:spcPct val="30000"/>
              </a:spcBef>
              <a:defRPr sz="1200">
                <a:solidFill>
                  <a:schemeClr val="tx1"/>
                </a:solidFill>
                <a:latin typeface="Times New Roman" panose="02020603050405020304" pitchFamily="18" charset="0"/>
              </a:defRPr>
            </a:lvl4pPr>
            <a:lvl5pPr marL="2057400" indent="-228600" defTabSz="966788">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AA9C21EE-8ADA-4444-AA05-AEA213AB465E}" type="slidenum">
              <a:rPr lang="en-US" altLang="en-US" sz="1400" smtClean="0"/>
              <a:pPr>
                <a:spcBef>
                  <a:spcPct val="0"/>
                </a:spcBef>
              </a:pPr>
              <a:t>89</a:t>
            </a:fld>
            <a:endParaRPr lang="en-US" altLang="en-US" sz="1400"/>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extLst>
      <p:ext uri="{BB962C8B-B14F-4D97-AF65-F5344CB8AC3E}">
        <p14:creationId xmlns:p14="http://schemas.microsoft.com/office/powerpoint/2010/main" val="24659523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3075746C-E621-8E4B-8CC0-3BE97110A356}" type="slidenum">
              <a:rPr lang="en-US" smtClean="0"/>
              <a:t>97</a:t>
            </a:fld>
            <a:endParaRPr lang="en-US"/>
          </a:p>
        </p:txBody>
      </p:sp>
    </p:spTree>
    <p:extLst>
      <p:ext uri="{BB962C8B-B14F-4D97-AF65-F5344CB8AC3E}">
        <p14:creationId xmlns:p14="http://schemas.microsoft.com/office/powerpoint/2010/main" val="30839464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defRPr>
            </a:lvl1pPr>
            <a:lvl2pPr marL="742950" indent="-285750" defTabSz="966788">
              <a:spcBef>
                <a:spcPct val="30000"/>
              </a:spcBef>
              <a:defRPr sz="1200">
                <a:solidFill>
                  <a:schemeClr val="tx1"/>
                </a:solidFill>
                <a:latin typeface="Times New Roman" panose="02020603050405020304" pitchFamily="18" charset="0"/>
              </a:defRPr>
            </a:lvl2pPr>
            <a:lvl3pPr marL="1143000" indent="-228600" defTabSz="966788">
              <a:spcBef>
                <a:spcPct val="30000"/>
              </a:spcBef>
              <a:defRPr sz="1200">
                <a:solidFill>
                  <a:schemeClr val="tx1"/>
                </a:solidFill>
                <a:latin typeface="Times New Roman" panose="02020603050405020304" pitchFamily="18" charset="0"/>
              </a:defRPr>
            </a:lvl3pPr>
            <a:lvl4pPr marL="1600200" indent="-228600" defTabSz="966788">
              <a:spcBef>
                <a:spcPct val="30000"/>
              </a:spcBef>
              <a:defRPr sz="1200">
                <a:solidFill>
                  <a:schemeClr val="tx1"/>
                </a:solidFill>
                <a:latin typeface="Times New Roman" panose="02020603050405020304" pitchFamily="18" charset="0"/>
              </a:defRPr>
            </a:lvl4pPr>
            <a:lvl5pPr marL="2057400" indent="-228600" defTabSz="966788">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5825103C-61E5-46D8-8E69-9BC03E2C9B82}" type="slidenum">
              <a:rPr lang="en-US" altLang="en-US" sz="1400" smtClean="0"/>
              <a:pPr>
                <a:spcBef>
                  <a:spcPct val="0"/>
                </a:spcBef>
              </a:pPr>
              <a:t>99</a:t>
            </a:fld>
            <a:endParaRPr lang="en-US" altLang="en-US" sz="1400"/>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extLst>
      <p:ext uri="{BB962C8B-B14F-4D97-AF65-F5344CB8AC3E}">
        <p14:creationId xmlns:p14="http://schemas.microsoft.com/office/powerpoint/2010/main" val="32137665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defRPr>
            </a:lvl1pPr>
            <a:lvl2pPr marL="742950" indent="-285750" defTabSz="966788">
              <a:spcBef>
                <a:spcPct val="30000"/>
              </a:spcBef>
              <a:defRPr sz="1200">
                <a:solidFill>
                  <a:schemeClr val="tx1"/>
                </a:solidFill>
                <a:latin typeface="Times New Roman" panose="02020603050405020304" pitchFamily="18" charset="0"/>
              </a:defRPr>
            </a:lvl2pPr>
            <a:lvl3pPr marL="1143000" indent="-228600" defTabSz="966788">
              <a:spcBef>
                <a:spcPct val="30000"/>
              </a:spcBef>
              <a:defRPr sz="1200">
                <a:solidFill>
                  <a:schemeClr val="tx1"/>
                </a:solidFill>
                <a:latin typeface="Times New Roman" panose="02020603050405020304" pitchFamily="18" charset="0"/>
              </a:defRPr>
            </a:lvl3pPr>
            <a:lvl4pPr marL="1600200" indent="-228600" defTabSz="966788">
              <a:spcBef>
                <a:spcPct val="30000"/>
              </a:spcBef>
              <a:defRPr sz="1200">
                <a:solidFill>
                  <a:schemeClr val="tx1"/>
                </a:solidFill>
                <a:latin typeface="Times New Roman" panose="02020603050405020304" pitchFamily="18" charset="0"/>
              </a:defRPr>
            </a:lvl4pPr>
            <a:lvl5pPr marL="2057400" indent="-228600" defTabSz="966788">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7D97B589-B420-461D-BA33-06891A1F9EA1}" type="slidenum">
              <a:rPr lang="en-US" altLang="en-US" sz="1400" smtClean="0"/>
              <a:pPr>
                <a:spcBef>
                  <a:spcPct val="0"/>
                </a:spcBef>
              </a:pPr>
              <a:t>108</a:t>
            </a:fld>
            <a:endParaRPr lang="en-US" altLang="en-US" sz="1400"/>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extLst>
      <p:ext uri="{BB962C8B-B14F-4D97-AF65-F5344CB8AC3E}">
        <p14:creationId xmlns:p14="http://schemas.microsoft.com/office/powerpoint/2010/main" val="19718229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3075746C-E621-8E4B-8CC0-3BE97110A356}" type="slidenum">
              <a:rPr lang="en-US" smtClean="0"/>
              <a:t>113</a:t>
            </a:fld>
            <a:endParaRPr lang="en-US"/>
          </a:p>
        </p:txBody>
      </p:sp>
    </p:spTree>
    <p:extLst>
      <p:ext uri="{BB962C8B-B14F-4D97-AF65-F5344CB8AC3E}">
        <p14:creationId xmlns:p14="http://schemas.microsoft.com/office/powerpoint/2010/main" val="22921210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3075746C-E621-8E4B-8CC0-3BE97110A356}" type="slidenum">
              <a:rPr lang="en-US" smtClean="0"/>
              <a:t>2</a:t>
            </a:fld>
            <a:endParaRPr lang="en-US"/>
          </a:p>
        </p:txBody>
      </p:sp>
    </p:spTree>
    <p:extLst>
      <p:ext uri="{BB962C8B-B14F-4D97-AF65-F5344CB8AC3E}">
        <p14:creationId xmlns:p14="http://schemas.microsoft.com/office/powerpoint/2010/main" val="386201613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3075746C-E621-8E4B-8CC0-3BE97110A356}" type="slidenum">
              <a:rPr lang="en-US" smtClean="0"/>
              <a:t>130</a:t>
            </a:fld>
            <a:endParaRPr lang="en-US"/>
          </a:p>
        </p:txBody>
      </p:sp>
    </p:spTree>
    <p:extLst>
      <p:ext uri="{BB962C8B-B14F-4D97-AF65-F5344CB8AC3E}">
        <p14:creationId xmlns:p14="http://schemas.microsoft.com/office/powerpoint/2010/main" val="12183924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defRPr>
            </a:lvl1pPr>
            <a:lvl2pPr marL="742950" indent="-285750" defTabSz="966788">
              <a:spcBef>
                <a:spcPct val="30000"/>
              </a:spcBef>
              <a:defRPr sz="1200">
                <a:solidFill>
                  <a:schemeClr val="tx1"/>
                </a:solidFill>
                <a:latin typeface="Times New Roman" panose="02020603050405020304" pitchFamily="18" charset="0"/>
              </a:defRPr>
            </a:lvl2pPr>
            <a:lvl3pPr marL="1143000" indent="-228600" defTabSz="966788">
              <a:spcBef>
                <a:spcPct val="30000"/>
              </a:spcBef>
              <a:defRPr sz="1200">
                <a:solidFill>
                  <a:schemeClr val="tx1"/>
                </a:solidFill>
                <a:latin typeface="Times New Roman" panose="02020603050405020304" pitchFamily="18" charset="0"/>
              </a:defRPr>
            </a:lvl3pPr>
            <a:lvl4pPr marL="1600200" indent="-228600" defTabSz="966788">
              <a:spcBef>
                <a:spcPct val="30000"/>
              </a:spcBef>
              <a:defRPr sz="1200">
                <a:solidFill>
                  <a:schemeClr val="tx1"/>
                </a:solidFill>
                <a:latin typeface="Times New Roman" panose="02020603050405020304" pitchFamily="18" charset="0"/>
              </a:defRPr>
            </a:lvl4pPr>
            <a:lvl5pPr marL="2057400" indent="-228600" defTabSz="966788">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DFBA4EEF-AA45-4C1E-925A-9976254DF1CB}" type="slidenum">
              <a:rPr lang="en-US" altLang="en-US" sz="1400" smtClean="0"/>
              <a:pPr>
                <a:spcBef>
                  <a:spcPct val="0"/>
                </a:spcBef>
              </a:pPr>
              <a:t>137</a:t>
            </a:fld>
            <a:endParaRPr lang="en-US" altLang="en-US" sz="1400"/>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extLst>
      <p:ext uri="{BB962C8B-B14F-4D97-AF65-F5344CB8AC3E}">
        <p14:creationId xmlns:p14="http://schemas.microsoft.com/office/powerpoint/2010/main" val="10198410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defRPr>
            </a:lvl1pPr>
            <a:lvl2pPr marL="742950" indent="-285750" defTabSz="966788">
              <a:spcBef>
                <a:spcPct val="30000"/>
              </a:spcBef>
              <a:defRPr sz="1200">
                <a:solidFill>
                  <a:schemeClr val="tx1"/>
                </a:solidFill>
                <a:latin typeface="Times New Roman" panose="02020603050405020304" pitchFamily="18" charset="0"/>
              </a:defRPr>
            </a:lvl2pPr>
            <a:lvl3pPr marL="1143000" indent="-228600" defTabSz="966788">
              <a:spcBef>
                <a:spcPct val="30000"/>
              </a:spcBef>
              <a:defRPr sz="1200">
                <a:solidFill>
                  <a:schemeClr val="tx1"/>
                </a:solidFill>
                <a:latin typeface="Times New Roman" panose="02020603050405020304" pitchFamily="18" charset="0"/>
              </a:defRPr>
            </a:lvl3pPr>
            <a:lvl4pPr marL="1600200" indent="-228600" defTabSz="966788">
              <a:spcBef>
                <a:spcPct val="30000"/>
              </a:spcBef>
              <a:defRPr sz="1200">
                <a:solidFill>
                  <a:schemeClr val="tx1"/>
                </a:solidFill>
                <a:latin typeface="Times New Roman" panose="02020603050405020304" pitchFamily="18" charset="0"/>
              </a:defRPr>
            </a:lvl4pPr>
            <a:lvl5pPr marL="2057400" indent="-228600" defTabSz="966788">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5DCE762D-B84A-4B88-ABB7-3809A35F15FE}" type="slidenum">
              <a:rPr lang="en-US" altLang="en-US" sz="1400" smtClean="0"/>
              <a:pPr>
                <a:spcBef>
                  <a:spcPct val="0"/>
                </a:spcBef>
              </a:pPr>
              <a:t>138</a:t>
            </a:fld>
            <a:endParaRPr lang="en-US" altLang="en-US" sz="1400"/>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extLst>
      <p:ext uri="{BB962C8B-B14F-4D97-AF65-F5344CB8AC3E}">
        <p14:creationId xmlns:p14="http://schemas.microsoft.com/office/powerpoint/2010/main" val="7082787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Begin by talking about contributions made with directional antennas to allow co-existence on shared spectrum for battery operated NES</a:t>
            </a:r>
          </a:p>
          <a:p>
            <a:pPr marL="171450" indent="-171450">
              <a:buFontTx/>
              <a:buChar char="-"/>
            </a:pPr>
            <a:r>
              <a:rPr lang="en-US" dirty="0"/>
              <a:t>This work was done in the firs two and half years of my PhD studies</a:t>
            </a:r>
          </a:p>
        </p:txBody>
      </p:sp>
      <p:sp>
        <p:nvSpPr>
          <p:cNvPr id="4" name="Slide Number Placeholder 3"/>
          <p:cNvSpPr>
            <a:spLocks noGrp="1"/>
          </p:cNvSpPr>
          <p:nvPr>
            <p:ph type="sldNum" sz="quarter" idx="10"/>
          </p:nvPr>
        </p:nvSpPr>
        <p:spPr/>
        <p:txBody>
          <a:bodyPr/>
          <a:lstStyle/>
          <a:p>
            <a:fld id="{3075746C-E621-8E4B-8CC0-3BE97110A356}" type="slidenum">
              <a:rPr lang="en-US" smtClean="0"/>
              <a:t>141</a:t>
            </a:fld>
            <a:endParaRPr lang="en-US"/>
          </a:p>
        </p:txBody>
      </p:sp>
    </p:spTree>
    <p:extLst>
      <p:ext uri="{BB962C8B-B14F-4D97-AF65-F5344CB8AC3E}">
        <p14:creationId xmlns:p14="http://schemas.microsoft.com/office/powerpoint/2010/main" val="101333177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0" y="514350"/>
            <a:ext cx="4572000" cy="2571750"/>
          </a:xfrm>
        </p:spPr>
      </p:sp>
      <p:sp>
        <p:nvSpPr>
          <p:cNvPr id="3" name="Notes Placeholder 2"/>
          <p:cNvSpPr>
            <a:spLocks noGrp="1"/>
          </p:cNvSpPr>
          <p:nvPr>
            <p:ph type="body" idx="1"/>
          </p:nvPr>
        </p:nvSpPr>
        <p:spPr/>
        <p:txBody>
          <a:bodyPr/>
          <a:lstStyle/>
          <a:p>
            <a:r>
              <a:rPr lang="en-US" dirty="0"/>
              <a:t>- Talk about what is directional antenna </a:t>
            </a:r>
            <a:endParaRPr lang="en-US" baseline="0" dirty="0"/>
          </a:p>
          <a:p>
            <a:r>
              <a:rPr lang="en-US" baseline="0" dirty="0"/>
              <a:t>A Directional antenna radiates or receives greater power in specific directions.</a:t>
            </a:r>
          </a:p>
          <a:p>
            <a:pPr marL="171450" indent="-171450">
              <a:buFontTx/>
              <a:buChar char="-"/>
            </a:pPr>
            <a:r>
              <a:rPr lang="en-US" baseline="0" dirty="0"/>
              <a:t>An ESD or Electronically Steerable Directional antennas is a type of </a:t>
            </a:r>
            <a:r>
              <a:rPr lang="en-US" baseline="0" dirty="0" err="1"/>
              <a:t>diretional</a:t>
            </a:r>
            <a:r>
              <a:rPr lang="en-US" baseline="0" dirty="0"/>
              <a:t> </a:t>
            </a:r>
            <a:r>
              <a:rPr lang="en-US" baseline="0" dirty="0" err="1"/>
              <a:t>antena</a:t>
            </a:r>
            <a:r>
              <a:rPr lang="en-US" baseline="0" dirty="0"/>
              <a:t> that allows the electronic control of the direction of  maximum antenna gain. One example of ESD antenna is the SPIDA which you can see in the slide. These antennas are </a:t>
            </a:r>
            <a:r>
              <a:rPr lang="en-US" baseline="0" dirty="0" err="1"/>
              <a:t>feasble</a:t>
            </a:r>
            <a:r>
              <a:rPr lang="en-US" baseline="0" dirty="0"/>
              <a:t>, simple and inexpensive. E.g., the SPIDA antenna you see on the slide can be configured to six possible antenna direction and costs only 5 USD to make.</a:t>
            </a:r>
          </a:p>
          <a:p>
            <a:pPr marL="171450" indent="-171450">
              <a:buFontTx/>
              <a:buChar char="-"/>
            </a:pPr>
            <a:r>
              <a:rPr lang="en-US" baseline="0" dirty="0"/>
              <a:t>Despite advantages offered by ESD antennas, they have not been widely used for NES. The protocols and insights from other wireless networks cannot be applied to NES as they are usually </a:t>
            </a:r>
            <a:r>
              <a:rPr lang="en-US" baseline="0" dirty="0" err="1"/>
              <a:t>multihop</a:t>
            </a:r>
            <a:r>
              <a:rPr lang="en-US" baseline="0" dirty="0"/>
              <a:t> in nature, and they present very different challenge as compared to 1-hop networks.</a:t>
            </a:r>
          </a:p>
          <a:p>
            <a:pPr marL="171450" indent="-171450">
              <a:buFontTx/>
              <a:buChar char="-"/>
            </a:pPr>
            <a:r>
              <a:rPr lang="en-US" baseline="0" dirty="0"/>
              <a:t> One of the reasons was lack of testbed to perform experiments with ESD antenna. Initial part of my </a:t>
            </a:r>
            <a:r>
              <a:rPr lang="en-US" baseline="0" dirty="0" err="1"/>
              <a:t>phd</a:t>
            </a:r>
            <a:r>
              <a:rPr lang="en-US" baseline="0" dirty="0"/>
              <a:t> studies looked at designing testbed of WSN nodes equipped with the SPIDA antenna.</a:t>
            </a:r>
          </a:p>
          <a:p>
            <a:endParaRPr lang="en-US" baseline="0" dirty="0"/>
          </a:p>
          <a:p>
            <a:r>
              <a:rPr lang="en-US" baseline="0" dirty="0"/>
              <a:t>Next we discuss two sensing and communication application we explored with the ESD antenna.</a:t>
            </a:r>
          </a:p>
          <a:p>
            <a:endParaRPr lang="en-US" baseline="0" dirty="0"/>
          </a:p>
          <a:p>
            <a:endParaRPr lang="en-US" baseline="0" dirty="0"/>
          </a:p>
          <a:p>
            <a:endParaRPr lang="en-US" dirty="0"/>
          </a:p>
        </p:txBody>
      </p:sp>
    </p:spTree>
    <p:extLst>
      <p:ext uri="{BB962C8B-B14F-4D97-AF65-F5344CB8AC3E}">
        <p14:creationId xmlns:p14="http://schemas.microsoft.com/office/powerpoint/2010/main" val="94428161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0" y="514350"/>
            <a:ext cx="4572000" cy="2571750"/>
          </a:xfrm>
        </p:spPr>
      </p:sp>
      <p:sp>
        <p:nvSpPr>
          <p:cNvPr id="3" name="Notes Placeholder 2"/>
          <p:cNvSpPr>
            <a:spLocks noGrp="1"/>
          </p:cNvSpPr>
          <p:nvPr>
            <p:ph type="body" idx="1"/>
          </p:nvPr>
        </p:nvSpPr>
        <p:spPr/>
        <p:txBody>
          <a:bodyPr/>
          <a:lstStyle/>
          <a:p>
            <a:r>
              <a:rPr lang="en-US" dirty="0"/>
              <a:t>Bulk data is traffic</a:t>
            </a:r>
            <a:r>
              <a:rPr lang="en-US" baseline="0" dirty="0"/>
              <a:t> pattern for many WSN applications, including for example volcano monitoring or structural health monitoring. The central feature of these applications is that there is large amount of sensed data that is collected and send over multi-hop low-powered wireless links to a powerful sink node for further processing. The directional antennas are beneficial for such applications as they increase the communication range at no additional energy cost, also bulk transmissions as they occupy channel for larger period of time are more severely affected by interference. However, in WSN there are no existing protocol to exploit this.</a:t>
            </a:r>
          </a:p>
          <a:p>
            <a:endParaRPr lang="en-US" dirty="0"/>
          </a:p>
        </p:txBody>
      </p:sp>
    </p:spTree>
    <p:extLst>
      <p:ext uri="{BB962C8B-B14F-4D97-AF65-F5344CB8AC3E}">
        <p14:creationId xmlns:p14="http://schemas.microsoft.com/office/powerpoint/2010/main" val="17262517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0" y="514350"/>
            <a:ext cx="4572000" cy="2571750"/>
          </a:xfrm>
        </p:spPr>
      </p:sp>
      <p:sp>
        <p:nvSpPr>
          <p:cNvPr id="3" name="Notes Placeholder 2"/>
          <p:cNvSpPr>
            <a:spLocks noGrp="1"/>
          </p:cNvSpPr>
          <p:nvPr>
            <p:ph type="body" idx="1"/>
          </p:nvPr>
        </p:nvSpPr>
        <p:spPr/>
        <p:txBody>
          <a:bodyPr/>
          <a:lstStyle/>
          <a:p>
            <a:r>
              <a:rPr lang="en-US" dirty="0"/>
              <a:t>So our main contribution in this work is we present a protocol called</a:t>
            </a:r>
            <a:r>
              <a:rPr lang="en-US" baseline="0" dirty="0"/>
              <a:t> DPT which leverages directional transmissions and receptions. We demonstrate that directional communication can reduce intra/inter path interference </a:t>
            </a:r>
            <a:r>
              <a:rPr lang="en-US" baseline="0" dirty="0" err="1"/>
              <a:t>signficiantly</a:t>
            </a:r>
            <a:r>
              <a:rPr lang="en-US" baseline="0" dirty="0"/>
              <a:t>.  We further </a:t>
            </a:r>
            <a:r>
              <a:rPr lang="en-US" baseline="0" dirty="0" err="1"/>
              <a:t>demontsrate</a:t>
            </a:r>
            <a:r>
              <a:rPr lang="en-US" baseline="0" dirty="0"/>
              <a:t> that this reduced </a:t>
            </a:r>
            <a:r>
              <a:rPr lang="en-US" baseline="0" dirty="0" err="1"/>
              <a:t>interapath</a:t>
            </a:r>
            <a:r>
              <a:rPr lang="en-US" baseline="0" dirty="0"/>
              <a:t> and </a:t>
            </a:r>
            <a:r>
              <a:rPr lang="en-US" baseline="0" dirty="0" err="1"/>
              <a:t>interpath</a:t>
            </a:r>
            <a:r>
              <a:rPr lang="en-US" baseline="0" dirty="0"/>
              <a:t> interference allows high throughput </a:t>
            </a:r>
            <a:r>
              <a:rPr lang="en-US" baseline="0" dirty="0" err="1"/>
              <a:t>multihop</a:t>
            </a:r>
            <a:r>
              <a:rPr lang="en-US" baseline="0" dirty="0"/>
              <a:t> transmissions to occur on one wireless channel. We also achieve the highest reported throughput in 802.15.4 </a:t>
            </a:r>
            <a:r>
              <a:rPr lang="en-US" baseline="0" dirty="0" err="1"/>
              <a:t>multihop</a:t>
            </a:r>
            <a:r>
              <a:rPr lang="en-US" baseline="0" dirty="0"/>
              <a:t> links.</a:t>
            </a:r>
          </a:p>
          <a:p>
            <a:endParaRPr lang="en-US" dirty="0"/>
          </a:p>
        </p:txBody>
      </p:sp>
    </p:spTree>
    <p:extLst>
      <p:ext uri="{BB962C8B-B14F-4D97-AF65-F5344CB8AC3E}">
        <p14:creationId xmlns:p14="http://schemas.microsoft.com/office/powerpoint/2010/main" val="59515943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7" name="Shape 547"/>
          <p:cNvSpPr>
            <a:spLocks noGrp="1" noRot="1" noChangeAspect="1"/>
          </p:cNvSpPr>
          <p:nvPr>
            <p:ph type="sldImg"/>
          </p:nvPr>
        </p:nvSpPr>
        <p:spPr>
          <a:xfrm>
            <a:off x="2286000" y="514350"/>
            <a:ext cx="4572000" cy="2571750"/>
          </a:xfrm>
          <a:prstGeom prst="rect">
            <a:avLst/>
          </a:prstGeom>
        </p:spPr>
        <p:txBody>
          <a:bodyPr/>
          <a:lstStyle/>
          <a:p>
            <a:endParaRPr/>
          </a:p>
        </p:txBody>
      </p:sp>
      <p:sp>
        <p:nvSpPr>
          <p:cNvPr id="548" name="Shape 548"/>
          <p:cNvSpPr>
            <a:spLocks noGrp="1"/>
          </p:cNvSpPr>
          <p:nvPr>
            <p:ph type="body" sz="quarter" idx="1"/>
          </p:nvPr>
        </p:nvSpPr>
        <p:spPr>
          <a:prstGeom prst="rect">
            <a:avLst/>
          </a:prstGeom>
        </p:spPr>
        <p:txBody>
          <a:bodyPr/>
          <a:lstStyle/>
          <a:p>
            <a:r>
              <a:t>We compare the performance of DPT to the state of the art in bulk forwarding in WSN. Since these existing protocols were not designed for ESD antennas,  we do not experimentally compare DPT with thesse protocols. We compare the performance of DPT with the highest reported throughput from their respective publications. As we see on the figure on the screen, DPT out performs all of the protocol in terms of highest throughput achieved for both single path and disjoint path. P3 is closest in terms of performance to DPT, however, unlike P3 we use only one wireless channel for bulk data transmission. </a:t>
            </a:r>
          </a:p>
        </p:txBody>
      </p:sp>
    </p:spTree>
    <p:extLst>
      <p:ext uri="{BB962C8B-B14F-4D97-AF65-F5344CB8AC3E}">
        <p14:creationId xmlns:p14="http://schemas.microsoft.com/office/powerpoint/2010/main" val="304856655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3075746C-E621-8E4B-8CC0-3BE97110A356}" type="slidenum">
              <a:rPr lang="en-US" smtClean="0"/>
              <a:t>146</a:t>
            </a:fld>
            <a:endParaRPr lang="en-US"/>
          </a:p>
        </p:txBody>
      </p:sp>
    </p:spTree>
    <p:extLst>
      <p:ext uri="{BB962C8B-B14F-4D97-AF65-F5344CB8AC3E}">
        <p14:creationId xmlns:p14="http://schemas.microsoft.com/office/powerpoint/2010/main" val="146203041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sz="8800" b="1" dirty="0"/>
          </a:p>
        </p:txBody>
      </p:sp>
      <p:sp>
        <p:nvSpPr>
          <p:cNvPr id="4" name="Slide Number Placeholder 3"/>
          <p:cNvSpPr>
            <a:spLocks noGrp="1"/>
          </p:cNvSpPr>
          <p:nvPr>
            <p:ph type="sldNum" sz="quarter" idx="10"/>
          </p:nvPr>
        </p:nvSpPr>
        <p:spPr/>
        <p:txBody>
          <a:bodyPr/>
          <a:lstStyle/>
          <a:p>
            <a:fld id="{3075746C-E621-8E4B-8CC0-3BE97110A356}" type="slidenum">
              <a:rPr lang="en-US" smtClean="0"/>
              <a:t>147</a:t>
            </a:fld>
            <a:endParaRPr lang="en-US"/>
          </a:p>
        </p:txBody>
      </p:sp>
    </p:spTree>
    <p:extLst>
      <p:ext uri="{BB962C8B-B14F-4D97-AF65-F5344CB8AC3E}">
        <p14:creationId xmlns:p14="http://schemas.microsoft.com/office/powerpoint/2010/main" val="2393953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GB" sz="1800" dirty="0">
                <a:effectLst/>
                <a:latin typeface="Calibri" panose="020F0502020204030204" pitchFamily="34" charset="0"/>
                <a:ea typeface="Calibri" panose="020F0502020204030204" pitchFamily="34" charset="0"/>
                <a:cs typeface="Calibri Light" panose="020F0302020204030204" pitchFamily="34" charset="0"/>
              </a:rPr>
              <a:t>++ We may all have heard of the term Internet of Things.  So how are these wireless embedded systems related to the Internet of Things:   Today, IoT includes a broad class of devices, including powerful platforms such as smartphones.  However, it also includes more resource-constrained devices and what we call Wireless Embedded Systems, and in fact, I consider it to be one of the essential parts of the IoT ecosystem.</a:t>
            </a:r>
          </a:p>
          <a:p>
            <a:pPr>
              <a:lnSpc>
                <a:spcPct val="107000"/>
              </a:lnSpc>
              <a:spcAft>
                <a:spcPts val="800"/>
              </a:spcAft>
            </a:pPr>
            <a:endParaRPr lang="en-SE" sz="1800" dirty="0">
              <a:effectLst/>
              <a:latin typeface="Calibri" panose="020F0502020204030204" pitchFamily="34" charset="0"/>
              <a:ea typeface="Calibri" panose="020F0502020204030204" pitchFamily="34" charset="0"/>
              <a:cs typeface="Calibri Light" panose="020F0302020204030204" pitchFamily="34" charset="0"/>
            </a:endParaRPr>
          </a:p>
          <a:p>
            <a:pPr>
              <a:lnSpc>
                <a:spcPct val="107000"/>
              </a:lnSpc>
              <a:spcAft>
                <a:spcPts val="800"/>
              </a:spcAft>
            </a:pPr>
            <a:r>
              <a:rPr lang="en-GB" sz="1800" dirty="0">
                <a:effectLst/>
                <a:latin typeface="Calibri" panose="020F0502020204030204" pitchFamily="34" charset="0"/>
                <a:ea typeface="Calibri" panose="020F0502020204030204" pitchFamily="34" charset="0"/>
                <a:cs typeface="Calibri Light" panose="020F0302020204030204" pitchFamily="34" charset="0"/>
              </a:rPr>
              <a:t>++ These are platforms equipped with a radio transceiver, sensor, microcontroller, and some form of energy storage. These platforms also often form a network, and sensor network as it is called has been an active area of research for the past two decades. </a:t>
            </a:r>
            <a:endParaRPr lang="en-SE" sz="1800" dirty="0">
              <a:effectLst/>
              <a:latin typeface="Calibri" panose="020F0502020204030204" pitchFamily="34" charset="0"/>
              <a:ea typeface="Calibri" panose="020F0502020204030204" pitchFamily="34" charset="0"/>
              <a:cs typeface="Calibri Light" panose="020F0302020204030204" pitchFamily="34" charset="0"/>
            </a:endParaRPr>
          </a:p>
          <a:p>
            <a:pPr>
              <a:lnSpc>
                <a:spcPct val="107000"/>
              </a:lnSpc>
              <a:spcAft>
                <a:spcPts val="800"/>
              </a:spcAft>
            </a:pPr>
            <a:endParaRPr lang="en-GB" sz="1800" dirty="0">
              <a:effectLst/>
              <a:latin typeface="Calibri" panose="020F0502020204030204" pitchFamily="34" charset="0"/>
              <a:ea typeface="Calibri" panose="020F0502020204030204" pitchFamily="34" charset="0"/>
              <a:cs typeface="Calibri Light" panose="020F0302020204030204" pitchFamily="34" charset="0"/>
            </a:endParaRPr>
          </a:p>
          <a:p>
            <a:pPr>
              <a:lnSpc>
                <a:spcPct val="107000"/>
              </a:lnSpc>
              <a:spcAft>
                <a:spcPts val="800"/>
              </a:spcAft>
            </a:pPr>
            <a:r>
              <a:rPr lang="en-GB" sz="1800" dirty="0">
                <a:effectLst/>
                <a:latin typeface="Calibri" panose="020F0502020204030204" pitchFamily="34" charset="0"/>
                <a:ea typeface="Calibri" panose="020F0502020204030204" pitchFamily="34" charset="0"/>
                <a:cs typeface="Calibri Light" panose="020F0302020204030204" pitchFamily="34" charset="0"/>
              </a:rPr>
              <a:t>++ The research community has also developed wireless embedded platforms which we may know about, and these include: CMUCAM, which is an image sensor platform developed at Carnegie Mellon University, or </a:t>
            </a:r>
            <a:r>
              <a:rPr lang="en-GB" sz="1800" dirty="0" err="1">
                <a:effectLst/>
                <a:latin typeface="Calibri" panose="020F0502020204030204" pitchFamily="34" charset="0"/>
                <a:ea typeface="Calibri" panose="020F0502020204030204" pitchFamily="34" charset="0"/>
                <a:cs typeface="Calibri Light" panose="020F0302020204030204" pitchFamily="34" charset="0"/>
              </a:rPr>
              <a:t>Permamote</a:t>
            </a:r>
            <a:r>
              <a:rPr lang="en-GB" sz="1800" dirty="0">
                <a:effectLst/>
                <a:latin typeface="Calibri" panose="020F0502020204030204" pitchFamily="34" charset="0"/>
                <a:ea typeface="Calibri" panose="020F0502020204030204" pitchFamily="34" charset="0"/>
                <a:cs typeface="Calibri Light" panose="020F0302020204030204" pitchFamily="34" charset="0"/>
              </a:rPr>
              <a:t> is long life sensor platform from the lab I am associated with at UC Berkeley or </a:t>
            </a:r>
            <a:r>
              <a:rPr lang="en-GB" sz="1800" dirty="0" err="1">
                <a:effectLst/>
                <a:latin typeface="Calibri" panose="020F0502020204030204" pitchFamily="34" charset="0"/>
                <a:ea typeface="Calibri" panose="020F0502020204030204" pitchFamily="34" charset="0"/>
                <a:cs typeface="Calibri Light" panose="020F0302020204030204" pitchFamily="34" charset="0"/>
              </a:rPr>
              <a:t>Lorea</a:t>
            </a:r>
            <a:r>
              <a:rPr lang="en-GB" sz="1800" dirty="0">
                <a:effectLst/>
                <a:latin typeface="Calibri" panose="020F0502020204030204" pitchFamily="34" charset="0"/>
                <a:ea typeface="Calibri" panose="020F0502020204030204" pitchFamily="34" charset="0"/>
                <a:cs typeface="Calibri Light" panose="020F0302020204030204" pitchFamily="34" charset="0"/>
              </a:rPr>
              <a:t> which is a long-range backscatter platform that I had developed as part of my doctoral dissertation at Uppsala University. All of these are an example of Wireless Embedded Systems.</a:t>
            </a:r>
            <a:endParaRPr lang="en-SE" sz="1800" dirty="0">
              <a:effectLst/>
              <a:latin typeface="Calibri" panose="020F0502020204030204" pitchFamily="34" charset="0"/>
              <a:ea typeface="Calibri" panose="020F0502020204030204" pitchFamily="34" charset="0"/>
              <a:cs typeface="Calibri Light" panose="020F0302020204030204" pitchFamily="34" charset="0"/>
            </a:endParaRP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3075746C-E621-8E4B-8CC0-3BE97110A356}" type="slidenum">
              <a:rPr lang="en-US" smtClean="0"/>
              <a:t>3</a:t>
            </a:fld>
            <a:endParaRPr lang="en-US"/>
          </a:p>
        </p:txBody>
      </p:sp>
    </p:spTree>
    <p:extLst>
      <p:ext uri="{BB962C8B-B14F-4D97-AF65-F5344CB8AC3E}">
        <p14:creationId xmlns:p14="http://schemas.microsoft.com/office/powerpoint/2010/main" val="22557601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GB" sz="1800" dirty="0">
                <a:effectLst/>
                <a:latin typeface="Calibri" panose="020F0502020204030204" pitchFamily="34" charset="0"/>
                <a:ea typeface="Calibri" panose="020F0502020204030204" pitchFamily="34" charset="0"/>
                <a:cs typeface="Calibri Light" panose="020F0302020204030204" pitchFamily="34" charset="0"/>
              </a:rPr>
              <a:t>++ We may all have heard of the term Internet of Things.  So how are these wireless embedded systems related to the Internet of Things:   Today, IoT includes a broad class of devices, including powerful platforms such as smartphones.  However, it also includes more resource-constrained devices and what we call Wireless Embedded Systems, and in fact, I consider it to be one of the essential parts of the IoT ecosystem.</a:t>
            </a:r>
          </a:p>
          <a:p>
            <a:pPr>
              <a:lnSpc>
                <a:spcPct val="107000"/>
              </a:lnSpc>
              <a:spcAft>
                <a:spcPts val="800"/>
              </a:spcAft>
            </a:pPr>
            <a:endParaRPr lang="en-SE" sz="1800" dirty="0">
              <a:effectLst/>
              <a:latin typeface="Calibri" panose="020F0502020204030204" pitchFamily="34" charset="0"/>
              <a:ea typeface="Calibri" panose="020F0502020204030204" pitchFamily="34" charset="0"/>
              <a:cs typeface="Calibri Light" panose="020F0302020204030204" pitchFamily="34" charset="0"/>
            </a:endParaRPr>
          </a:p>
          <a:p>
            <a:pPr>
              <a:lnSpc>
                <a:spcPct val="107000"/>
              </a:lnSpc>
              <a:spcAft>
                <a:spcPts val="800"/>
              </a:spcAft>
            </a:pPr>
            <a:r>
              <a:rPr lang="en-GB" sz="1800" dirty="0">
                <a:effectLst/>
                <a:latin typeface="Calibri" panose="020F0502020204030204" pitchFamily="34" charset="0"/>
                <a:ea typeface="Calibri" panose="020F0502020204030204" pitchFamily="34" charset="0"/>
                <a:cs typeface="Calibri Light" panose="020F0302020204030204" pitchFamily="34" charset="0"/>
              </a:rPr>
              <a:t>++ These are platforms equipped with a radio transceiver, sensor, microcontroller, and some form of energy storage. These platforms also often form a network, and sensor network as it is called has been an active area of research for the past two decades. </a:t>
            </a:r>
            <a:endParaRPr lang="en-SE" sz="1800" dirty="0">
              <a:effectLst/>
              <a:latin typeface="Calibri" panose="020F0502020204030204" pitchFamily="34" charset="0"/>
              <a:ea typeface="Calibri" panose="020F0502020204030204" pitchFamily="34" charset="0"/>
              <a:cs typeface="Calibri Light" panose="020F0302020204030204" pitchFamily="34" charset="0"/>
            </a:endParaRPr>
          </a:p>
          <a:p>
            <a:pPr>
              <a:lnSpc>
                <a:spcPct val="107000"/>
              </a:lnSpc>
              <a:spcAft>
                <a:spcPts val="800"/>
              </a:spcAft>
            </a:pPr>
            <a:endParaRPr lang="en-GB" sz="1800" dirty="0">
              <a:effectLst/>
              <a:latin typeface="Calibri" panose="020F0502020204030204" pitchFamily="34" charset="0"/>
              <a:ea typeface="Calibri" panose="020F0502020204030204" pitchFamily="34" charset="0"/>
              <a:cs typeface="Calibri Light" panose="020F0302020204030204" pitchFamily="34" charset="0"/>
            </a:endParaRPr>
          </a:p>
          <a:p>
            <a:pPr>
              <a:lnSpc>
                <a:spcPct val="107000"/>
              </a:lnSpc>
              <a:spcAft>
                <a:spcPts val="800"/>
              </a:spcAft>
            </a:pPr>
            <a:r>
              <a:rPr lang="en-GB" sz="1800" dirty="0">
                <a:effectLst/>
                <a:latin typeface="Calibri" panose="020F0502020204030204" pitchFamily="34" charset="0"/>
                <a:ea typeface="Calibri" panose="020F0502020204030204" pitchFamily="34" charset="0"/>
                <a:cs typeface="Calibri Light" panose="020F0302020204030204" pitchFamily="34" charset="0"/>
              </a:rPr>
              <a:t>++ The research community has also developed wireless embedded platforms which we may know about, and these include: CMUCAM, which is an image sensor platform developed at Carnegie Mellon University, or </a:t>
            </a:r>
            <a:r>
              <a:rPr lang="en-GB" sz="1800" dirty="0" err="1">
                <a:effectLst/>
                <a:latin typeface="Calibri" panose="020F0502020204030204" pitchFamily="34" charset="0"/>
                <a:ea typeface="Calibri" panose="020F0502020204030204" pitchFamily="34" charset="0"/>
                <a:cs typeface="Calibri Light" panose="020F0302020204030204" pitchFamily="34" charset="0"/>
              </a:rPr>
              <a:t>Permamote</a:t>
            </a:r>
            <a:r>
              <a:rPr lang="en-GB" sz="1800" dirty="0">
                <a:effectLst/>
                <a:latin typeface="Calibri" panose="020F0502020204030204" pitchFamily="34" charset="0"/>
                <a:ea typeface="Calibri" panose="020F0502020204030204" pitchFamily="34" charset="0"/>
                <a:cs typeface="Calibri Light" panose="020F0302020204030204" pitchFamily="34" charset="0"/>
              </a:rPr>
              <a:t> is long life sensor platform from the lab I am associated with at UC Berkeley or </a:t>
            </a:r>
            <a:r>
              <a:rPr lang="en-GB" sz="1800" dirty="0" err="1">
                <a:effectLst/>
                <a:latin typeface="Calibri" panose="020F0502020204030204" pitchFamily="34" charset="0"/>
                <a:ea typeface="Calibri" panose="020F0502020204030204" pitchFamily="34" charset="0"/>
                <a:cs typeface="Calibri Light" panose="020F0302020204030204" pitchFamily="34" charset="0"/>
              </a:rPr>
              <a:t>Lorea</a:t>
            </a:r>
            <a:r>
              <a:rPr lang="en-GB" sz="1800" dirty="0">
                <a:effectLst/>
                <a:latin typeface="Calibri" panose="020F0502020204030204" pitchFamily="34" charset="0"/>
                <a:ea typeface="Calibri" panose="020F0502020204030204" pitchFamily="34" charset="0"/>
                <a:cs typeface="Calibri Light" panose="020F0302020204030204" pitchFamily="34" charset="0"/>
              </a:rPr>
              <a:t> which is a long-range backscatter platform that I had developed as part of my doctoral dissertation at Uppsala University. All of these are an example of Wireless Embedded Systems.</a:t>
            </a:r>
            <a:endParaRPr lang="en-SE" sz="1800" dirty="0">
              <a:effectLst/>
              <a:latin typeface="Calibri" panose="020F0502020204030204" pitchFamily="34" charset="0"/>
              <a:ea typeface="Calibri" panose="020F0502020204030204" pitchFamily="34" charset="0"/>
              <a:cs typeface="Calibri Light" panose="020F0302020204030204" pitchFamily="34" charset="0"/>
            </a:endParaRP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3075746C-E621-8E4B-8CC0-3BE97110A356}" type="slidenum">
              <a:rPr lang="en-US" smtClean="0"/>
              <a:t>4</a:t>
            </a:fld>
            <a:endParaRPr lang="en-US"/>
          </a:p>
        </p:txBody>
      </p:sp>
    </p:spTree>
    <p:extLst>
      <p:ext uri="{BB962C8B-B14F-4D97-AF65-F5344CB8AC3E}">
        <p14:creationId xmlns:p14="http://schemas.microsoft.com/office/powerpoint/2010/main" val="19732306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3075746C-E621-8E4B-8CC0-3BE97110A356}" type="slidenum">
              <a:rPr lang="en-US" smtClean="0"/>
              <a:t>5</a:t>
            </a:fld>
            <a:endParaRPr lang="en-US"/>
          </a:p>
        </p:txBody>
      </p:sp>
    </p:spTree>
    <p:extLst>
      <p:ext uri="{BB962C8B-B14F-4D97-AF65-F5344CB8AC3E}">
        <p14:creationId xmlns:p14="http://schemas.microsoft.com/office/powerpoint/2010/main" val="34776846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3075746C-E621-8E4B-8CC0-3BE97110A356}" type="slidenum">
              <a:rPr lang="en-US" smtClean="0"/>
              <a:t>38</a:t>
            </a:fld>
            <a:endParaRPr lang="en-US"/>
          </a:p>
        </p:txBody>
      </p:sp>
    </p:spTree>
    <p:extLst>
      <p:ext uri="{BB962C8B-B14F-4D97-AF65-F5344CB8AC3E}">
        <p14:creationId xmlns:p14="http://schemas.microsoft.com/office/powerpoint/2010/main" val="9578453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3075746C-E621-8E4B-8CC0-3BE97110A356}" type="slidenum">
              <a:rPr lang="en-US" smtClean="0"/>
              <a:t>39</a:t>
            </a:fld>
            <a:endParaRPr lang="en-US"/>
          </a:p>
        </p:txBody>
      </p:sp>
    </p:spTree>
    <p:extLst>
      <p:ext uri="{BB962C8B-B14F-4D97-AF65-F5344CB8AC3E}">
        <p14:creationId xmlns:p14="http://schemas.microsoft.com/office/powerpoint/2010/main" val="11248705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478687D-B2D2-4CA5-ACD2-3ADC1894B4BC}" type="slidenum">
              <a:rPr lang="en-US" smtClean="0"/>
              <a:pPr>
                <a:defRPr/>
              </a:pPr>
              <a:t>45</a:t>
            </a:fld>
            <a:endParaRPr lang="en-US"/>
          </a:p>
        </p:txBody>
      </p:sp>
    </p:spTree>
    <p:extLst>
      <p:ext uri="{BB962C8B-B14F-4D97-AF65-F5344CB8AC3E}">
        <p14:creationId xmlns:p14="http://schemas.microsoft.com/office/powerpoint/2010/main" val="17902865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478687D-B2D2-4CA5-ACD2-3ADC1894B4BC}" type="slidenum">
              <a:rPr lang="en-US" smtClean="0"/>
              <a:pPr>
                <a:defRPr/>
              </a:pPr>
              <a:t>46</a:t>
            </a:fld>
            <a:endParaRPr lang="en-US"/>
          </a:p>
        </p:txBody>
      </p:sp>
    </p:spTree>
    <p:extLst>
      <p:ext uri="{BB962C8B-B14F-4D97-AF65-F5344CB8AC3E}">
        <p14:creationId xmlns:p14="http://schemas.microsoft.com/office/powerpoint/2010/main" val="37189729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21D8D-B81A-F044-A9F7-1892C8D933C8}"/>
              </a:ext>
            </a:extLst>
          </p:cNvPr>
          <p:cNvSpPr>
            <a:spLocks noGrp="1"/>
          </p:cNvSpPr>
          <p:nvPr>
            <p:ph type="ctrTitle"/>
          </p:nvPr>
        </p:nvSpPr>
        <p:spPr>
          <a:xfrm>
            <a:off x="1524000" y="1122363"/>
            <a:ext cx="9144000" cy="2387600"/>
          </a:xfrm>
        </p:spPr>
        <p:txBody>
          <a:bodyPr anchor="b"/>
          <a:lstStyle>
            <a:lvl1pPr algn="ctr">
              <a:defRPr sz="6000"/>
            </a:lvl1pPr>
          </a:lstStyle>
          <a:p>
            <a:r>
              <a:rPr lang="en-GB" dirty="0"/>
              <a:t>Click to edit Master title style</a:t>
            </a:r>
            <a:endParaRPr lang="sv-SE" dirty="0"/>
          </a:p>
        </p:txBody>
      </p:sp>
      <p:sp>
        <p:nvSpPr>
          <p:cNvPr id="3" name="Subtitle 2">
            <a:extLst>
              <a:ext uri="{FF2B5EF4-FFF2-40B4-BE49-F238E27FC236}">
                <a16:creationId xmlns:a16="http://schemas.microsoft.com/office/drawing/2014/main" id="{871A6DB6-BA9D-FE49-85AA-7E381AC8607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sv-SE"/>
          </a:p>
        </p:txBody>
      </p:sp>
      <p:sp>
        <p:nvSpPr>
          <p:cNvPr id="4" name="Date Placeholder 3">
            <a:extLst>
              <a:ext uri="{FF2B5EF4-FFF2-40B4-BE49-F238E27FC236}">
                <a16:creationId xmlns:a16="http://schemas.microsoft.com/office/drawing/2014/main" id="{4D0700B2-4298-A948-8860-B9E72DF32214}"/>
              </a:ext>
            </a:extLst>
          </p:cNvPr>
          <p:cNvSpPr>
            <a:spLocks noGrp="1"/>
          </p:cNvSpPr>
          <p:nvPr>
            <p:ph type="dt" sz="half" idx="10"/>
          </p:nvPr>
        </p:nvSpPr>
        <p:spPr/>
        <p:txBody>
          <a:bodyPr/>
          <a:lstStyle/>
          <a:p>
            <a:fld id="{F1FF0504-1F77-4746-9284-EB245119CF97}" type="datetime1">
              <a:rPr lang="sv-SE" smtClean="0"/>
              <a:t>2023-03-14</a:t>
            </a:fld>
            <a:endParaRPr lang="sv-SE"/>
          </a:p>
        </p:txBody>
      </p:sp>
      <p:sp>
        <p:nvSpPr>
          <p:cNvPr id="5" name="Footer Placeholder 4">
            <a:extLst>
              <a:ext uri="{FF2B5EF4-FFF2-40B4-BE49-F238E27FC236}">
                <a16:creationId xmlns:a16="http://schemas.microsoft.com/office/drawing/2014/main" id="{A7A70969-7238-7D44-BE93-76C09D8D3B78}"/>
              </a:ext>
            </a:extLst>
          </p:cNvPr>
          <p:cNvSpPr>
            <a:spLocks noGrp="1"/>
          </p:cNvSpPr>
          <p:nvPr>
            <p:ph type="ftr" sz="quarter" idx="11"/>
          </p:nvPr>
        </p:nvSpPr>
        <p:spPr/>
        <p:txBody>
          <a:bodyPr/>
          <a:lstStyle>
            <a:lvl1pPr>
              <a:defRPr sz="1600"/>
            </a:lvl1pPr>
          </a:lstStyle>
          <a:p>
            <a:r>
              <a:rPr lang="sv-SE" dirty="0" err="1"/>
              <a:t>ambujv@nus.edu.sg</a:t>
            </a:r>
            <a:endParaRPr lang="sv-SE" dirty="0"/>
          </a:p>
        </p:txBody>
      </p:sp>
      <p:sp>
        <p:nvSpPr>
          <p:cNvPr id="6" name="Slide Number Placeholder 5">
            <a:extLst>
              <a:ext uri="{FF2B5EF4-FFF2-40B4-BE49-F238E27FC236}">
                <a16:creationId xmlns:a16="http://schemas.microsoft.com/office/drawing/2014/main" id="{8D222DDE-F5B8-2A43-845B-138DB4E027B4}"/>
              </a:ext>
            </a:extLst>
          </p:cNvPr>
          <p:cNvSpPr>
            <a:spLocks noGrp="1"/>
          </p:cNvSpPr>
          <p:nvPr>
            <p:ph type="sldNum" sz="quarter" idx="12"/>
          </p:nvPr>
        </p:nvSpPr>
        <p:spPr/>
        <p:txBody>
          <a:bodyPr/>
          <a:lstStyle>
            <a:lvl1pPr>
              <a:defRPr sz="1600"/>
            </a:lvl1pPr>
          </a:lstStyle>
          <a:p>
            <a:fld id="{687B7451-1438-CB4A-8106-82A64F1C7D7B}" type="slidenum">
              <a:rPr lang="sv-SE" smtClean="0"/>
              <a:pPr/>
              <a:t>‹#›</a:t>
            </a:fld>
            <a:endParaRPr lang="sv-SE" dirty="0"/>
          </a:p>
        </p:txBody>
      </p:sp>
    </p:spTree>
    <p:extLst>
      <p:ext uri="{BB962C8B-B14F-4D97-AF65-F5344CB8AC3E}">
        <p14:creationId xmlns:p14="http://schemas.microsoft.com/office/powerpoint/2010/main" val="3243085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EE754-A609-214C-B8F6-79F94B8E941B}"/>
              </a:ext>
            </a:extLst>
          </p:cNvPr>
          <p:cNvSpPr>
            <a:spLocks noGrp="1"/>
          </p:cNvSpPr>
          <p:nvPr>
            <p:ph type="title"/>
          </p:nvPr>
        </p:nvSpPr>
        <p:spPr/>
        <p:txBody>
          <a:bodyPr/>
          <a:lstStyle/>
          <a:p>
            <a:r>
              <a:rPr lang="en-GB"/>
              <a:t>Click to edit Master title style</a:t>
            </a:r>
            <a:endParaRPr lang="sv-SE"/>
          </a:p>
        </p:txBody>
      </p:sp>
      <p:sp>
        <p:nvSpPr>
          <p:cNvPr id="3" name="Vertical Text Placeholder 2">
            <a:extLst>
              <a:ext uri="{FF2B5EF4-FFF2-40B4-BE49-F238E27FC236}">
                <a16:creationId xmlns:a16="http://schemas.microsoft.com/office/drawing/2014/main" id="{403113D1-2C64-9C40-915D-1112C0CCB3E9}"/>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sv-SE"/>
          </a:p>
        </p:txBody>
      </p:sp>
      <p:sp>
        <p:nvSpPr>
          <p:cNvPr id="4" name="Date Placeholder 3">
            <a:extLst>
              <a:ext uri="{FF2B5EF4-FFF2-40B4-BE49-F238E27FC236}">
                <a16:creationId xmlns:a16="http://schemas.microsoft.com/office/drawing/2014/main" id="{3E6F81DF-9877-AA44-A585-D6D38AC66498}"/>
              </a:ext>
            </a:extLst>
          </p:cNvPr>
          <p:cNvSpPr>
            <a:spLocks noGrp="1"/>
          </p:cNvSpPr>
          <p:nvPr>
            <p:ph type="dt" sz="half" idx="10"/>
          </p:nvPr>
        </p:nvSpPr>
        <p:spPr/>
        <p:txBody>
          <a:bodyPr/>
          <a:lstStyle/>
          <a:p>
            <a:fld id="{B8E4AAE7-4F75-47CE-8993-CA4E3E156413}" type="datetime1">
              <a:rPr lang="sv-SE" smtClean="0"/>
              <a:t>2023-03-14</a:t>
            </a:fld>
            <a:endParaRPr lang="sv-SE"/>
          </a:p>
        </p:txBody>
      </p:sp>
      <p:sp>
        <p:nvSpPr>
          <p:cNvPr id="5" name="Footer Placeholder 4">
            <a:extLst>
              <a:ext uri="{FF2B5EF4-FFF2-40B4-BE49-F238E27FC236}">
                <a16:creationId xmlns:a16="http://schemas.microsoft.com/office/drawing/2014/main" id="{B6D8C8BD-A508-C649-8DE5-41F6254C3EFF}"/>
              </a:ext>
            </a:extLst>
          </p:cNvPr>
          <p:cNvSpPr>
            <a:spLocks noGrp="1"/>
          </p:cNvSpPr>
          <p:nvPr>
            <p:ph type="ftr" sz="quarter" idx="11"/>
          </p:nvPr>
        </p:nvSpPr>
        <p:spPr/>
        <p:txBody>
          <a:bodyPr/>
          <a:lstStyle>
            <a:lvl1pPr>
              <a:defRPr sz="1600"/>
            </a:lvl1pPr>
          </a:lstStyle>
          <a:p>
            <a:r>
              <a:rPr lang="sv-SE" dirty="0"/>
              <a:t>ambujv@berkeley.edu</a:t>
            </a:r>
          </a:p>
        </p:txBody>
      </p:sp>
      <p:sp>
        <p:nvSpPr>
          <p:cNvPr id="6" name="Slide Number Placeholder 5">
            <a:extLst>
              <a:ext uri="{FF2B5EF4-FFF2-40B4-BE49-F238E27FC236}">
                <a16:creationId xmlns:a16="http://schemas.microsoft.com/office/drawing/2014/main" id="{1DC9FB52-64AB-5245-B2DE-A1CDDF57821C}"/>
              </a:ext>
            </a:extLst>
          </p:cNvPr>
          <p:cNvSpPr>
            <a:spLocks noGrp="1"/>
          </p:cNvSpPr>
          <p:nvPr>
            <p:ph type="sldNum" sz="quarter" idx="12"/>
          </p:nvPr>
        </p:nvSpPr>
        <p:spPr/>
        <p:txBody>
          <a:bodyPr/>
          <a:lstStyle>
            <a:lvl1pPr>
              <a:defRPr sz="1600"/>
            </a:lvl1pPr>
          </a:lstStyle>
          <a:p>
            <a:fld id="{687B7451-1438-CB4A-8106-82A64F1C7D7B}" type="slidenum">
              <a:rPr lang="sv-SE" smtClean="0"/>
              <a:pPr/>
              <a:t>‹#›</a:t>
            </a:fld>
            <a:endParaRPr lang="sv-SE" dirty="0"/>
          </a:p>
        </p:txBody>
      </p:sp>
    </p:spTree>
    <p:extLst>
      <p:ext uri="{BB962C8B-B14F-4D97-AF65-F5344CB8AC3E}">
        <p14:creationId xmlns:p14="http://schemas.microsoft.com/office/powerpoint/2010/main" val="27443659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C3CAE43-1C87-9E43-9A35-0A8EC51F09DD}"/>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sv-SE"/>
          </a:p>
        </p:txBody>
      </p:sp>
      <p:sp>
        <p:nvSpPr>
          <p:cNvPr id="3" name="Vertical Text Placeholder 2">
            <a:extLst>
              <a:ext uri="{FF2B5EF4-FFF2-40B4-BE49-F238E27FC236}">
                <a16:creationId xmlns:a16="http://schemas.microsoft.com/office/drawing/2014/main" id="{142C51FE-3B80-694F-A68D-B19C4EFB2DD6}"/>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sv-SE"/>
          </a:p>
        </p:txBody>
      </p:sp>
      <p:sp>
        <p:nvSpPr>
          <p:cNvPr id="4" name="Date Placeholder 3">
            <a:extLst>
              <a:ext uri="{FF2B5EF4-FFF2-40B4-BE49-F238E27FC236}">
                <a16:creationId xmlns:a16="http://schemas.microsoft.com/office/drawing/2014/main" id="{ADF93014-238E-7248-B59D-6E6FF6A2BFA4}"/>
              </a:ext>
            </a:extLst>
          </p:cNvPr>
          <p:cNvSpPr>
            <a:spLocks noGrp="1"/>
          </p:cNvSpPr>
          <p:nvPr>
            <p:ph type="dt" sz="half" idx="10"/>
          </p:nvPr>
        </p:nvSpPr>
        <p:spPr/>
        <p:txBody>
          <a:bodyPr/>
          <a:lstStyle/>
          <a:p>
            <a:fld id="{76E78D2F-C449-4C7C-9333-84C01FB7568D}" type="datetime1">
              <a:rPr lang="sv-SE" smtClean="0"/>
              <a:t>2023-03-14</a:t>
            </a:fld>
            <a:endParaRPr lang="sv-SE"/>
          </a:p>
        </p:txBody>
      </p:sp>
      <p:sp>
        <p:nvSpPr>
          <p:cNvPr id="5" name="Footer Placeholder 4">
            <a:extLst>
              <a:ext uri="{FF2B5EF4-FFF2-40B4-BE49-F238E27FC236}">
                <a16:creationId xmlns:a16="http://schemas.microsoft.com/office/drawing/2014/main" id="{445803A0-7636-FC4C-8EB3-AFF383645D72}"/>
              </a:ext>
            </a:extLst>
          </p:cNvPr>
          <p:cNvSpPr>
            <a:spLocks noGrp="1"/>
          </p:cNvSpPr>
          <p:nvPr>
            <p:ph type="ftr" sz="quarter" idx="11"/>
          </p:nvPr>
        </p:nvSpPr>
        <p:spPr/>
        <p:txBody>
          <a:bodyPr/>
          <a:lstStyle>
            <a:lvl1pPr>
              <a:defRPr sz="1600"/>
            </a:lvl1pPr>
          </a:lstStyle>
          <a:p>
            <a:r>
              <a:rPr lang="sv-SE" dirty="0"/>
              <a:t>ambujv@berkeley.edu</a:t>
            </a:r>
          </a:p>
        </p:txBody>
      </p:sp>
      <p:sp>
        <p:nvSpPr>
          <p:cNvPr id="6" name="Slide Number Placeholder 5">
            <a:extLst>
              <a:ext uri="{FF2B5EF4-FFF2-40B4-BE49-F238E27FC236}">
                <a16:creationId xmlns:a16="http://schemas.microsoft.com/office/drawing/2014/main" id="{CB32DA3C-801A-864F-B858-64B6551D4E1E}"/>
              </a:ext>
            </a:extLst>
          </p:cNvPr>
          <p:cNvSpPr>
            <a:spLocks noGrp="1"/>
          </p:cNvSpPr>
          <p:nvPr>
            <p:ph type="sldNum" sz="quarter" idx="12"/>
          </p:nvPr>
        </p:nvSpPr>
        <p:spPr/>
        <p:txBody>
          <a:bodyPr/>
          <a:lstStyle>
            <a:lvl1pPr>
              <a:defRPr sz="1600"/>
            </a:lvl1pPr>
          </a:lstStyle>
          <a:p>
            <a:fld id="{687B7451-1438-CB4A-8106-82A64F1C7D7B}" type="slidenum">
              <a:rPr lang="sv-SE" smtClean="0"/>
              <a:pPr/>
              <a:t>‹#›</a:t>
            </a:fld>
            <a:endParaRPr lang="sv-SE" dirty="0"/>
          </a:p>
        </p:txBody>
      </p:sp>
    </p:spTree>
    <p:extLst>
      <p:ext uri="{BB962C8B-B14F-4D97-AF65-F5344CB8AC3E}">
        <p14:creationId xmlns:p14="http://schemas.microsoft.com/office/powerpoint/2010/main" val="30293528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826684" y="301625"/>
            <a:ext cx="9751483" cy="1143000"/>
          </a:xfrm>
        </p:spPr>
        <p:txBody>
          <a:bodyPr/>
          <a:lstStyle/>
          <a:p>
            <a:r>
              <a:rPr lang="en-US"/>
              <a:t>Click to edit Master title style</a:t>
            </a:r>
            <a:endParaRPr lang="en-SG"/>
          </a:p>
        </p:txBody>
      </p:sp>
      <p:sp>
        <p:nvSpPr>
          <p:cNvPr id="3" name="Text Placeholder 2"/>
          <p:cNvSpPr>
            <a:spLocks noGrp="1"/>
          </p:cNvSpPr>
          <p:nvPr>
            <p:ph type="body" sz="half" idx="1"/>
          </p:nvPr>
        </p:nvSpPr>
        <p:spPr>
          <a:xfrm>
            <a:off x="1826684" y="1827213"/>
            <a:ext cx="4773083"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p:cNvSpPr>
            <a:spLocks noGrp="1"/>
          </p:cNvSpPr>
          <p:nvPr>
            <p:ph sz="half" idx="2"/>
          </p:nvPr>
        </p:nvSpPr>
        <p:spPr>
          <a:xfrm>
            <a:off x="6802967" y="1827213"/>
            <a:ext cx="47752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p:cNvSpPr>
            <a:spLocks noGrp="1"/>
          </p:cNvSpPr>
          <p:nvPr>
            <p:ph type="dt" sz="half" idx="10"/>
          </p:nvPr>
        </p:nvSpPr>
        <p:spPr>
          <a:xfrm>
            <a:off x="609600" y="6248400"/>
            <a:ext cx="2844800" cy="457200"/>
          </a:xfrm>
        </p:spPr>
        <p:txBody>
          <a:bodyPr/>
          <a:lstStyle>
            <a:lvl1pPr>
              <a:defRPr/>
            </a:lvl1pPr>
          </a:lstStyle>
          <a:p>
            <a:pPr>
              <a:defRPr/>
            </a:pPr>
            <a:endParaRPr lang="en-US"/>
          </a:p>
        </p:txBody>
      </p:sp>
      <p:sp>
        <p:nvSpPr>
          <p:cNvPr id="6" name="Footer Placeholder 5"/>
          <p:cNvSpPr>
            <a:spLocks noGrp="1"/>
          </p:cNvSpPr>
          <p:nvPr>
            <p:ph type="ftr" sz="quarter" idx="11"/>
          </p:nvPr>
        </p:nvSpPr>
        <p:spPr>
          <a:xfrm>
            <a:off x="4165600" y="6248400"/>
            <a:ext cx="3860800" cy="457200"/>
          </a:xfrm>
        </p:spPr>
        <p:txBody>
          <a:bodyPr/>
          <a:lstStyle>
            <a:lvl1pPr>
              <a:defRPr smtClean="0"/>
            </a:lvl1pPr>
          </a:lstStyle>
          <a:p>
            <a:pPr>
              <a:defRPr/>
            </a:pPr>
            <a:r>
              <a:rPr lang="en-US"/>
              <a:t> Sensor Network - Routing</a:t>
            </a:r>
          </a:p>
        </p:txBody>
      </p:sp>
      <p:sp>
        <p:nvSpPr>
          <p:cNvPr id="7" name="Slide Number Placeholder 6"/>
          <p:cNvSpPr>
            <a:spLocks noGrp="1"/>
          </p:cNvSpPr>
          <p:nvPr>
            <p:ph type="sldNum" sz="quarter" idx="12"/>
          </p:nvPr>
        </p:nvSpPr>
        <p:spPr>
          <a:xfrm>
            <a:off x="8737600" y="6248400"/>
            <a:ext cx="2844800" cy="457200"/>
          </a:xfrm>
          <a:prstGeom prst="ellipse">
            <a:avLst/>
          </a:prstGeom>
        </p:spPr>
        <p:txBody>
          <a:bodyPr wrap="square" numCol="1" anchor="t" anchorCtr="0" compatLnSpc="1">
            <a:prstTxWarp prst="textNoShape">
              <a:avLst/>
            </a:prstTxWarp>
          </a:bodyPr>
          <a:lstStyle>
            <a:lvl1pPr eaLnBrk="1" hangingPunct="1">
              <a:defRPr/>
            </a:lvl1pPr>
          </a:lstStyle>
          <a:p>
            <a:pPr>
              <a:defRPr/>
            </a:pPr>
            <a:fld id="{B19844CF-3D2C-4610-8CE1-79158AC898B6}" type="slidenum">
              <a:rPr lang="en-US" altLang="en-US"/>
              <a:pPr>
                <a:defRPr/>
              </a:pPr>
              <a:t>‹#›</a:t>
            </a:fld>
            <a:endParaRPr lang="en-US" altLang="en-US"/>
          </a:p>
        </p:txBody>
      </p:sp>
    </p:spTree>
    <p:extLst>
      <p:ext uri="{BB962C8B-B14F-4D97-AF65-F5344CB8AC3E}">
        <p14:creationId xmlns:p14="http://schemas.microsoft.com/office/powerpoint/2010/main" val="23331588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0131D-C728-F34A-850F-C494964B68F8}"/>
              </a:ext>
            </a:extLst>
          </p:cNvPr>
          <p:cNvSpPr>
            <a:spLocks noGrp="1"/>
          </p:cNvSpPr>
          <p:nvPr>
            <p:ph type="title"/>
          </p:nvPr>
        </p:nvSpPr>
        <p:spPr/>
        <p:txBody>
          <a:bodyPr>
            <a:normAutofit/>
          </a:bodyPr>
          <a:lstStyle>
            <a:lvl1pPr>
              <a:defRPr sz="4000">
                <a:latin typeface="+mn-lt"/>
              </a:defRPr>
            </a:lvl1pPr>
          </a:lstStyle>
          <a:p>
            <a:r>
              <a:rPr lang="en-GB" dirty="0"/>
              <a:t>Click to edit Master title style</a:t>
            </a:r>
            <a:endParaRPr lang="sv-SE" dirty="0"/>
          </a:p>
        </p:txBody>
      </p:sp>
      <p:sp>
        <p:nvSpPr>
          <p:cNvPr id="3" name="Content Placeholder 2">
            <a:extLst>
              <a:ext uri="{FF2B5EF4-FFF2-40B4-BE49-F238E27FC236}">
                <a16:creationId xmlns:a16="http://schemas.microsoft.com/office/drawing/2014/main" id="{0E915FAE-C498-5F42-9013-24499AFB0294}"/>
              </a:ext>
            </a:extLst>
          </p:cNvPr>
          <p:cNvSpPr>
            <a:spLocks noGrp="1"/>
          </p:cNvSpPr>
          <p:nvPr>
            <p:ph idx="1"/>
          </p:nvPr>
        </p:nvSpPr>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sv-SE" dirty="0"/>
          </a:p>
        </p:txBody>
      </p:sp>
      <p:sp>
        <p:nvSpPr>
          <p:cNvPr id="4" name="Date Placeholder 3">
            <a:extLst>
              <a:ext uri="{FF2B5EF4-FFF2-40B4-BE49-F238E27FC236}">
                <a16:creationId xmlns:a16="http://schemas.microsoft.com/office/drawing/2014/main" id="{93C5D13D-3C8A-424D-845B-6D6E717FD2BD}"/>
              </a:ext>
            </a:extLst>
          </p:cNvPr>
          <p:cNvSpPr>
            <a:spLocks noGrp="1"/>
          </p:cNvSpPr>
          <p:nvPr>
            <p:ph type="dt" sz="half" idx="10"/>
          </p:nvPr>
        </p:nvSpPr>
        <p:spPr/>
        <p:txBody>
          <a:bodyPr/>
          <a:lstStyle/>
          <a:p>
            <a:fld id="{35890D81-9E74-4920-91BA-8BD47836CBB8}" type="datetime1">
              <a:rPr lang="sv-SE" smtClean="0"/>
              <a:t>2023-03-14</a:t>
            </a:fld>
            <a:endParaRPr lang="sv-SE"/>
          </a:p>
        </p:txBody>
      </p:sp>
      <p:sp>
        <p:nvSpPr>
          <p:cNvPr id="5" name="Footer Placeholder 4">
            <a:extLst>
              <a:ext uri="{FF2B5EF4-FFF2-40B4-BE49-F238E27FC236}">
                <a16:creationId xmlns:a16="http://schemas.microsoft.com/office/drawing/2014/main" id="{A0BB9688-D3F3-8F45-AB3B-13ACE359C052}"/>
              </a:ext>
            </a:extLst>
          </p:cNvPr>
          <p:cNvSpPr>
            <a:spLocks noGrp="1"/>
          </p:cNvSpPr>
          <p:nvPr>
            <p:ph type="ftr" sz="quarter" idx="11"/>
          </p:nvPr>
        </p:nvSpPr>
        <p:spPr/>
        <p:txBody>
          <a:bodyPr/>
          <a:lstStyle>
            <a:lvl1pPr>
              <a:defRPr sz="1600"/>
            </a:lvl1pPr>
          </a:lstStyle>
          <a:p>
            <a:r>
              <a:rPr lang="sv-SE" dirty="0" err="1"/>
              <a:t>ambujv@nus.edu.sg</a:t>
            </a:r>
            <a:endParaRPr lang="sv-SE" dirty="0"/>
          </a:p>
        </p:txBody>
      </p:sp>
      <p:sp>
        <p:nvSpPr>
          <p:cNvPr id="6" name="Slide Number Placeholder 5">
            <a:extLst>
              <a:ext uri="{FF2B5EF4-FFF2-40B4-BE49-F238E27FC236}">
                <a16:creationId xmlns:a16="http://schemas.microsoft.com/office/drawing/2014/main" id="{B4D55ADB-00AD-CE49-ADA6-DCF8CE0A3A1D}"/>
              </a:ext>
            </a:extLst>
          </p:cNvPr>
          <p:cNvSpPr>
            <a:spLocks noGrp="1"/>
          </p:cNvSpPr>
          <p:nvPr>
            <p:ph type="sldNum" sz="quarter" idx="12"/>
          </p:nvPr>
        </p:nvSpPr>
        <p:spPr/>
        <p:txBody>
          <a:bodyPr/>
          <a:lstStyle>
            <a:lvl1pPr>
              <a:defRPr sz="1600"/>
            </a:lvl1pPr>
          </a:lstStyle>
          <a:p>
            <a:fld id="{687B7451-1438-CB4A-8106-82A64F1C7D7B}" type="slidenum">
              <a:rPr lang="sv-SE" smtClean="0"/>
              <a:pPr/>
              <a:t>‹#›</a:t>
            </a:fld>
            <a:endParaRPr lang="sv-SE" dirty="0"/>
          </a:p>
        </p:txBody>
      </p:sp>
    </p:spTree>
    <p:extLst>
      <p:ext uri="{BB962C8B-B14F-4D97-AF65-F5344CB8AC3E}">
        <p14:creationId xmlns:p14="http://schemas.microsoft.com/office/powerpoint/2010/main" val="10883054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86C4B-A05F-F44D-A483-822DE013737B}"/>
              </a:ext>
            </a:extLst>
          </p:cNvPr>
          <p:cNvSpPr>
            <a:spLocks noGrp="1"/>
          </p:cNvSpPr>
          <p:nvPr>
            <p:ph type="title"/>
          </p:nvPr>
        </p:nvSpPr>
        <p:spPr>
          <a:xfrm>
            <a:off x="831850" y="1709738"/>
            <a:ext cx="10515600" cy="2852737"/>
          </a:xfrm>
        </p:spPr>
        <p:txBody>
          <a:bodyPr anchor="b"/>
          <a:lstStyle>
            <a:lvl1pPr>
              <a:defRPr sz="6000"/>
            </a:lvl1pPr>
          </a:lstStyle>
          <a:p>
            <a:r>
              <a:rPr lang="en-GB" dirty="0"/>
              <a:t>Click to edit Master title style</a:t>
            </a:r>
            <a:endParaRPr lang="sv-SE" dirty="0"/>
          </a:p>
        </p:txBody>
      </p:sp>
      <p:sp>
        <p:nvSpPr>
          <p:cNvPr id="3" name="Text Placeholder 2">
            <a:extLst>
              <a:ext uri="{FF2B5EF4-FFF2-40B4-BE49-F238E27FC236}">
                <a16:creationId xmlns:a16="http://schemas.microsoft.com/office/drawing/2014/main" id="{FFB0F4B5-0E8D-8246-9997-A447009C266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99FB69D5-C498-9F4A-B2E5-EB75E7BA4F63}"/>
              </a:ext>
            </a:extLst>
          </p:cNvPr>
          <p:cNvSpPr>
            <a:spLocks noGrp="1"/>
          </p:cNvSpPr>
          <p:nvPr>
            <p:ph type="dt" sz="half" idx="10"/>
          </p:nvPr>
        </p:nvSpPr>
        <p:spPr/>
        <p:txBody>
          <a:bodyPr/>
          <a:lstStyle/>
          <a:p>
            <a:fld id="{629CF59E-F9A8-45AD-BF04-FFC34345DD7A}" type="datetime1">
              <a:rPr lang="sv-SE" smtClean="0"/>
              <a:t>2023-03-14</a:t>
            </a:fld>
            <a:endParaRPr lang="sv-SE"/>
          </a:p>
        </p:txBody>
      </p:sp>
      <p:sp>
        <p:nvSpPr>
          <p:cNvPr id="5" name="Footer Placeholder 4">
            <a:extLst>
              <a:ext uri="{FF2B5EF4-FFF2-40B4-BE49-F238E27FC236}">
                <a16:creationId xmlns:a16="http://schemas.microsoft.com/office/drawing/2014/main" id="{CEE5D3C3-B626-F842-8394-8B677FF30CC4}"/>
              </a:ext>
            </a:extLst>
          </p:cNvPr>
          <p:cNvSpPr>
            <a:spLocks noGrp="1"/>
          </p:cNvSpPr>
          <p:nvPr>
            <p:ph type="ftr" sz="quarter" idx="11"/>
          </p:nvPr>
        </p:nvSpPr>
        <p:spPr/>
        <p:txBody>
          <a:bodyPr/>
          <a:lstStyle>
            <a:lvl1pPr>
              <a:defRPr sz="1600"/>
            </a:lvl1pPr>
          </a:lstStyle>
          <a:p>
            <a:r>
              <a:rPr lang="sv-SE" dirty="0" err="1"/>
              <a:t>ambujv@nus.edu.sg</a:t>
            </a:r>
            <a:endParaRPr lang="sv-SE" dirty="0"/>
          </a:p>
        </p:txBody>
      </p:sp>
      <p:sp>
        <p:nvSpPr>
          <p:cNvPr id="6" name="Slide Number Placeholder 5">
            <a:extLst>
              <a:ext uri="{FF2B5EF4-FFF2-40B4-BE49-F238E27FC236}">
                <a16:creationId xmlns:a16="http://schemas.microsoft.com/office/drawing/2014/main" id="{3964FC98-6B46-4044-AF14-C47A6E69DCDC}"/>
              </a:ext>
            </a:extLst>
          </p:cNvPr>
          <p:cNvSpPr>
            <a:spLocks noGrp="1"/>
          </p:cNvSpPr>
          <p:nvPr>
            <p:ph type="sldNum" sz="quarter" idx="12"/>
          </p:nvPr>
        </p:nvSpPr>
        <p:spPr/>
        <p:txBody>
          <a:bodyPr/>
          <a:lstStyle>
            <a:lvl1pPr>
              <a:defRPr sz="1600"/>
            </a:lvl1pPr>
          </a:lstStyle>
          <a:p>
            <a:fld id="{687B7451-1438-CB4A-8106-82A64F1C7D7B}" type="slidenum">
              <a:rPr lang="sv-SE" smtClean="0"/>
              <a:pPr/>
              <a:t>‹#›</a:t>
            </a:fld>
            <a:endParaRPr lang="sv-SE" dirty="0"/>
          </a:p>
        </p:txBody>
      </p:sp>
    </p:spTree>
    <p:extLst>
      <p:ext uri="{BB962C8B-B14F-4D97-AF65-F5344CB8AC3E}">
        <p14:creationId xmlns:p14="http://schemas.microsoft.com/office/powerpoint/2010/main" val="32655729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11BE2-8816-4744-9456-935CCB79AFE3}"/>
              </a:ext>
            </a:extLst>
          </p:cNvPr>
          <p:cNvSpPr>
            <a:spLocks noGrp="1"/>
          </p:cNvSpPr>
          <p:nvPr>
            <p:ph type="title"/>
          </p:nvPr>
        </p:nvSpPr>
        <p:spPr/>
        <p:txBody>
          <a:bodyPr>
            <a:normAutofit/>
          </a:bodyPr>
          <a:lstStyle>
            <a:lvl1pPr>
              <a:defRPr sz="4000"/>
            </a:lvl1pPr>
          </a:lstStyle>
          <a:p>
            <a:r>
              <a:rPr lang="en-GB" dirty="0"/>
              <a:t>Click to edit Master title style</a:t>
            </a:r>
            <a:endParaRPr lang="sv-SE" dirty="0"/>
          </a:p>
        </p:txBody>
      </p:sp>
      <p:sp>
        <p:nvSpPr>
          <p:cNvPr id="3" name="Content Placeholder 2">
            <a:extLst>
              <a:ext uri="{FF2B5EF4-FFF2-40B4-BE49-F238E27FC236}">
                <a16:creationId xmlns:a16="http://schemas.microsoft.com/office/drawing/2014/main" id="{C85968FA-E42F-C44F-A843-AD42ECC70FB5}"/>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sv-SE"/>
          </a:p>
        </p:txBody>
      </p:sp>
      <p:sp>
        <p:nvSpPr>
          <p:cNvPr id="4" name="Content Placeholder 3">
            <a:extLst>
              <a:ext uri="{FF2B5EF4-FFF2-40B4-BE49-F238E27FC236}">
                <a16:creationId xmlns:a16="http://schemas.microsoft.com/office/drawing/2014/main" id="{2C4456BA-9694-7640-BE5C-B9BD678E0EEA}"/>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sv-SE"/>
          </a:p>
        </p:txBody>
      </p:sp>
      <p:sp>
        <p:nvSpPr>
          <p:cNvPr id="5" name="Date Placeholder 4">
            <a:extLst>
              <a:ext uri="{FF2B5EF4-FFF2-40B4-BE49-F238E27FC236}">
                <a16:creationId xmlns:a16="http://schemas.microsoft.com/office/drawing/2014/main" id="{ED705163-785E-584E-944F-0A288E88E367}"/>
              </a:ext>
            </a:extLst>
          </p:cNvPr>
          <p:cNvSpPr>
            <a:spLocks noGrp="1"/>
          </p:cNvSpPr>
          <p:nvPr>
            <p:ph type="dt" sz="half" idx="10"/>
          </p:nvPr>
        </p:nvSpPr>
        <p:spPr/>
        <p:txBody>
          <a:bodyPr/>
          <a:lstStyle/>
          <a:p>
            <a:fld id="{AB3E296F-6E2F-4943-941A-67423902EE89}" type="datetime1">
              <a:rPr lang="sv-SE" smtClean="0"/>
              <a:t>2023-03-14</a:t>
            </a:fld>
            <a:endParaRPr lang="sv-SE"/>
          </a:p>
        </p:txBody>
      </p:sp>
      <p:sp>
        <p:nvSpPr>
          <p:cNvPr id="6" name="Footer Placeholder 5">
            <a:extLst>
              <a:ext uri="{FF2B5EF4-FFF2-40B4-BE49-F238E27FC236}">
                <a16:creationId xmlns:a16="http://schemas.microsoft.com/office/drawing/2014/main" id="{80964741-0439-A941-A719-A48735C6E13E}"/>
              </a:ext>
            </a:extLst>
          </p:cNvPr>
          <p:cNvSpPr>
            <a:spLocks noGrp="1"/>
          </p:cNvSpPr>
          <p:nvPr>
            <p:ph type="ftr" sz="quarter" idx="11"/>
          </p:nvPr>
        </p:nvSpPr>
        <p:spPr/>
        <p:txBody>
          <a:bodyPr/>
          <a:lstStyle>
            <a:lvl1pPr>
              <a:defRPr sz="1600"/>
            </a:lvl1pPr>
          </a:lstStyle>
          <a:p>
            <a:r>
              <a:rPr lang="sv-SE" dirty="0"/>
              <a:t>ambujv@berkeley.edu</a:t>
            </a:r>
          </a:p>
        </p:txBody>
      </p:sp>
      <p:sp>
        <p:nvSpPr>
          <p:cNvPr id="7" name="Slide Number Placeholder 6">
            <a:extLst>
              <a:ext uri="{FF2B5EF4-FFF2-40B4-BE49-F238E27FC236}">
                <a16:creationId xmlns:a16="http://schemas.microsoft.com/office/drawing/2014/main" id="{4912FAA6-4735-A24C-AF1A-38B354B2A1E0}"/>
              </a:ext>
            </a:extLst>
          </p:cNvPr>
          <p:cNvSpPr>
            <a:spLocks noGrp="1"/>
          </p:cNvSpPr>
          <p:nvPr>
            <p:ph type="sldNum" sz="quarter" idx="12"/>
          </p:nvPr>
        </p:nvSpPr>
        <p:spPr/>
        <p:txBody>
          <a:bodyPr/>
          <a:lstStyle>
            <a:lvl1pPr>
              <a:defRPr sz="1600"/>
            </a:lvl1pPr>
          </a:lstStyle>
          <a:p>
            <a:fld id="{687B7451-1438-CB4A-8106-82A64F1C7D7B}" type="slidenum">
              <a:rPr lang="sv-SE" smtClean="0"/>
              <a:pPr/>
              <a:t>‹#›</a:t>
            </a:fld>
            <a:endParaRPr lang="sv-SE" dirty="0"/>
          </a:p>
        </p:txBody>
      </p:sp>
    </p:spTree>
    <p:extLst>
      <p:ext uri="{BB962C8B-B14F-4D97-AF65-F5344CB8AC3E}">
        <p14:creationId xmlns:p14="http://schemas.microsoft.com/office/powerpoint/2010/main" val="2396872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AA5FE-9F5E-104C-89BA-0561481E3B92}"/>
              </a:ext>
            </a:extLst>
          </p:cNvPr>
          <p:cNvSpPr>
            <a:spLocks noGrp="1"/>
          </p:cNvSpPr>
          <p:nvPr>
            <p:ph type="title"/>
          </p:nvPr>
        </p:nvSpPr>
        <p:spPr>
          <a:xfrm>
            <a:off x="839788" y="365125"/>
            <a:ext cx="10515600" cy="1325563"/>
          </a:xfrm>
        </p:spPr>
        <p:txBody>
          <a:bodyPr>
            <a:normAutofit/>
          </a:bodyPr>
          <a:lstStyle>
            <a:lvl1pPr>
              <a:defRPr sz="4000">
                <a:latin typeface="+mn-lt"/>
              </a:defRPr>
            </a:lvl1pPr>
          </a:lstStyle>
          <a:p>
            <a:r>
              <a:rPr lang="en-GB" dirty="0"/>
              <a:t>Click to edit Master title style</a:t>
            </a:r>
            <a:endParaRPr lang="sv-SE" dirty="0"/>
          </a:p>
        </p:txBody>
      </p:sp>
      <p:sp>
        <p:nvSpPr>
          <p:cNvPr id="3" name="Text Placeholder 2">
            <a:extLst>
              <a:ext uri="{FF2B5EF4-FFF2-40B4-BE49-F238E27FC236}">
                <a16:creationId xmlns:a16="http://schemas.microsoft.com/office/drawing/2014/main" id="{BA6EED72-1836-2E4E-96AB-8FDA78311CC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06D67EC4-55CE-934C-84DE-59B6C5B73F82}"/>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sv-SE"/>
          </a:p>
        </p:txBody>
      </p:sp>
      <p:sp>
        <p:nvSpPr>
          <p:cNvPr id="5" name="Text Placeholder 4">
            <a:extLst>
              <a:ext uri="{FF2B5EF4-FFF2-40B4-BE49-F238E27FC236}">
                <a16:creationId xmlns:a16="http://schemas.microsoft.com/office/drawing/2014/main" id="{763BCE47-188E-8D43-B543-01E8A77EA0D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24B47F51-7CB8-A547-89FA-06E9FCA085B2}"/>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sv-SE"/>
          </a:p>
        </p:txBody>
      </p:sp>
      <p:sp>
        <p:nvSpPr>
          <p:cNvPr id="7" name="Date Placeholder 6">
            <a:extLst>
              <a:ext uri="{FF2B5EF4-FFF2-40B4-BE49-F238E27FC236}">
                <a16:creationId xmlns:a16="http://schemas.microsoft.com/office/drawing/2014/main" id="{72CE7DC6-6F15-5746-8717-FB6F9F1480ED}"/>
              </a:ext>
            </a:extLst>
          </p:cNvPr>
          <p:cNvSpPr>
            <a:spLocks noGrp="1"/>
          </p:cNvSpPr>
          <p:nvPr>
            <p:ph type="dt" sz="half" idx="10"/>
          </p:nvPr>
        </p:nvSpPr>
        <p:spPr/>
        <p:txBody>
          <a:bodyPr/>
          <a:lstStyle/>
          <a:p>
            <a:fld id="{D65B0AFC-9D35-47DE-8D04-7562DE15629D}" type="datetime1">
              <a:rPr lang="sv-SE" smtClean="0"/>
              <a:t>2023-03-14</a:t>
            </a:fld>
            <a:endParaRPr lang="sv-SE"/>
          </a:p>
        </p:txBody>
      </p:sp>
      <p:sp>
        <p:nvSpPr>
          <p:cNvPr id="8" name="Footer Placeholder 7">
            <a:extLst>
              <a:ext uri="{FF2B5EF4-FFF2-40B4-BE49-F238E27FC236}">
                <a16:creationId xmlns:a16="http://schemas.microsoft.com/office/drawing/2014/main" id="{FD9ED5B4-35EB-8944-A1D9-9569F6BF3FB4}"/>
              </a:ext>
            </a:extLst>
          </p:cNvPr>
          <p:cNvSpPr>
            <a:spLocks noGrp="1"/>
          </p:cNvSpPr>
          <p:nvPr>
            <p:ph type="ftr" sz="quarter" idx="11"/>
          </p:nvPr>
        </p:nvSpPr>
        <p:spPr/>
        <p:txBody>
          <a:bodyPr/>
          <a:lstStyle>
            <a:lvl1pPr>
              <a:defRPr sz="1600"/>
            </a:lvl1pPr>
          </a:lstStyle>
          <a:p>
            <a:r>
              <a:rPr lang="sv-SE" dirty="0"/>
              <a:t>ambujv@berkeley.edu</a:t>
            </a:r>
          </a:p>
        </p:txBody>
      </p:sp>
      <p:sp>
        <p:nvSpPr>
          <p:cNvPr id="9" name="Slide Number Placeholder 8">
            <a:extLst>
              <a:ext uri="{FF2B5EF4-FFF2-40B4-BE49-F238E27FC236}">
                <a16:creationId xmlns:a16="http://schemas.microsoft.com/office/drawing/2014/main" id="{E7E6F6E6-7F81-3A49-8B5A-C75A2A275845}"/>
              </a:ext>
            </a:extLst>
          </p:cNvPr>
          <p:cNvSpPr>
            <a:spLocks noGrp="1"/>
          </p:cNvSpPr>
          <p:nvPr>
            <p:ph type="sldNum" sz="quarter" idx="12"/>
          </p:nvPr>
        </p:nvSpPr>
        <p:spPr/>
        <p:txBody>
          <a:bodyPr/>
          <a:lstStyle>
            <a:lvl1pPr>
              <a:defRPr sz="1600"/>
            </a:lvl1pPr>
          </a:lstStyle>
          <a:p>
            <a:fld id="{687B7451-1438-CB4A-8106-82A64F1C7D7B}" type="slidenum">
              <a:rPr lang="sv-SE" smtClean="0"/>
              <a:pPr/>
              <a:t>‹#›</a:t>
            </a:fld>
            <a:endParaRPr lang="sv-SE" dirty="0"/>
          </a:p>
        </p:txBody>
      </p:sp>
    </p:spTree>
    <p:extLst>
      <p:ext uri="{BB962C8B-B14F-4D97-AF65-F5344CB8AC3E}">
        <p14:creationId xmlns:p14="http://schemas.microsoft.com/office/powerpoint/2010/main" val="31599413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D0CCC-58A6-7B43-A715-5465C79948DD}"/>
              </a:ext>
            </a:extLst>
          </p:cNvPr>
          <p:cNvSpPr>
            <a:spLocks noGrp="1"/>
          </p:cNvSpPr>
          <p:nvPr>
            <p:ph type="title"/>
          </p:nvPr>
        </p:nvSpPr>
        <p:spPr/>
        <p:txBody>
          <a:bodyPr>
            <a:normAutofit/>
          </a:bodyPr>
          <a:lstStyle>
            <a:lvl1pPr>
              <a:defRPr sz="4000">
                <a:latin typeface="+mn-lt"/>
              </a:defRPr>
            </a:lvl1pPr>
          </a:lstStyle>
          <a:p>
            <a:r>
              <a:rPr lang="en-GB" dirty="0"/>
              <a:t>Click to edit Master title style</a:t>
            </a:r>
            <a:endParaRPr lang="sv-SE" dirty="0"/>
          </a:p>
        </p:txBody>
      </p:sp>
      <p:sp>
        <p:nvSpPr>
          <p:cNvPr id="3" name="Date Placeholder 2">
            <a:extLst>
              <a:ext uri="{FF2B5EF4-FFF2-40B4-BE49-F238E27FC236}">
                <a16:creationId xmlns:a16="http://schemas.microsoft.com/office/drawing/2014/main" id="{35BCD7BE-FAFC-2746-A853-EDD1B4C8A8CC}"/>
              </a:ext>
            </a:extLst>
          </p:cNvPr>
          <p:cNvSpPr>
            <a:spLocks noGrp="1"/>
          </p:cNvSpPr>
          <p:nvPr>
            <p:ph type="dt" sz="half" idx="10"/>
          </p:nvPr>
        </p:nvSpPr>
        <p:spPr/>
        <p:txBody>
          <a:bodyPr/>
          <a:lstStyle/>
          <a:p>
            <a:fld id="{CDC05281-08AA-4C72-B250-2DE743C64599}" type="datetime1">
              <a:rPr lang="sv-SE" smtClean="0"/>
              <a:t>2023-03-14</a:t>
            </a:fld>
            <a:endParaRPr lang="sv-SE"/>
          </a:p>
        </p:txBody>
      </p:sp>
      <p:sp>
        <p:nvSpPr>
          <p:cNvPr id="4" name="Footer Placeholder 3">
            <a:extLst>
              <a:ext uri="{FF2B5EF4-FFF2-40B4-BE49-F238E27FC236}">
                <a16:creationId xmlns:a16="http://schemas.microsoft.com/office/drawing/2014/main" id="{57B7BFD8-C2EB-2642-93E8-3741A1387966}"/>
              </a:ext>
            </a:extLst>
          </p:cNvPr>
          <p:cNvSpPr>
            <a:spLocks noGrp="1"/>
          </p:cNvSpPr>
          <p:nvPr>
            <p:ph type="ftr" sz="quarter" idx="11"/>
          </p:nvPr>
        </p:nvSpPr>
        <p:spPr/>
        <p:txBody>
          <a:bodyPr/>
          <a:lstStyle>
            <a:lvl1pPr>
              <a:defRPr sz="1600"/>
            </a:lvl1pPr>
          </a:lstStyle>
          <a:p>
            <a:r>
              <a:rPr lang="sv-SE" dirty="0"/>
              <a:t>ambujv@berkeley.edu</a:t>
            </a:r>
          </a:p>
        </p:txBody>
      </p:sp>
      <p:sp>
        <p:nvSpPr>
          <p:cNvPr id="5" name="Slide Number Placeholder 4">
            <a:extLst>
              <a:ext uri="{FF2B5EF4-FFF2-40B4-BE49-F238E27FC236}">
                <a16:creationId xmlns:a16="http://schemas.microsoft.com/office/drawing/2014/main" id="{CECF28AB-124E-5841-96BD-21ECECF42B8A}"/>
              </a:ext>
            </a:extLst>
          </p:cNvPr>
          <p:cNvSpPr>
            <a:spLocks noGrp="1"/>
          </p:cNvSpPr>
          <p:nvPr>
            <p:ph type="sldNum" sz="quarter" idx="12"/>
          </p:nvPr>
        </p:nvSpPr>
        <p:spPr/>
        <p:txBody>
          <a:bodyPr/>
          <a:lstStyle>
            <a:lvl1pPr>
              <a:defRPr sz="1600"/>
            </a:lvl1pPr>
          </a:lstStyle>
          <a:p>
            <a:fld id="{687B7451-1438-CB4A-8106-82A64F1C7D7B}" type="slidenum">
              <a:rPr lang="sv-SE" smtClean="0"/>
              <a:pPr/>
              <a:t>‹#›</a:t>
            </a:fld>
            <a:endParaRPr lang="sv-SE" dirty="0"/>
          </a:p>
        </p:txBody>
      </p:sp>
    </p:spTree>
    <p:extLst>
      <p:ext uri="{BB962C8B-B14F-4D97-AF65-F5344CB8AC3E}">
        <p14:creationId xmlns:p14="http://schemas.microsoft.com/office/powerpoint/2010/main" val="12004774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EE8AD6F-F80D-3D4D-BFD8-3412B4207368}"/>
              </a:ext>
            </a:extLst>
          </p:cNvPr>
          <p:cNvSpPr>
            <a:spLocks noGrp="1"/>
          </p:cNvSpPr>
          <p:nvPr>
            <p:ph type="dt" sz="half" idx="10"/>
          </p:nvPr>
        </p:nvSpPr>
        <p:spPr/>
        <p:txBody>
          <a:bodyPr/>
          <a:lstStyle/>
          <a:p>
            <a:fld id="{00B2CF90-6E92-44FD-8245-32D6D58EEF14}" type="datetime1">
              <a:rPr lang="sv-SE" smtClean="0"/>
              <a:t>2023-03-14</a:t>
            </a:fld>
            <a:endParaRPr lang="sv-SE"/>
          </a:p>
        </p:txBody>
      </p:sp>
      <p:sp>
        <p:nvSpPr>
          <p:cNvPr id="3" name="Footer Placeholder 2">
            <a:extLst>
              <a:ext uri="{FF2B5EF4-FFF2-40B4-BE49-F238E27FC236}">
                <a16:creationId xmlns:a16="http://schemas.microsoft.com/office/drawing/2014/main" id="{941D8A43-65E2-1749-9F02-724EEF333E28}"/>
              </a:ext>
            </a:extLst>
          </p:cNvPr>
          <p:cNvSpPr>
            <a:spLocks noGrp="1"/>
          </p:cNvSpPr>
          <p:nvPr>
            <p:ph type="ftr" sz="quarter" idx="11"/>
          </p:nvPr>
        </p:nvSpPr>
        <p:spPr/>
        <p:txBody>
          <a:bodyPr/>
          <a:lstStyle>
            <a:lvl1pPr>
              <a:defRPr sz="1600"/>
            </a:lvl1pPr>
          </a:lstStyle>
          <a:p>
            <a:r>
              <a:rPr lang="sv-SE" dirty="0"/>
              <a:t>ambujv@berkeley.edu</a:t>
            </a:r>
          </a:p>
        </p:txBody>
      </p:sp>
      <p:sp>
        <p:nvSpPr>
          <p:cNvPr id="4" name="Slide Number Placeholder 3">
            <a:extLst>
              <a:ext uri="{FF2B5EF4-FFF2-40B4-BE49-F238E27FC236}">
                <a16:creationId xmlns:a16="http://schemas.microsoft.com/office/drawing/2014/main" id="{12C24CC1-AAA7-7647-8B5F-F38F68457200}"/>
              </a:ext>
            </a:extLst>
          </p:cNvPr>
          <p:cNvSpPr>
            <a:spLocks noGrp="1"/>
          </p:cNvSpPr>
          <p:nvPr>
            <p:ph type="sldNum" sz="quarter" idx="12"/>
          </p:nvPr>
        </p:nvSpPr>
        <p:spPr/>
        <p:txBody>
          <a:bodyPr/>
          <a:lstStyle>
            <a:lvl1pPr>
              <a:defRPr sz="1600"/>
            </a:lvl1pPr>
          </a:lstStyle>
          <a:p>
            <a:fld id="{687B7451-1438-CB4A-8106-82A64F1C7D7B}" type="slidenum">
              <a:rPr lang="sv-SE" smtClean="0"/>
              <a:pPr/>
              <a:t>‹#›</a:t>
            </a:fld>
            <a:endParaRPr lang="sv-SE" dirty="0"/>
          </a:p>
        </p:txBody>
      </p:sp>
    </p:spTree>
    <p:extLst>
      <p:ext uri="{BB962C8B-B14F-4D97-AF65-F5344CB8AC3E}">
        <p14:creationId xmlns:p14="http://schemas.microsoft.com/office/powerpoint/2010/main" val="30095444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C874B-B46B-F746-BC0F-C565DDBA734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sv-SE"/>
          </a:p>
        </p:txBody>
      </p:sp>
      <p:sp>
        <p:nvSpPr>
          <p:cNvPr id="3" name="Content Placeholder 2">
            <a:extLst>
              <a:ext uri="{FF2B5EF4-FFF2-40B4-BE49-F238E27FC236}">
                <a16:creationId xmlns:a16="http://schemas.microsoft.com/office/drawing/2014/main" id="{E03E06BD-75F9-B446-A018-EDF49AE9804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sv-SE"/>
          </a:p>
        </p:txBody>
      </p:sp>
      <p:sp>
        <p:nvSpPr>
          <p:cNvPr id="4" name="Text Placeholder 3">
            <a:extLst>
              <a:ext uri="{FF2B5EF4-FFF2-40B4-BE49-F238E27FC236}">
                <a16:creationId xmlns:a16="http://schemas.microsoft.com/office/drawing/2014/main" id="{57529EEB-CB90-334E-B637-AAAC392FD9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FC87789-4183-4544-96C0-BF53F174ADA8}"/>
              </a:ext>
            </a:extLst>
          </p:cNvPr>
          <p:cNvSpPr>
            <a:spLocks noGrp="1"/>
          </p:cNvSpPr>
          <p:nvPr>
            <p:ph type="dt" sz="half" idx="10"/>
          </p:nvPr>
        </p:nvSpPr>
        <p:spPr/>
        <p:txBody>
          <a:bodyPr/>
          <a:lstStyle/>
          <a:p>
            <a:fld id="{D2E5A4AD-6130-4B7E-9316-59D70B71516C}" type="datetime1">
              <a:rPr lang="sv-SE" smtClean="0"/>
              <a:t>2023-03-14</a:t>
            </a:fld>
            <a:endParaRPr lang="sv-SE"/>
          </a:p>
        </p:txBody>
      </p:sp>
      <p:sp>
        <p:nvSpPr>
          <p:cNvPr id="6" name="Footer Placeholder 5">
            <a:extLst>
              <a:ext uri="{FF2B5EF4-FFF2-40B4-BE49-F238E27FC236}">
                <a16:creationId xmlns:a16="http://schemas.microsoft.com/office/drawing/2014/main" id="{65311638-F5F0-254C-AEAD-5FDF68AC9013}"/>
              </a:ext>
            </a:extLst>
          </p:cNvPr>
          <p:cNvSpPr>
            <a:spLocks noGrp="1"/>
          </p:cNvSpPr>
          <p:nvPr>
            <p:ph type="ftr" sz="quarter" idx="11"/>
          </p:nvPr>
        </p:nvSpPr>
        <p:spPr/>
        <p:txBody>
          <a:bodyPr/>
          <a:lstStyle>
            <a:lvl1pPr>
              <a:defRPr sz="1600"/>
            </a:lvl1pPr>
          </a:lstStyle>
          <a:p>
            <a:r>
              <a:rPr lang="sv-SE" dirty="0"/>
              <a:t>ambujv@berkeley.edu</a:t>
            </a:r>
          </a:p>
        </p:txBody>
      </p:sp>
      <p:sp>
        <p:nvSpPr>
          <p:cNvPr id="7" name="Slide Number Placeholder 6">
            <a:extLst>
              <a:ext uri="{FF2B5EF4-FFF2-40B4-BE49-F238E27FC236}">
                <a16:creationId xmlns:a16="http://schemas.microsoft.com/office/drawing/2014/main" id="{5D861172-38D6-0C42-BF5A-D1F5C4CDD316}"/>
              </a:ext>
            </a:extLst>
          </p:cNvPr>
          <p:cNvSpPr>
            <a:spLocks noGrp="1"/>
          </p:cNvSpPr>
          <p:nvPr>
            <p:ph type="sldNum" sz="quarter" idx="12"/>
          </p:nvPr>
        </p:nvSpPr>
        <p:spPr/>
        <p:txBody>
          <a:bodyPr/>
          <a:lstStyle>
            <a:lvl1pPr>
              <a:defRPr sz="1600"/>
            </a:lvl1pPr>
          </a:lstStyle>
          <a:p>
            <a:fld id="{687B7451-1438-CB4A-8106-82A64F1C7D7B}" type="slidenum">
              <a:rPr lang="sv-SE" smtClean="0"/>
              <a:pPr/>
              <a:t>‹#›</a:t>
            </a:fld>
            <a:endParaRPr lang="sv-SE" dirty="0"/>
          </a:p>
        </p:txBody>
      </p:sp>
    </p:spTree>
    <p:extLst>
      <p:ext uri="{BB962C8B-B14F-4D97-AF65-F5344CB8AC3E}">
        <p14:creationId xmlns:p14="http://schemas.microsoft.com/office/powerpoint/2010/main" val="33799650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46143-8AD1-384B-9E09-E36CAF09D656}"/>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sv-SE"/>
          </a:p>
        </p:txBody>
      </p:sp>
      <p:sp>
        <p:nvSpPr>
          <p:cNvPr id="3" name="Picture Placeholder 2">
            <a:extLst>
              <a:ext uri="{FF2B5EF4-FFF2-40B4-BE49-F238E27FC236}">
                <a16:creationId xmlns:a16="http://schemas.microsoft.com/office/drawing/2014/main" id="{A2117B9A-58EB-774C-8E3E-34CB79E9742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v-SE"/>
          </a:p>
        </p:txBody>
      </p:sp>
      <p:sp>
        <p:nvSpPr>
          <p:cNvPr id="4" name="Text Placeholder 3">
            <a:extLst>
              <a:ext uri="{FF2B5EF4-FFF2-40B4-BE49-F238E27FC236}">
                <a16:creationId xmlns:a16="http://schemas.microsoft.com/office/drawing/2014/main" id="{1B3BC705-2E77-CD4A-896C-DA3D48460E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E8A0D0FF-2EDB-DF46-9060-404438C06D76}"/>
              </a:ext>
            </a:extLst>
          </p:cNvPr>
          <p:cNvSpPr>
            <a:spLocks noGrp="1"/>
          </p:cNvSpPr>
          <p:nvPr>
            <p:ph type="dt" sz="half" idx="10"/>
          </p:nvPr>
        </p:nvSpPr>
        <p:spPr/>
        <p:txBody>
          <a:bodyPr/>
          <a:lstStyle/>
          <a:p>
            <a:fld id="{3050D939-7D75-4473-85E9-EAA55A48004C}" type="datetime1">
              <a:rPr lang="sv-SE" smtClean="0"/>
              <a:t>2023-03-14</a:t>
            </a:fld>
            <a:endParaRPr lang="sv-SE"/>
          </a:p>
        </p:txBody>
      </p:sp>
      <p:sp>
        <p:nvSpPr>
          <p:cNvPr id="6" name="Footer Placeholder 5">
            <a:extLst>
              <a:ext uri="{FF2B5EF4-FFF2-40B4-BE49-F238E27FC236}">
                <a16:creationId xmlns:a16="http://schemas.microsoft.com/office/drawing/2014/main" id="{5CF7FCC4-D106-1A42-9D2E-36CC6E582D4B}"/>
              </a:ext>
            </a:extLst>
          </p:cNvPr>
          <p:cNvSpPr>
            <a:spLocks noGrp="1"/>
          </p:cNvSpPr>
          <p:nvPr>
            <p:ph type="ftr" sz="quarter" idx="11"/>
          </p:nvPr>
        </p:nvSpPr>
        <p:spPr/>
        <p:txBody>
          <a:bodyPr/>
          <a:lstStyle>
            <a:lvl1pPr>
              <a:defRPr sz="1600"/>
            </a:lvl1pPr>
          </a:lstStyle>
          <a:p>
            <a:r>
              <a:rPr lang="sv-SE" dirty="0"/>
              <a:t>ambujv@berkeley.edu</a:t>
            </a:r>
          </a:p>
        </p:txBody>
      </p:sp>
      <p:sp>
        <p:nvSpPr>
          <p:cNvPr id="7" name="Slide Number Placeholder 6">
            <a:extLst>
              <a:ext uri="{FF2B5EF4-FFF2-40B4-BE49-F238E27FC236}">
                <a16:creationId xmlns:a16="http://schemas.microsoft.com/office/drawing/2014/main" id="{7DB6790D-9981-F24F-85F6-5132D2764186}"/>
              </a:ext>
            </a:extLst>
          </p:cNvPr>
          <p:cNvSpPr>
            <a:spLocks noGrp="1"/>
          </p:cNvSpPr>
          <p:nvPr>
            <p:ph type="sldNum" sz="quarter" idx="12"/>
          </p:nvPr>
        </p:nvSpPr>
        <p:spPr/>
        <p:txBody>
          <a:bodyPr/>
          <a:lstStyle>
            <a:lvl1pPr>
              <a:defRPr sz="1600"/>
            </a:lvl1pPr>
          </a:lstStyle>
          <a:p>
            <a:fld id="{687B7451-1438-CB4A-8106-82A64F1C7D7B}" type="slidenum">
              <a:rPr lang="sv-SE" smtClean="0"/>
              <a:pPr/>
              <a:t>‹#›</a:t>
            </a:fld>
            <a:endParaRPr lang="sv-SE" dirty="0"/>
          </a:p>
        </p:txBody>
      </p:sp>
    </p:spTree>
    <p:extLst>
      <p:ext uri="{BB962C8B-B14F-4D97-AF65-F5344CB8AC3E}">
        <p14:creationId xmlns:p14="http://schemas.microsoft.com/office/powerpoint/2010/main" val="41455566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9A60990-C9C0-2946-817E-7880E9A4480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dirty="0"/>
              <a:t>Click to edit Master title style</a:t>
            </a:r>
            <a:endParaRPr lang="sv-SE" dirty="0"/>
          </a:p>
        </p:txBody>
      </p:sp>
      <p:sp>
        <p:nvSpPr>
          <p:cNvPr id="3" name="Text Placeholder 2">
            <a:extLst>
              <a:ext uri="{FF2B5EF4-FFF2-40B4-BE49-F238E27FC236}">
                <a16:creationId xmlns:a16="http://schemas.microsoft.com/office/drawing/2014/main" id="{BF6BDD58-72AB-A845-91D3-7083F407FD3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sv-SE"/>
          </a:p>
        </p:txBody>
      </p:sp>
      <p:sp>
        <p:nvSpPr>
          <p:cNvPr id="4" name="Date Placeholder 3">
            <a:extLst>
              <a:ext uri="{FF2B5EF4-FFF2-40B4-BE49-F238E27FC236}">
                <a16:creationId xmlns:a16="http://schemas.microsoft.com/office/drawing/2014/main" id="{3DEEDAA8-551F-D14B-95E3-2C4655D8811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97477F-BAC6-416F-AEAF-A2B58818030B}" type="datetime1">
              <a:rPr lang="sv-SE" smtClean="0"/>
              <a:t>2023-03-14</a:t>
            </a:fld>
            <a:endParaRPr lang="sv-SE"/>
          </a:p>
        </p:txBody>
      </p:sp>
      <p:sp>
        <p:nvSpPr>
          <p:cNvPr id="5" name="Footer Placeholder 4">
            <a:extLst>
              <a:ext uri="{FF2B5EF4-FFF2-40B4-BE49-F238E27FC236}">
                <a16:creationId xmlns:a16="http://schemas.microsoft.com/office/drawing/2014/main" id="{DCBE7EE4-8B77-8048-AD76-092D4F0ECB3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sv-SE"/>
              <a:t>ambujv@berkeley.edu</a:t>
            </a:r>
          </a:p>
        </p:txBody>
      </p:sp>
      <p:sp>
        <p:nvSpPr>
          <p:cNvPr id="6" name="Slide Number Placeholder 5">
            <a:extLst>
              <a:ext uri="{FF2B5EF4-FFF2-40B4-BE49-F238E27FC236}">
                <a16:creationId xmlns:a16="http://schemas.microsoft.com/office/drawing/2014/main" id="{21332DB7-1245-884F-A8A8-E8E778EC602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7B7451-1438-CB4A-8106-82A64F1C7D7B}" type="slidenum">
              <a:rPr lang="sv-SE" smtClean="0"/>
              <a:t>‹#›</a:t>
            </a:fld>
            <a:endParaRPr lang="sv-SE"/>
          </a:p>
        </p:txBody>
      </p:sp>
    </p:spTree>
    <p:extLst>
      <p:ext uri="{BB962C8B-B14F-4D97-AF65-F5344CB8AC3E}">
        <p14:creationId xmlns:p14="http://schemas.microsoft.com/office/powerpoint/2010/main" val="20067372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dt="0"/>
  <p:txStyles>
    <p:titleStyle>
      <a:lvl1pPr algn="l" defTabSz="914400" rtl="0" eaLnBrk="1" latinLnBrk="0" hangingPunct="1">
        <a:lnSpc>
          <a:spcPct val="90000"/>
        </a:lnSpc>
        <a:spcBef>
          <a:spcPct val="0"/>
        </a:spcBef>
        <a:buNone/>
        <a:defRPr sz="4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ambujv@nus.edu.sg"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jpg"/></Relationships>
</file>

<file path=ppt/slides/_rels/slide1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oleObject" Target="../embeddings/oleObject1.bin"/><Relationship Id="rId1" Type="http://schemas.openxmlformats.org/officeDocument/2006/relationships/slideLayout" Target="../slideLayouts/slideLayout1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11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6.xml"/></Relationships>
</file>

<file path=ppt/slides/_rels/slide11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6.xml"/></Relationships>
</file>

<file path=ppt/slides/_rels/slide12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6.xml"/></Relationships>
</file>

<file path=ppt/slides/_rels/slide12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hyperlink" Target="https://www.google.com/url?sa=t&amp;rct=j&amp;q=&amp;esrc=s&amp;source=web&amp;cd=4&amp;ved=2ahUKEwi82obgxqToAhWPc30KHYuqBl4QFjADegQIBBAB&amp;url=https%3A%2F%2Fwww.ietf.org%2Fproceedings%2F94%2Fslides%2Fslides-94-rtgarea-2.pdf&amp;usg=AOvVaw0-YcNk6N0nQayXXCXRnWDW" TargetMode="Externa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image" Target="../media/image47.emf"/><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image" Target="../media/image48.emf"/><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image" Target="../media/image49.emf"/><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142.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3" Type="http://schemas.openxmlformats.org/officeDocument/2006/relationships/image" Target="../media/image52.jpe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53.jpeg"/></Relationships>
</file>

<file path=ppt/slides/_rels/slide144.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3" Type="http://schemas.openxmlformats.org/officeDocument/2006/relationships/hyperlink" Target="mailto:ambujv@nus.edu.sg" TargetMode="External"/><Relationship Id="rId2" Type="http://schemas.openxmlformats.org/officeDocument/2006/relationships/notesSlide" Target="../notesSlides/notesSlide29.xml"/><Relationship Id="rId1" Type="http://schemas.openxmlformats.org/officeDocument/2006/relationships/slideLayout" Target="../slideLayouts/slideLayout1.xml"/><Relationship Id="rId4" Type="http://schemas.openxmlformats.org/officeDocument/2006/relationships/image" Target="../media/image1.jpg"/></Relationships>
</file>

<file path=ppt/slides/_rels/slide15.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eiserlab.github.io/ambuj/cs4222_assignment2"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94373" y="1994565"/>
            <a:ext cx="8003247" cy="1509963"/>
          </a:xfrm>
        </p:spPr>
        <p:txBody>
          <a:bodyPr>
            <a:normAutofit/>
          </a:bodyPr>
          <a:lstStyle/>
          <a:p>
            <a:r>
              <a:rPr lang="en-GB" sz="7200" u="none" strike="noStrike" dirty="0">
                <a:effectLst/>
                <a:latin typeface="+mn-lt"/>
              </a:rPr>
              <a:t>Wireless Networking</a:t>
            </a:r>
            <a:endParaRPr lang="en-US" sz="52100" dirty="0">
              <a:latin typeface="+mn-lt"/>
            </a:endParaRPr>
          </a:p>
        </p:txBody>
      </p:sp>
      <p:sp>
        <p:nvSpPr>
          <p:cNvPr id="3" name="Subtitle 2"/>
          <p:cNvSpPr>
            <a:spLocks noGrp="1"/>
          </p:cNvSpPr>
          <p:nvPr>
            <p:ph type="subTitle" idx="1"/>
          </p:nvPr>
        </p:nvSpPr>
        <p:spPr>
          <a:xfrm>
            <a:off x="545345" y="3981328"/>
            <a:ext cx="11101304" cy="2229859"/>
          </a:xfrm>
        </p:spPr>
        <p:txBody>
          <a:bodyPr>
            <a:normAutofit fontScale="85000" lnSpcReduction="20000"/>
          </a:bodyPr>
          <a:lstStyle/>
          <a:p>
            <a:r>
              <a:rPr lang="en-US" sz="4800" dirty="0">
                <a:latin typeface="+mj-lt"/>
              </a:rPr>
              <a:t>Ambuj Varshney</a:t>
            </a:r>
          </a:p>
          <a:p>
            <a:r>
              <a:rPr lang="en-US" sz="3000" dirty="0">
                <a:latin typeface="+mj-lt"/>
              </a:rPr>
              <a:t>Assistant Professor,  National University of Singapore</a:t>
            </a:r>
          </a:p>
          <a:p>
            <a:r>
              <a:rPr lang="en-US" sz="3000" dirty="0">
                <a:latin typeface="+mj-lt"/>
              </a:rPr>
              <a:t>Wireless, Embedded Intelligence, Sensing, and Emerging Technologies Group</a:t>
            </a:r>
          </a:p>
          <a:p>
            <a:r>
              <a:rPr lang="en-US" sz="2800" dirty="0">
                <a:latin typeface="+mj-lt"/>
                <a:hlinkClick r:id="rId3"/>
              </a:rPr>
              <a:t>ambujv@nus.edu.sg</a:t>
            </a:r>
            <a:endParaRPr lang="en-US" sz="2800" dirty="0">
              <a:latin typeface="+mj-lt"/>
            </a:endParaRPr>
          </a:p>
          <a:p>
            <a:r>
              <a:rPr lang="en-US" dirty="0">
                <a:latin typeface="+mj-lt"/>
              </a:rPr>
              <a:t> </a:t>
            </a:r>
          </a:p>
        </p:txBody>
      </p:sp>
      <p:sp>
        <p:nvSpPr>
          <p:cNvPr id="8" name="Slide Number Placeholder 7">
            <a:extLst>
              <a:ext uri="{FF2B5EF4-FFF2-40B4-BE49-F238E27FC236}">
                <a16:creationId xmlns:a16="http://schemas.microsoft.com/office/drawing/2014/main" id="{5BDF4DBD-F86A-48EC-B4BE-E9B66CFF2E04}"/>
              </a:ext>
            </a:extLst>
          </p:cNvPr>
          <p:cNvSpPr>
            <a:spLocks noGrp="1"/>
          </p:cNvSpPr>
          <p:nvPr>
            <p:ph type="sldNum" sz="quarter" idx="12"/>
          </p:nvPr>
        </p:nvSpPr>
        <p:spPr/>
        <p:txBody>
          <a:bodyPr/>
          <a:lstStyle/>
          <a:p>
            <a:fld id="{687B7451-1438-CB4A-8106-82A64F1C7D7B}" type="slidenum">
              <a:rPr lang="sv-SE" smtClean="0"/>
              <a:t>1</a:t>
            </a:fld>
            <a:endParaRPr lang="sv-SE"/>
          </a:p>
        </p:txBody>
      </p:sp>
      <p:pic>
        <p:nvPicPr>
          <p:cNvPr id="7" name="Picture 6" descr="Logo, company name&#10;&#10;Description automatically generated">
            <a:extLst>
              <a:ext uri="{FF2B5EF4-FFF2-40B4-BE49-F238E27FC236}">
                <a16:creationId xmlns:a16="http://schemas.microsoft.com/office/drawing/2014/main" id="{7820BC9A-65F8-C5DC-AC87-8B4EAD88B94B}"/>
              </a:ext>
            </a:extLst>
          </p:cNvPr>
          <p:cNvPicPr>
            <a:picLocks noChangeAspect="1"/>
          </p:cNvPicPr>
          <p:nvPr/>
        </p:nvPicPr>
        <p:blipFill>
          <a:blip r:embed="rId4"/>
          <a:stretch>
            <a:fillRect/>
          </a:stretch>
        </p:blipFill>
        <p:spPr>
          <a:xfrm>
            <a:off x="10760068" y="5241576"/>
            <a:ext cx="1187463" cy="1566945"/>
          </a:xfrm>
          <a:prstGeom prst="rect">
            <a:avLst/>
          </a:prstGeom>
        </p:spPr>
      </p:pic>
      <p:sp>
        <p:nvSpPr>
          <p:cNvPr id="4" name="Title 1">
            <a:extLst>
              <a:ext uri="{FF2B5EF4-FFF2-40B4-BE49-F238E27FC236}">
                <a16:creationId xmlns:a16="http://schemas.microsoft.com/office/drawing/2014/main" id="{831862D1-FE66-F2B3-6774-3511C03148E6}"/>
              </a:ext>
            </a:extLst>
          </p:cNvPr>
          <p:cNvSpPr txBox="1">
            <a:spLocks/>
          </p:cNvSpPr>
          <p:nvPr/>
        </p:nvSpPr>
        <p:spPr>
          <a:xfrm>
            <a:off x="1374826" y="2232965"/>
            <a:ext cx="9442345" cy="1509963"/>
          </a:xfrm>
          <a:prstGeom prst="rect">
            <a:avLst/>
          </a:prstGeom>
        </p:spPr>
        <p:txBody>
          <a:bodyPr vert="horz" lIns="91440" tIns="45720" rIns="91440" bIns="45720" rtlCol="0" anchor="b">
            <a:normAutofit fontScale="25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sz="52100" dirty="0">
              <a:latin typeface="+mn-lt"/>
            </a:endParaRPr>
          </a:p>
        </p:txBody>
      </p:sp>
    </p:spTree>
    <p:extLst>
      <p:ext uri="{BB962C8B-B14F-4D97-AF65-F5344CB8AC3E}">
        <p14:creationId xmlns:p14="http://schemas.microsoft.com/office/powerpoint/2010/main" val="1926413466"/>
      </p:ext>
    </p:extLst>
  </p:cSld>
  <p:clrMapOvr>
    <a:masterClrMapping/>
  </p:clrMapOvr>
  <mc:AlternateContent xmlns:mc="http://schemas.openxmlformats.org/markup-compatibility/2006" xmlns:p14="http://schemas.microsoft.com/office/powerpoint/2010/main">
    <mc:Choice Requires="p14">
      <p:transition spd="slow" p14:dur="2000" advTm="32263"/>
    </mc:Choice>
    <mc:Fallback xmlns="">
      <p:transition spd="slow" advTm="32263"/>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6232" y="136525"/>
            <a:ext cx="8351955" cy="1485900"/>
          </a:xfrm>
        </p:spPr>
        <p:txBody>
          <a:bodyPr/>
          <a:lstStyle/>
          <a:p>
            <a:r>
              <a:rPr lang="en-US" dirty="0"/>
              <a:t>Receiver Initiated MAC (RI-MAC)</a:t>
            </a:r>
            <a:endParaRPr lang="en-SG" dirty="0"/>
          </a:p>
        </p:txBody>
      </p:sp>
      <p:sp>
        <p:nvSpPr>
          <p:cNvPr id="4" name="Slide Number Placeholder 3"/>
          <p:cNvSpPr>
            <a:spLocks noGrp="1"/>
          </p:cNvSpPr>
          <p:nvPr>
            <p:ph type="sldNum" sz="quarter" idx="12"/>
          </p:nvPr>
        </p:nvSpPr>
        <p:spPr/>
        <p:txBody>
          <a:bodyPr/>
          <a:lstStyle/>
          <a:p>
            <a:fld id="{69E57DC2-970A-4B3E-BB1C-7A09969E49DF}" type="slidenum">
              <a:rPr lang="en-US" smtClean="0">
                <a:solidFill>
                  <a:srgbClr val="191B0E"/>
                </a:solidFill>
              </a:rPr>
              <a:pPr/>
              <a:t>10</a:t>
            </a:fld>
            <a:endParaRPr lang="en-US" dirty="0">
              <a:solidFill>
                <a:srgbClr val="191B0E"/>
              </a:solidFill>
            </a:endParaRPr>
          </a:p>
        </p:txBody>
      </p:sp>
      <p:pic>
        <p:nvPicPr>
          <p:cNvPr id="5" name="Picture 4"/>
          <p:cNvPicPr>
            <a:picLocks noChangeAspect="1"/>
          </p:cNvPicPr>
          <p:nvPr/>
        </p:nvPicPr>
        <p:blipFill>
          <a:blip r:embed="rId2"/>
          <a:stretch>
            <a:fillRect/>
          </a:stretch>
        </p:blipFill>
        <p:spPr>
          <a:xfrm>
            <a:off x="1992516" y="1268760"/>
            <a:ext cx="7919908" cy="5014854"/>
          </a:xfrm>
          <a:prstGeom prst="rect">
            <a:avLst/>
          </a:prstGeom>
        </p:spPr>
      </p:pic>
    </p:spTree>
    <p:extLst>
      <p:ext uri="{BB962C8B-B14F-4D97-AF65-F5344CB8AC3E}">
        <p14:creationId xmlns:p14="http://schemas.microsoft.com/office/powerpoint/2010/main" val="1764438783"/>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r>
              <a:rPr lang="en-US" altLang="en-US"/>
              <a:t>What to measure? </a:t>
            </a:r>
          </a:p>
        </p:txBody>
      </p:sp>
      <p:pic>
        <p:nvPicPr>
          <p:cNvPr id="34820"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3388" y="2636839"/>
            <a:ext cx="4373562" cy="32781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4821"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51539" y="2636839"/>
            <a:ext cx="4465637" cy="3267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4822" name="TextBox 1"/>
          <p:cNvSpPr txBox="1">
            <a:spLocks noChangeArrowheads="1"/>
          </p:cNvSpPr>
          <p:nvPr/>
        </p:nvSpPr>
        <p:spPr bwMode="auto">
          <a:xfrm>
            <a:off x="2424113" y="1525588"/>
            <a:ext cx="61976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sz="2400" b="1">
                <a:solidFill>
                  <a:srgbClr val="FFCC99"/>
                </a:solidFill>
                <a:latin typeface="Times New Roman" panose="02020603050405020304" pitchFamily="18" charset="0"/>
              </a:defRPr>
            </a:lvl1pPr>
            <a:lvl2pPr marL="742950" indent="-285750">
              <a:defRPr sz="2400" b="1">
                <a:solidFill>
                  <a:srgbClr val="FFCC99"/>
                </a:solidFill>
                <a:latin typeface="Times New Roman" panose="02020603050405020304" pitchFamily="18" charset="0"/>
              </a:defRPr>
            </a:lvl2pPr>
            <a:lvl3pPr marL="1143000" indent="-228600">
              <a:defRPr sz="2400" b="1">
                <a:solidFill>
                  <a:srgbClr val="FFCC99"/>
                </a:solidFill>
                <a:latin typeface="Times New Roman" panose="02020603050405020304" pitchFamily="18" charset="0"/>
              </a:defRPr>
            </a:lvl3pPr>
            <a:lvl4pPr marL="1600200" indent="-228600">
              <a:defRPr sz="2400" b="1">
                <a:solidFill>
                  <a:srgbClr val="FFCC99"/>
                </a:solidFill>
                <a:latin typeface="Times New Roman" panose="02020603050405020304" pitchFamily="18" charset="0"/>
              </a:defRPr>
            </a:lvl4pPr>
            <a:lvl5pPr marL="2057400" indent="-228600">
              <a:defRPr sz="2400" b="1">
                <a:solidFill>
                  <a:srgbClr val="FFCC99"/>
                </a:solidFill>
                <a:latin typeface="Times New Roman" panose="02020603050405020304" pitchFamily="18" charset="0"/>
              </a:defRPr>
            </a:lvl5pPr>
            <a:lvl6pPr marL="2514600" indent="-228600" eaLnBrk="0" fontAlgn="base" hangingPunct="0">
              <a:spcBef>
                <a:spcPct val="0"/>
              </a:spcBef>
              <a:spcAft>
                <a:spcPct val="0"/>
              </a:spcAft>
              <a:defRPr sz="2400" b="1">
                <a:solidFill>
                  <a:srgbClr val="FFCC99"/>
                </a:solidFill>
                <a:latin typeface="Times New Roman" panose="02020603050405020304" pitchFamily="18" charset="0"/>
              </a:defRPr>
            </a:lvl6pPr>
            <a:lvl7pPr marL="2971800" indent="-228600" eaLnBrk="0" fontAlgn="base" hangingPunct="0">
              <a:spcBef>
                <a:spcPct val="0"/>
              </a:spcBef>
              <a:spcAft>
                <a:spcPct val="0"/>
              </a:spcAft>
              <a:defRPr sz="2400" b="1">
                <a:solidFill>
                  <a:srgbClr val="FFCC99"/>
                </a:solidFill>
                <a:latin typeface="Times New Roman" panose="02020603050405020304" pitchFamily="18" charset="0"/>
              </a:defRPr>
            </a:lvl7pPr>
            <a:lvl8pPr marL="3429000" indent="-228600" eaLnBrk="0" fontAlgn="base" hangingPunct="0">
              <a:spcBef>
                <a:spcPct val="0"/>
              </a:spcBef>
              <a:spcAft>
                <a:spcPct val="0"/>
              </a:spcAft>
              <a:defRPr sz="2400" b="1">
                <a:solidFill>
                  <a:srgbClr val="FFCC99"/>
                </a:solidFill>
                <a:latin typeface="Times New Roman" panose="02020603050405020304" pitchFamily="18" charset="0"/>
              </a:defRPr>
            </a:lvl8pPr>
            <a:lvl9pPr marL="3886200" indent="-228600" eaLnBrk="0" fontAlgn="base" hangingPunct="0">
              <a:spcBef>
                <a:spcPct val="0"/>
              </a:spcBef>
              <a:spcAft>
                <a:spcPct val="0"/>
              </a:spcAft>
              <a:defRPr sz="2400" b="1">
                <a:solidFill>
                  <a:srgbClr val="FFCC99"/>
                </a:solidFill>
                <a:latin typeface="Times New Roman" panose="02020603050405020304" pitchFamily="18" charset="0"/>
              </a:defRPr>
            </a:lvl9pPr>
          </a:lstStyle>
          <a:p>
            <a:pPr eaLnBrk="1" hangingPunct="1">
              <a:buFont typeface="Arial" panose="020B0604020202020204" pitchFamily="34" charset="0"/>
              <a:buChar char="•"/>
            </a:pPr>
            <a:r>
              <a:rPr lang="en-US" altLang="en-US">
                <a:solidFill>
                  <a:schemeClr val="tx1"/>
                </a:solidFill>
              </a:rPr>
              <a:t>PRR – Packet Reception Ratio</a:t>
            </a:r>
          </a:p>
          <a:p>
            <a:pPr eaLnBrk="1" hangingPunct="1">
              <a:buFont typeface="Arial" panose="020B0604020202020204" pitchFamily="34" charset="0"/>
              <a:buChar char="•"/>
            </a:pPr>
            <a:r>
              <a:rPr lang="en-US" altLang="en-US">
                <a:solidFill>
                  <a:schemeClr val="tx1"/>
                </a:solidFill>
              </a:rPr>
              <a:t>RSSI – Received Signal Strength Indicator </a:t>
            </a:r>
          </a:p>
        </p:txBody>
      </p:sp>
      <p:sp>
        <p:nvSpPr>
          <p:cNvPr id="34823" name="TextBox 1"/>
          <p:cNvSpPr txBox="1">
            <a:spLocks noChangeArrowheads="1"/>
          </p:cNvSpPr>
          <p:nvPr/>
        </p:nvSpPr>
        <p:spPr bwMode="auto">
          <a:xfrm>
            <a:off x="2208214" y="5915025"/>
            <a:ext cx="7920037"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CC99"/>
                </a:solidFill>
                <a:latin typeface="Times New Roman" panose="02020603050405020304" pitchFamily="18" charset="0"/>
              </a:defRPr>
            </a:lvl1pPr>
            <a:lvl2pPr marL="742950" indent="-285750">
              <a:defRPr sz="2400" b="1">
                <a:solidFill>
                  <a:srgbClr val="FFCC99"/>
                </a:solidFill>
                <a:latin typeface="Times New Roman" panose="02020603050405020304" pitchFamily="18" charset="0"/>
              </a:defRPr>
            </a:lvl2pPr>
            <a:lvl3pPr marL="1143000" indent="-228600">
              <a:defRPr sz="2400" b="1">
                <a:solidFill>
                  <a:srgbClr val="FFCC99"/>
                </a:solidFill>
                <a:latin typeface="Times New Roman" panose="02020603050405020304" pitchFamily="18" charset="0"/>
              </a:defRPr>
            </a:lvl3pPr>
            <a:lvl4pPr marL="1600200" indent="-228600">
              <a:defRPr sz="2400" b="1">
                <a:solidFill>
                  <a:srgbClr val="FFCC99"/>
                </a:solidFill>
                <a:latin typeface="Times New Roman" panose="02020603050405020304" pitchFamily="18" charset="0"/>
              </a:defRPr>
            </a:lvl4pPr>
            <a:lvl5pPr marL="2057400" indent="-228600">
              <a:defRPr sz="2400" b="1">
                <a:solidFill>
                  <a:srgbClr val="FFCC99"/>
                </a:solidFill>
                <a:latin typeface="Times New Roman" panose="02020603050405020304" pitchFamily="18" charset="0"/>
              </a:defRPr>
            </a:lvl5pPr>
            <a:lvl6pPr marL="2514600" indent="-228600" eaLnBrk="0" fontAlgn="base" hangingPunct="0">
              <a:spcBef>
                <a:spcPct val="0"/>
              </a:spcBef>
              <a:spcAft>
                <a:spcPct val="0"/>
              </a:spcAft>
              <a:defRPr sz="2400" b="1">
                <a:solidFill>
                  <a:srgbClr val="FFCC99"/>
                </a:solidFill>
                <a:latin typeface="Times New Roman" panose="02020603050405020304" pitchFamily="18" charset="0"/>
              </a:defRPr>
            </a:lvl6pPr>
            <a:lvl7pPr marL="2971800" indent="-228600" eaLnBrk="0" fontAlgn="base" hangingPunct="0">
              <a:spcBef>
                <a:spcPct val="0"/>
              </a:spcBef>
              <a:spcAft>
                <a:spcPct val="0"/>
              </a:spcAft>
              <a:defRPr sz="2400" b="1">
                <a:solidFill>
                  <a:srgbClr val="FFCC99"/>
                </a:solidFill>
                <a:latin typeface="Times New Roman" panose="02020603050405020304" pitchFamily="18" charset="0"/>
              </a:defRPr>
            </a:lvl7pPr>
            <a:lvl8pPr marL="3429000" indent="-228600" eaLnBrk="0" fontAlgn="base" hangingPunct="0">
              <a:spcBef>
                <a:spcPct val="0"/>
              </a:spcBef>
              <a:spcAft>
                <a:spcPct val="0"/>
              </a:spcAft>
              <a:defRPr sz="2400" b="1">
                <a:solidFill>
                  <a:srgbClr val="FFCC99"/>
                </a:solidFill>
                <a:latin typeface="Times New Roman" panose="02020603050405020304" pitchFamily="18" charset="0"/>
              </a:defRPr>
            </a:lvl8pPr>
            <a:lvl9pPr marL="3886200" indent="-228600" eaLnBrk="0" fontAlgn="base" hangingPunct="0">
              <a:spcBef>
                <a:spcPct val="0"/>
              </a:spcBef>
              <a:spcAft>
                <a:spcPct val="0"/>
              </a:spcAft>
              <a:defRPr sz="2400" b="1">
                <a:solidFill>
                  <a:srgbClr val="FFCC99"/>
                </a:solidFill>
                <a:latin typeface="Times New Roman" panose="02020603050405020304" pitchFamily="18" charset="0"/>
              </a:defRPr>
            </a:lvl9pPr>
          </a:lstStyle>
          <a:p>
            <a:pPr eaLnBrk="1" hangingPunct="1"/>
            <a:r>
              <a:rPr lang="en-US" altLang="en-US" sz="1600">
                <a:solidFill>
                  <a:srgbClr val="002060"/>
                </a:solidFill>
              </a:rPr>
              <a:t>Kannan Srinivasan and Philip Levis, “RSSI is Under Appreciated,” EmNets 2006.</a:t>
            </a: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r>
              <a:rPr lang="en-US" altLang="en-US" dirty="0"/>
              <a:t>Measuring Low-Power Wireless Link Quality</a:t>
            </a:r>
          </a:p>
        </p:txBody>
      </p:sp>
      <p:sp>
        <p:nvSpPr>
          <p:cNvPr id="35843" name="Content Placeholder 2"/>
          <p:cNvSpPr>
            <a:spLocks noGrp="1"/>
          </p:cNvSpPr>
          <p:nvPr>
            <p:ph idx="1"/>
          </p:nvPr>
        </p:nvSpPr>
        <p:spPr>
          <a:xfrm>
            <a:off x="838200" y="1477474"/>
            <a:ext cx="10638692" cy="4608512"/>
          </a:xfrm>
        </p:spPr>
        <p:txBody>
          <a:bodyPr/>
          <a:lstStyle/>
          <a:p>
            <a:r>
              <a:rPr lang="en-US" altLang="en-US" sz="2400" dirty="0">
                <a:latin typeface="+mj-lt"/>
              </a:rPr>
              <a:t>To measure PRR, </a:t>
            </a:r>
          </a:p>
          <a:p>
            <a:pPr lvl="1"/>
            <a:r>
              <a:rPr lang="en-US" altLang="en-US" dirty="0">
                <a:latin typeface="+mj-lt"/>
              </a:rPr>
              <a:t>Receiver assumes that a transmitter sends S packets over a given period of time T sec</a:t>
            </a:r>
          </a:p>
          <a:p>
            <a:pPr lvl="1"/>
            <a:r>
              <a:rPr lang="en-US" altLang="en-US" dirty="0">
                <a:latin typeface="+mj-lt"/>
              </a:rPr>
              <a:t>In T sec, record the number of packets received from transmitter, let this be R</a:t>
            </a:r>
          </a:p>
          <a:p>
            <a:pPr lvl="1"/>
            <a:r>
              <a:rPr lang="en-US" altLang="en-US" dirty="0">
                <a:latin typeface="+mj-lt"/>
              </a:rPr>
              <a:t>PRR = R/S</a:t>
            </a:r>
          </a:p>
          <a:p>
            <a:pPr marL="0" indent="0">
              <a:buNone/>
            </a:pPr>
            <a:endParaRPr lang="en-US" altLang="en-US" sz="2400" dirty="0">
              <a:latin typeface="+mj-lt"/>
            </a:endParaRPr>
          </a:p>
          <a:p>
            <a:r>
              <a:rPr lang="en-US" altLang="en-US" sz="2400" dirty="0">
                <a:latin typeface="+mj-lt"/>
              </a:rPr>
              <a:t>Example: </a:t>
            </a:r>
          </a:p>
          <a:p>
            <a:pPr lvl="1"/>
            <a:r>
              <a:rPr lang="en-US" altLang="en-US" dirty="0">
                <a:latin typeface="+mj-lt"/>
              </a:rPr>
              <a:t>T = 1sec, S=100 (if R=95, PRR=0.95)</a:t>
            </a:r>
          </a:p>
          <a:p>
            <a:pPr lvl="1"/>
            <a:r>
              <a:rPr lang="en-US" altLang="en-US" dirty="0">
                <a:latin typeface="+mj-lt"/>
              </a:rPr>
              <a:t>T= 10sec, S=100 (if R=55, PRR=0.55)</a:t>
            </a:r>
          </a:p>
          <a:p>
            <a:pPr lvl="1"/>
            <a:r>
              <a:rPr lang="en-US" altLang="en-US" dirty="0">
                <a:latin typeface="+mj-lt"/>
              </a:rPr>
              <a:t>T= 100s, S=10 (if R=8, PRR=0.8)</a:t>
            </a: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561120" y="46160"/>
            <a:ext cx="10335479" cy="1485900"/>
          </a:xfrm>
        </p:spPr>
        <p:txBody>
          <a:bodyPr/>
          <a:lstStyle/>
          <a:p>
            <a:r>
              <a:rPr lang="en-US" altLang="en-US" dirty="0"/>
              <a:t>Measuring Low-Power Wireless Link Quality</a:t>
            </a:r>
          </a:p>
        </p:txBody>
      </p:sp>
      <p:sp>
        <p:nvSpPr>
          <p:cNvPr id="36867" name="Content Placeholder 2"/>
          <p:cNvSpPr>
            <a:spLocks noGrp="1"/>
          </p:cNvSpPr>
          <p:nvPr>
            <p:ph idx="1"/>
          </p:nvPr>
        </p:nvSpPr>
        <p:spPr>
          <a:xfrm>
            <a:off x="561119" y="1211262"/>
            <a:ext cx="11267465" cy="5327650"/>
          </a:xfrm>
        </p:spPr>
        <p:txBody>
          <a:bodyPr>
            <a:normAutofit/>
          </a:bodyPr>
          <a:lstStyle/>
          <a:p>
            <a:r>
              <a:rPr lang="en-US" altLang="en-US" sz="2400" dirty="0">
                <a:latin typeface="+mj-lt"/>
              </a:rPr>
              <a:t>Trade-off between communication cost and reaction time</a:t>
            </a:r>
          </a:p>
          <a:p>
            <a:r>
              <a:rPr lang="en-US" altLang="en-US" sz="2400" dirty="0">
                <a:latin typeface="+mj-lt"/>
              </a:rPr>
              <a:t>Assume ZigBee radio is used (250Kbps), each transmission takes 1ms (~250bits, ~30bytes) and link measurement probes should not collide</a:t>
            </a:r>
          </a:p>
          <a:p>
            <a:r>
              <a:rPr lang="en-US" altLang="en-US" sz="2400" dirty="0">
                <a:latin typeface="+mj-lt"/>
              </a:rPr>
              <a:t>If T=1s, S=100</a:t>
            </a:r>
          </a:p>
          <a:p>
            <a:pPr lvl="1"/>
            <a:r>
              <a:rPr lang="en-US" altLang="en-US" dirty="0">
                <a:latin typeface="+mj-lt"/>
              </a:rPr>
              <a:t>Measurement takes up 10% of bandwidth 1 node</a:t>
            </a:r>
          </a:p>
          <a:p>
            <a:pPr lvl="1"/>
            <a:r>
              <a:rPr lang="en-US" altLang="en-US" dirty="0">
                <a:latin typeface="+mj-lt"/>
              </a:rPr>
              <a:t>If there are 10 nodes, 100 probes need to be transmitted in 1 sec (100% of bandwidth used only for measurement!)</a:t>
            </a:r>
          </a:p>
          <a:p>
            <a:r>
              <a:rPr lang="en-US" altLang="en-US" sz="2400" dirty="0">
                <a:latin typeface="+mj-lt"/>
              </a:rPr>
              <a:t>If T=100s, S=10</a:t>
            </a:r>
          </a:p>
          <a:p>
            <a:pPr lvl="1"/>
            <a:r>
              <a:rPr lang="en-US" altLang="en-US" dirty="0">
                <a:latin typeface="+mj-lt"/>
              </a:rPr>
              <a:t>Measurement takes up very little bandwidth</a:t>
            </a:r>
          </a:p>
          <a:p>
            <a:pPr lvl="1"/>
            <a:r>
              <a:rPr lang="en-US" altLang="en-US" dirty="0">
                <a:latin typeface="+mj-lt"/>
              </a:rPr>
              <a:t>Is S too small?</a:t>
            </a:r>
          </a:p>
          <a:p>
            <a:pPr lvl="1"/>
            <a:r>
              <a:rPr lang="en-US" altLang="en-US" dirty="0">
                <a:latin typeface="+mj-lt"/>
              </a:rPr>
              <a:t>If there is a change in link quality, how long does it take to notice? </a:t>
            </a:r>
          </a:p>
          <a:p>
            <a:pPr marL="342900" lvl="2" indent="-342900">
              <a:buSzPct val="60000"/>
            </a:pPr>
            <a:r>
              <a:rPr lang="en-US" altLang="en-US" dirty="0">
                <a:latin typeface="+mj-lt"/>
              </a:rPr>
              <a:t> </a:t>
            </a:r>
            <a:r>
              <a:rPr lang="en-US" altLang="en-US" sz="2200" dirty="0">
                <a:solidFill>
                  <a:srgbClr val="0070C0"/>
                </a:solidFill>
                <a:latin typeface="+mj-lt"/>
              </a:rPr>
              <a:t>What are “good” values for T and S?</a:t>
            </a:r>
          </a:p>
          <a:p>
            <a:endParaRPr lang="en-US" altLang="en-US" sz="2400" dirty="0"/>
          </a:p>
          <a:p>
            <a:endParaRPr lang="en-US" alt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r>
              <a:rPr lang="en-US" altLang="en-US" sz="3600"/>
              <a:t>A “Simple” Beacon-Based Protocol</a:t>
            </a:r>
            <a:endParaRPr lang="en-SG" altLang="en-US" sz="3600"/>
          </a:p>
        </p:txBody>
      </p:sp>
      <p:sp>
        <p:nvSpPr>
          <p:cNvPr id="8195" name="Content Placeholder 2"/>
          <p:cNvSpPr>
            <a:spLocks noGrp="1"/>
          </p:cNvSpPr>
          <p:nvPr>
            <p:ph idx="1"/>
          </p:nvPr>
        </p:nvSpPr>
        <p:spPr>
          <a:xfrm>
            <a:off x="838200" y="1484312"/>
            <a:ext cx="11084169" cy="5008563"/>
          </a:xfrm>
        </p:spPr>
        <p:txBody>
          <a:bodyPr>
            <a:normAutofit lnSpcReduction="10000"/>
          </a:bodyPr>
          <a:lstStyle/>
          <a:p>
            <a:pPr>
              <a:buFont typeface="Tahoma" panose="020B0604030504040204" pitchFamily="34" charset="0"/>
              <a:buAutoNum type="arabicPeriod"/>
            </a:pPr>
            <a:r>
              <a:rPr lang="en-SG" altLang="en-US" dirty="0">
                <a:latin typeface="+mj-lt"/>
              </a:rPr>
              <a:t>Node broadcasts beacon messages</a:t>
            </a:r>
          </a:p>
          <a:p>
            <a:pPr>
              <a:buFont typeface="Tahoma" panose="020B0604030504040204" pitchFamily="34" charset="0"/>
              <a:buAutoNum type="arabicPeriod"/>
            </a:pPr>
            <a:r>
              <a:rPr lang="en-SG" altLang="en-US" dirty="0">
                <a:latin typeface="+mj-lt"/>
              </a:rPr>
              <a:t>When a node receives a “HELLO” message from another node, it identifies the latter as one of its inbound </a:t>
            </a:r>
            <a:r>
              <a:rPr lang="en-SG" altLang="en-US" dirty="0" err="1">
                <a:latin typeface="+mj-lt"/>
              </a:rPr>
              <a:t>neighbors</a:t>
            </a:r>
            <a:r>
              <a:rPr lang="en-SG" altLang="en-US" dirty="0">
                <a:latin typeface="+mj-lt"/>
              </a:rPr>
              <a:t>, and it will include the latter in the “I-HEAR-YOU” message and broadcast the message back to the latter. </a:t>
            </a:r>
            <a:r>
              <a:rPr lang="en-SG" altLang="en-US" dirty="0">
                <a:solidFill>
                  <a:srgbClr val="FF0000"/>
                </a:solidFill>
                <a:latin typeface="+mj-lt"/>
              </a:rPr>
              <a:t>(detection is one-way!)</a:t>
            </a:r>
          </a:p>
          <a:p>
            <a:pPr>
              <a:buFont typeface="Tahoma" panose="020B0604030504040204" pitchFamily="34" charset="0"/>
              <a:buAutoNum type="arabicPeriod"/>
            </a:pPr>
            <a:r>
              <a:rPr lang="en-SG" altLang="en-US" dirty="0">
                <a:latin typeface="+mj-lt"/>
              </a:rPr>
              <a:t>In response, when a node receives “I-HEAR-YOU” message from another node (i.e., its ID is included in this “I-HEAR-YOU” message), it identifies the latter as an outbound </a:t>
            </a:r>
            <a:r>
              <a:rPr lang="en-SG" altLang="en-US" dirty="0" err="1">
                <a:latin typeface="+mj-lt"/>
              </a:rPr>
              <a:t>neighbor</a:t>
            </a:r>
            <a:r>
              <a:rPr lang="en-SG" altLang="en-US" dirty="0">
                <a:latin typeface="+mj-lt"/>
              </a:rPr>
              <a:t>. </a:t>
            </a:r>
          </a:p>
          <a:p>
            <a:pPr lvl="1">
              <a:buFont typeface="Tahoma" panose="020B0604030504040204" pitchFamily="34" charset="0"/>
              <a:buAutoNum type="arabicPeriod"/>
            </a:pPr>
            <a:r>
              <a:rPr lang="en-SG" altLang="en-US" sz="1800" dirty="0">
                <a:solidFill>
                  <a:srgbClr val="FF0000"/>
                </a:solidFill>
                <a:latin typeface="+mj-lt"/>
              </a:rPr>
              <a:t>The two nodes will become both inbound and outbound </a:t>
            </a:r>
            <a:r>
              <a:rPr lang="en-SG" altLang="en-US" sz="1800" dirty="0" err="1">
                <a:solidFill>
                  <a:srgbClr val="FF0000"/>
                </a:solidFill>
                <a:latin typeface="+mj-lt"/>
              </a:rPr>
              <a:t>neighbors</a:t>
            </a:r>
            <a:r>
              <a:rPr lang="en-SG" altLang="en-US" sz="1800" dirty="0">
                <a:solidFill>
                  <a:srgbClr val="FF0000"/>
                </a:solidFill>
                <a:latin typeface="+mj-lt"/>
              </a:rPr>
              <a:t> for each other, if they can hear each others’ messages from each other </a:t>
            </a:r>
          </a:p>
          <a:p>
            <a:pPr>
              <a:buFont typeface="Tahoma" panose="020B0604030504040204" pitchFamily="34" charset="0"/>
              <a:buAutoNum type="arabicPeriod"/>
            </a:pPr>
            <a:r>
              <a:rPr lang="en-SG" altLang="en-US" dirty="0">
                <a:latin typeface="+mj-lt"/>
              </a:rPr>
              <a:t>In practice, the “I-HEAR-YOU” message contains the list of inbound </a:t>
            </a:r>
            <a:r>
              <a:rPr lang="en-SG" altLang="en-US" dirty="0" err="1">
                <a:latin typeface="+mj-lt"/>
              </a:rPr>
              <a:t>neighbors</a:t>
            </a:r>
            <a:r>
              <a:rPr lang="en-SG" altLang="en-US" dirty="0">
                <a:latin typeface="+mj-lt"/>
              </a:rPr>
              <a:t> as well as their PRR values, and the “HELLO” message, are often combined into one packet.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animEffect transition="in" filter="blinds(horizontal)">
                                      <p:cBhvr>
                                        <p:cTn id="7" dur="500"/>
                                        <p:tgtEl>
                                          <p:spTgt spid="819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8195">
                                            <p:txEl>
                                              <p:pRg st="1" end="1"/>
                                            </p:txEl>
                                          </p:spTgt>
                                        </p:tgtEl>
                                        <p:attrNameLst>
                                          <p:attrName>style.visibility</p:attrName>
                                        </p:attrNameLst>
                                      </p:cBhvr>
                                      <p:to>
                                        <p:strVal val="visible"/>
                                      </p:to>
                                    </p:set>
                                    <p:animEffect transition="in" filter="blinds(horizontal)">
                                      <p:cBhvr>
                                        <p:cTn id="12" dur="500"/>
                                        <p:tgtEl>
                                          <p:spTgt spid="819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8195">
                                            <p:txEl>
                                              <p:pRg st="2" end="2"/>
                                            </p:txEl>
                                          </p:spTgt>
                                        </p:tgtEl>
                                        <p:attrNameLst>
                                          <p:attrName>style.visibility</p:attrName>
                                        </p:attrNameLst>
                                      </p:cBhvr>
                                      <p:to>
                                        <p:strVal val="visible"/>
                                      </p:to>
                                    </p:set>
                                    <p:animEffect transition="in" filter="blinds(horizontal)">
                                      <p:cBhvr>
                                        <p:cTn id="17" dur="500"/>
                                        <p:tgtEl>
                                          <p:spTgt spid="819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8195">
                                            <p:txEl>
                                              <p:pRg st="3" end="3"/>
                                            </p:txEl>
                                          </p:spTgt>
                                        </p:tgtEl>
                                        <p:attrNameLst>
                                          <p:attrName>style.visibility</p:attrName>
                                        </p:attrNameLst>
                                      </p:cBhvr>
                                      <p:to>
                                        <p:strVal val="visible"/>
                                      </p:to>
                                    </p:set>
                                    <p:animEffect transition="in" filter="blinds(horizontal)">
                                      <p:cBhvr>
                                        <p:cTn id="22" dur="500"/>
                                        <p:tgtEl>
                                          <p:spTgt spid="819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8195">
                                            <p:txEl>
                                              <p:pRg st="4" end="4"/>
                                            </p:txEl>
                                          </p:spTgt>
                                        </p:tgtEl>
                                        <p:attrNameLst>
                                          <p:attrName>style.visibility</p:attrName>
                                        </p:attrNameLst>
                                      </p:cBhvr>
                                      <p:to>
                                        <p:strVal val="visible"/>
                                      </p:to>
                                    </p:set>
                                    <p:animEffect transition="in" filter="blinds(horizontal)">
                                      <p:cBhvr>
                                        <p:cTn id="27" dur="500"/>
                                        <p:tgtEl>
                                          <p:spTgt spid="819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r>
              <a:rPr lang="en-US" altLang="en-US"/>
              <a:t>Example</a:t>
            </a:r>
            <a:endParaRPr lang="en-SG" altLang="en-US"/>
          </a:p>
        </p:txBody>
      </p:sp>
      <p:grpSp>
        <p:nvGrpSpPr>
          <p:cNvPr id="38916" name="Group 7"/>
          <p:cNvGrpSpPr>
            <a:grpSpLocks/>
          </p:cNvGrpSpPr>
          <p:nvPr/>
        </p:nvGrpSpPr>
        <p:grpSpPr bwMode="auto">
          <a:xfrm>
            <a:off x="2309814" y="3357564"/>
            <a:ext cx="1500187" cy="649287"/>
            <a:chOff x="785786" y="3357562"/>
            <a:chExt cx="1500198" cy="649188"/>
          </a:xfrm>
        </p:grpSpPr>
        <p:sp>
          <p:nvSpPr>
            <p:cNvPr id="38935" name="Oval 4"/>
            <p:cNvSpPr>
              <a:spLocks noChangeArrowheads="1"/>
            </p:cNvSpPr>
            <p:nvPr/>
          </p:nvSpPr>
          <p:spPr bwMode="auto">
            <a:xfrm>
              <a:off x="785786" y="3357562"/>
              <a:ext cx="1500198" cy="649188"/>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b="1">
                  <a:solidFill>
                    <a:srgbClr val="FFCC99"/>
                  </a:solidFill>
                  <a:latin typeface="Times New Roman" panose="02020603050405020304" pitchFamily="18" charset="0"/>
                </a:defRPr>
              </a:lvl1pPr>
              <a:lvl2pPr marL="742950" indent="-285750">
                <a:defRPr sz="2400" b="1">
                  <a:solidFill>
                    <a:srgbClr val="FFCC99"/>
                  </a:solidFill>
                  <a:latin typeface="Times New Roman" panose="02020603050405020304" pitchFamily="18" charset="0"/>
                </a:defRPr>
              </a:lvl2pPr>
              <a:lvl3pPr marL="1143000" indent="-228600">
                <a:defRPr sz="2400" b="1">
                  <a:solidFill>
                    <a:srgbClr val="FFCC99"/>
                  </a:solidFill>
                  <a:latin typeface="Times New Roman" panose="02020603050405020304" pitchFamily="18" charset="0"/>
                </a:defRPr>
              </a:lvl3pPr>
              <a:lvl4pPr marL="1600200" indent="-228600">
                <a:defRPr sz="2400" b="1">
                  <a:solidFill>
                    <a:srgbClr val="FFCC99"/>
                  </a:solidFill>
                  <a:latin typeface="Times New Roman" panose="02020603050405020304" pitchFamily="18" charset="0"/>
                </a:defRPr>
              </a:lvl4pPr>
              <a:lvl5pPr marL="2057400" indent="-228600">
                <a:defRPr sz="2400" b="1">
                  <a:solidFill>
                    <a:srgbClr val="FFCC99"/>
                  </a:solidFill>
                  <a:latin typeface="Times New Roman" panose="02020603050405020304" pitchFamily="18" charset="0"/>
                </a:defRPr>
              </a:lvl5pPr>
              <a:lvl6pPr marL="2514600" indent="-228600" eaLnBrk="0" fontAlgn="base" hangingPunct="0">
                <a:spcBef>
                  <a:spcPct val="0"/>
                </a:spcBef>
                <a:spcAft>
                  <a:spcPct val="0"/>
                </a:spcAft>
                <a:defRPr sz="2400" b="1">
                  <a:solidFill>
                    <a:srgbClr val="FFCC99"/>
                  </a:solidFill>
                  <a:latin typeface="Times New Roman" panose="02020603050405020304" pitchFamily="18" charset="0"/>
                </a:defRPr>
              </a:lvl6pPr>
              <a:lvl7pPr marL="2971800" indent="-228600" eaLnBrk="0" fontAlgn="base" hangingPunct="0">
                <a:spcBef>
                  <a:spcPct val="0"/>
                </a:spcBef>
                <a:spcAft>
                  <a:spcPct val="0"/>
                </a:spcAft>
                <a:defRPr sz="2400" b="1">
                  <a:solidFill>
                    <a:srgbClr val="FFCC99"/>
                  </a:solidFill>
                  <a:latin typeface="Times New Roman" panose="02020603050405020304" pitchFamily="18" charset="0"/>
                </a:defRPr>
              </a:lvl7pPr>
              <a:lvl8pPr marL="3429000" indent="-228600" eaLnBrk="0" fontAlgn="base" hangingPunct="0">
                <a:spcBef>
                  <a:spcPct val="0"/>
                </a:spcBef>
                <a:spcAft>
                  <a:spcPct val="0"/>
                </a:spcAft>
                <a:defRPr sz="2400" b="1">
                  <a:solidFill>
                    <a:srgbClr val="FFCC99"/>
                  </a:solidFill>
                  <a:latin typeface="Times New Roman" panose="02020603050405020304" pitchFamily="18" charset="0"/>
                </a:defRPr>
              </a:lvl8pPr>
              <a:lvl9pPr marL="3886200" indent="-228600" eaLnBrk="0" fontAlgn="base" hangingPunct="0">
                <a:spcBef>
                  <a:spcPct val="0"/>
                </a:spcBef>
                <a:spcAft>
                  <a:spcPct val="0"/>
                </a:spcAft>
                <a:defRPr sz="2400" b="1">
                  <a:solidFill>
                    <a:srgbClr val="FFCC99"/>
                  </a:solidFill>
                  <a:latin typeface="Times New Roman" panose="02020603050405020304" pitchFamily="18" charset="0"/>
                </a:defRPr>
              </a:lvl9pPr>
            </a:lstStyle>
            <a:p>
              <a:pPr eaLnBrk="1" hangingPunct="1"/>
              <a:endParaRPr lang="en-SG" altLang="en-US"/>
            </a:p>
          </p:txBody>
        </p:sp>
        <p:sp>
          <p:nvSpPr>
            <p:cNvPr id="38936" name="TextBox 5"/>
            <p:cNvSpPr txBox="1">
              <a:spLocks noChangeArrowheads="1"/>
            </p:cNvSpPr>
            <p:nvPr/>
          </p:nvSpPr>
          <p:spPr bwMode="auto">
            <a:xfrm>
              <a:off x="1285852" y="3429000"/>
              <a:ext cx="40748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rgbClr val="FFCC99"/>
                  </a:solidFill>
                  <a:latin typeface="Times New Roman" panose="02020603050405020304" pitchFamily="18" charset="0"/>
                </a:defRPr>
              </a:lvl1pPr>
              <a:lvl2pPr marL="742950" indent="-285750">
                <a:defRPr sz="2400" b="1">
                  <a:solidFill>
                    <a:srgbClr val="FFCC99"/>
                  </a:solidFill>
                  <a:latin typeface="Times New Roman" panose="02020603050405020304" pitchFamily="18" charset="0"/>
                </a:defRPr>
              </a:lvl2pPr>
              <a:lvl3pPr marL="1143000" indent="-228600">
                <a:defRPr sz="2400" b="1">
                  <a:solidFill>
                    <a:srgbClr val="FFCC99"/>
                  </a:solidFill>
                  <a:latin typeface="Times New Roman" panose="02020603050405020304" pitchFamily="18" charset="0"/>
                </a:defRPr>
              </a:lvl3pPr>
              <a:lvl4pPr marL="1600200" indent="-228600">
                <a:defRPr sz="2400" b="1">
                  <a:solidFill>
                    <a:srgbClr val="FFCC99"/>
                  </a:solidFill>
                  <a:latin typeface="Times New Roman" panose="02020603050405020304" pitchFamily="18" charset="0"/>
                </a:defRPr>
              </a:lvl4pPr>
              <a:lvl5pPr marL="2057400" indent="-228600">
                <a:defRPr sz="2400" b="1">
                  <a:solidFill>
                    <a:srgbClr val="FFCC99"/>
                  </a:solidFill>
                  <a:latin typeface="Times New Roman" panose="02020603050405020304" pitchFamily="18" charset="0"/>
                </a:defRPr>
              </a:lvl5pPr>
              <a:lvl6pPr marL="2514600" indent="-228600" eaLnBrk="0" fontAlgn="base" hangingPunct="0">
                <a:spcBef>
                  <a:spcPct val="0"/>
                </a:spcBef>
                <a:spcAft>
                  <a:spcPct val="0"/>
                </a:spcAft>
                <a:defRPr sz="2400" b="1">
                  <a:solidFill>
                    <a:srgbClr val="FFCC99"/>
                  </a:solidFill>
                  <a:latin typeface="Times New Roman" panose="02020603050405020304" pitchFamily="18" charset="0"/>
                </a:defRPr>
              </a:lvl6pPr>
              <a:lvl7pPr marL="2971800" indent="-228600" eaLnBrk="0" fontAlgn="base" hangingPunct="0">
                <a:spcBef>
                  <a:spcPct val="0"/>
                </a:spcBef>
                <a:spcAft>
                  <a:spcPct val="0"/>
                </a:spcAft>
                <a:defRPr sz="2400" b="1">
                  <a:solidFill>
                    <a:srgbClr val="FFCC99"/>
                  </a:solidFill>
                  <a:latin typeface="Times New Roman" panose="02020603050405020304" pitchFamily="18" charset="0"/>
                </a:defRPr>
              </a:lvl7pPr>
              <a:lvl8pPr marL="3429000" indent="-228600" eaLnBrk="0" fontAlgn="base" hangingPunct="0">
                <a:spcBef>
                  <a:spcPct val="0"/>
                </a:spcBef>
                <a:spcAft>
                  <a:spcPct val="0"/>
                </a:spcAft>
                <a:defRPr sz="2400" b="1">
                  <a:solidFill>
                    <a:srgbClr val="FFCC99"/>
                  </a:solidFill>
                  <a:latin typeface="Times New Roman" panose="02020603050405020304" pitchFamily="18" charset="0"/>
                </a:defRPr>
              </a:lvl8pPr>
              <a:lvl9pPr marL="3886200" indent="-228600" eaLnBrk="0" fontAlgn="base" hangingPunct="0">
                <a:spcBef>
                  <a:spcPct val="0"/>
                </a:spcBef>
                <a:spcAft>
                  <a:spcPct val="0"/>
                </a:spcAft>
                <a:defRPr sz="2400" b="1">
                  <a:solidFill>
                    <a:srgbClr val="FFCC99"/>
                  </a:solidFill>
                  <a:latin typeface="Times New Roman" panose="02020603050405020304" pitchFamily="18" charset="0"/>
                </a:defRPr>
              </a:lvl9pPr>
            </a:lstStyle>
            <a:p>
              <a:pPr eaLnBrk="1" hangingPunct="1"/>
              <a:r>
                <a:rPr lang="en-US" altLang="en-US">
                  <a:solidFill>
                    <a:schemeClr val="tx1"/>
                  </a:solidFill>
                </a:rPr>
                <a:t>A</a:t>
              </a:r>
              <a:endParaRPr lang="en-SG" altLang="en-US">
                <a:solidFill>
                  <a:schemeClr val="tx1"/>
                </a:solidFill>
              </a:endParaRPr>
            </a:p>
          </p:txBody>
        </p:sp>
      </p:grpSp>
      <p:grpSp>
        <p:nvGrpSpPr>
          <p:cNvPr id="38917" name="Group 8"/>
          <p:cNvGrpSpPr>
            <a:grpSpLocks/>
          </p:cNvGrpSpPr>
          <p:nvPr/>
        </p:nvGrpSpPr>
        <p:grpSpPr bwMode="auto">
          <a:xfrm>
            <a:off x="7453314" y="4572000"/>
            <a:ext cx="1500187" cy="649288"/>
            <a:chOff x="785786" y="3357562"/>
            <a:chExt cx="1500198" cy="649188"/>
          </a:xfrm>
        </p:grpSpPr>
        <p:sp>
          <p:nvSpPr>
            <p:cNvPr id="38933" name="Oval 9"/>
            <p:cNvSpPr>
              <a:spLocks noChangeArrowheads="1"/>
            </p:cNvSpPr>
            <p:nvPr/>
          </p:nvSpPr>
          <p:spPr bwMode="auto">
            <a:xfrm>
              <a:off x="785786" y="3357562"/>
              <a:ext cx="1500198" cy="649188"/>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b="1">
                  <a:solidFill>
                    <a:srgbClr val="FFCC99"/>
                  </a:solidFill>
                  <a:latin typeface="Times New Roman" panose="02020603050405020304" pitchFamily="18" charset="0"/>
                </a:defRPr>
              </a:lvl1pPr>
              <a:lvl2pPr marL="742950" indent="-285750">
                <a:defRPr sz="2400" b="1">
                  <a:solidFill>
                    <a:srgbClr val="FFCC99"/>
                  </a:solidFill>
                  <a:latin typeface="Times New Roman" panose="02020603050405020304" pitchFamily="18" charset="0"/>
                </a:defRPr>
              </a:lvl2pPr>
              <a:lvl3pPr marL="1143000" indent="-228600">
                <a:defRPr sz="2400" b="1">
                  <a:solidFill>
                    <a:srgbClr val="FFCC99"/>
                  </a:solidFill>
                  <a:latin typeface="Times New Roman" panose="02020603050405020304" pitchFamily="18" charset="0"/>
                </a:defRPr>
              </a:lvl3pPr>
              <a:lvl4pPr marL="1600200" indent="-228600">
                <a:defRPr sz="2400" b="1">
                  <a:solidFill>
                    <a:srgbClr val="FFCC99"/>
                  </a:solidFill>
                  <a:latin typeface="Times New Roman" panose="02020603050405020304" pitchFamily="18" charset="0"/>
                </a:defRPr>
              </a:lvl4pPr>
              <a:lvl5pPr marL="2057400" indent="-228600">
                <a:defRPr sz="2400" b="1">
                  <a:solidFill>
                    <a:srgbClr val="FFCC99"/>
                  </a:solidFill>
                  <a:latin typeface="Times New Roman" panose="02020603050405020304" pitchFamily="18" charset="0"/>
                </a:defRPr>
              </a:lvl5pPr>
              <a:lvl6pPr marL="2514600" indent="-228600" eaLnBrk="0" fontAlgn="base" hangingPunct="0">
                <a:spcBef>
                  <a:spcPct val="0"/>
                </a:spcBef>
                <a:spcAft>
                  <a:spcPct val="0"/>
                </a:spcAft>
                <a:defRPr sz="2400" b="1">
                  <a:solidFill>
                    <a:srgbClr val="FFCC99"/>
                  </a:solidFill>
                  <a:latin typeface="Times New Roman" panose="02020603050405020304" pitchFamily="18" charset="0"/>
                </a:defRPr>
              </a:lvl6pPr>
              <a:lvl7pPr marL="2971800" indent="-228600" eaLnBrk="0" fontAlgn="base" hangingPunct="0">
                <a:spcBef>
                  <a:spcPct val="0"/>
                </a:spcBef>
                <a:spcAft>
                  <a:spcPct val="0"/>
                </a:spcAft>
                <a:defRPr sz="2400" b="1">
                  <a:solidFill>
                    <a:srgbClr val="FFCC99"/>
                  </a:solidFill>
                  <a:latin typeface="Times New Roman" panose="02020603050405020304" pitchFamily="18" charset="0"/>
                </a:defRPr>
              </a:lvl7pPr>
              <a:lvl8pPr marL="3429000" indent="-228600" eaLnBrk="0" fontAlgn="base" hangingPunct="0">
                <a:spcBef>
                  <a:spcPct val="0"/>
                </a:spcBef>
                <a:spcAft>
                  <a:spcPct val="0"/>
                </a:spcAft>
                <a:defRPr sz="2400" b="1">
                  <a:solidFill>
                    <a:srgbClr val="FFCC99"/>
                  </a:solidFill>
                  <a:latin typeface="Times New Roman" panose="02020603050405020304" pitchFamily="18" charset="0"/>
                </a:defRPr>
              </a:lvl8pPr>
              <a:lvl9pPr marL="3886200" indent="-228600" eaLnBrk="0" fontAlgn="base" hangingPunct="0">
                <a:spcBef>
                  <a:spcPct val="0"/>
                </a:spcBef>
                <a:spcAft>
                  <a:spcPct val="0"/>
                </a:spcAft>
                <a:defRPr sz="2400" b="1">
                  <a:solidFill>
                    <a:srgbClr val="FFCC99"/>
                  </a:solidFill>
                  <a:latin typeface="Times New Roman" panose="02020603050405020304" pitchFamily="18" charset="0"/>
                </a:defRPr>
              </a:lvl9pPr>
            </a:lstStyle>
            <a:p>
              <a:pPr eaLnBrk="1" hangingPunct="1"/>
              <a:endParaRPr lang="en-SG" altLang="en-US"/>
            </a:p>
          </p:txBody>
        </p:sp>
        <p:sp>
          <p:nvSpPr>
            <p:cNvPr id="38934" name="TextBox 10"/>
            <p:cNvSpPr txBox="1">
              <a:spLocks noChangeArrowheads="1"/>
            </p:cNvSpPr>
            <p:nvPr/>
          </p:nvSpPr>
          <p:spPr bwMode="auto">
            <a:xfrm>
              <a:off x="1285852" y="3429000"/>
              <a:ext cx="40748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rgbClr val="FFCC99"/>
                  </a:solidFill>
                  <a:latin typeface="Times New Roman" panose="02020603050405020304" pitchFamily="18" charset="0"/>
                </a:defRPr>
              </a:lvl1pPr>
              <a:lvl2pPr marL="742950" indent="-285750">
                <a:defRPr sz="2400" b="1">
                  <a:solidFill>
                    <a:srgbClr val="FFCC99"/>
                  </a:solidFill>
                  <a:latin typeface="Times New Roman" panose="02020603050405020304" pitchFamily="18" charset="0"/>
                </a:defRPr>
              </a:lvl2pPr>
              <a:lvl3pPr marL="1143000" indent="-228600">
                <a:defRPr sz="2400" b="1">
                  <a:solidFill>
                    <a:srgbClr val="FFCC99"/>
                  </a:solidFill>
                  <a:latin typeface="Times New Roman" panose="02020603050405020304" pitchFamily="18" charset="0"/>
                </a:defRPr>
              </a:lvl3pPr>
              <a:lvl4pPr marL="1600200" indent="-228600">
                <a:defRPr sz="2400" b="1">
                  <a:solidFill>
                    <a:srgbClr val="FFCC99"/>
                  </a:solidFill>
                  <a:latin typeface="Times New Roman" panose="02020603050405020304" pitchFamily="18" charset="0"/>
                </a:defRPr>
              </a:lvl4pPr>
              <a:lvl5pPr marL="2057400" indent="-228600">
                <a:defRPr sz="2400" b="1">
                  <a:solidFill>
                    <a:srgbClr val="FFCC99"/>
                  </a:solidFill>
                  <a:latin typeface="Times New Roman" panose="02020603050405020304" pitchFamily="18" charset="0"/>
                </a:defRPr>
              </a:lvl5pPr>
              <a:lvl6pPr marL="2514600" indent="-228600" eaLnBrk="0" fontAlgn="base" hangingPunct="0">
                <a:spcBef>
                  <a:spcPct val="0"/>
                </a:spcBef>
                <a:spcAft>
                  <a:spcPct val="0"/>
                </a:spcAft>
                <a:defRPr sz="2400" b="1">
                  <a:solidFill>
                    <a:srgbClr val="FFCC99"/>
                  </a:solidFill>
                  <a:latin typeface="Times New Roman" panose="02020603050405020304" pitchFamily="18" charset="0"/>
                </a:defRPr>
              </a:lvl6pPr>
              <a:lvl7pPr marL="2971800" indent="-228600" eaLnBrk="0" fontAlgn="base" hangingPunct="0">
                <a:spcBef>
                  <a:spcPct val="0"/>
                </a:spcBef>
                <a:spcAft>
                  <a:spcPct val="0"/>
                </a:spcAft>
                <a:defRPr sz="2400" b="1">
                  <a:solidFill>
                    <a:srgbClr val="FFCC99"/>
                  </a:solidFill>
                  <a:latin typeface="Times New Roman" panose="02020603050405020304" pitchFamily="18" charset="0"/>
                </a:defRPr>
              </a:lvl7pPr>
              <a:lvl8pPr marL="3429000" indent="-228600" eaLnBrk="0" fontAlgn="base" hangingPunct="0">
                <a:spcBef>
                  <a:spcPct val="0"/>
                </a:spcBef>
                <a:spcAft>
                  <a:spcPct val="0"/>
                </a:spcAft>
                <a:defRPr sz="2400" b="1">
                  <a:solidFill>
                    <a:srgbClr val="FFCC99"/>
                  </a:solidFill>
                  <a:latin typeface="Times New Roman" panose="02020603050405020304" pitchFamily="18" charset="0"/>
                </a:defRPr>
              </a:lvl8pPr>
              <a:lvl9pPr marL="3886200" indent="-228600" eaLnBrk="0" fontAlgn="base" hangingPunct="0">
                <a:spcBef>
                  <a:spcPct val="0"/>
                </a:spcBef>
                <a:spcAft>
                  <a:spcPct val="0"/>
                </a:spcAft>
                <a:defRPr sz="2400" b="1">
                  <a:solidFill>
                    <a:srgbClr val="FFCC99"/>
                  </a:solidFill>
                  <a:latin typeface="Times New Roman" panose="02020603050405020304" pitchFamily="18" charset="0"/>
                </a:defRPr>
              </a:lvl9pPr>
            </a:lstStyle>
            <a:p>
              <a:pPr eaLnBrk="1" hangingPunct="1"/>
              <a:r>
                <a:rPr lang="en-US" altLang="en-US">
                  <a:solidFill>
                    <a:schemeClr val="tx1"/>
                  </a:solidFill>
                </a:rPr>
                <a:t>C</a:t>
              </a:r>
              <a:endParaRPr lang="en-SG" altLang="en-US">
                <a:solidFill>
                  <a:schemeClr val="tx1"/>
                </a:solidFill>
              </a:endParaRPr>
            </a:p>
          </p:txBody>
        </p:sp>
      </p:grpSp>
      <p:grpSp>
        <p:nvGrpSpPr>
          <p:cNvPr id="38918" name="Group 11"/>
          <p:cNvGrpSpPr>
            <a:grpSpLocks/>
          </p:cNvGrpSpPr>
          <p:nvPr/>
        </p:nvGrpSpPr>
        <p:grpSpPr bwMode="auto">
          <a:xfrm>
            <a:off x="7310439" y="1857375"/>
            <a:ext cx="1500187" cy="649288"/>
            <a:chOff x="785786" y="3357562"/>
            <a:chExt cx="1500198" cy="649188"/>
          </a:xfrm>
        </p:grpSpPr>
        <p:sp>
          <p:nvSpPr>
            <p:cNvPr id="38931" name="Oval 12"/>
            <p:cNvSpPr>
              <a:spLocks noChangeArrowheads="1"/>
            </p:cNvSpPr>
            <p:nvPr/>
          </p:nvSpPr>
          <p:spPr bwMode="auto">
            <a:xfrm>
              <a:off x="785786" y="3357562"/>
              <a:ext cx="1500198" cy="649188"/>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b="1">
                  <a:solidFill>
                    <a:srgbClr val="FFCC99"/>
                  </a:solidFill>
                  <a:latin typeface="Times New Roman" panose="02020603050405020304" pitchFamily="18" charset="0"/>
                </a:defRPr>
              </a:lvl1pPr>
              <a:lvl2pPr marL="742950" indent="-285750">
                <a:defRPr sz="2400" b="1">
                  <a:solidFill>
                    <a:srgbClr val="FFCC99"/>
                  </a:solidFill>
                  <a:latin typeface="Times New Roman" panose="02020603050405020304" pitchFamily="18" charset="0"/>
                </a:defRPr>
              </a:lvl2pPr>
              <a:lvl3pPr marL="1143000" indent="-228600">
                <a:defRPr sz="2400" b="1">
                  <a:solidFill>
                    <a:srgbClr val="FFCC99"/>
                  </a:solidFill>
                  <a:latin typeface="Times New Roman" panose="02020603050405020304" pitchFamily="18" charset="0"/>
                </a:defRPr>
              </a:lvl3pPr>
              <a:lvl4pPr marL="1600200" indent="-228600">
                <a:defRPr sz="2400" b="1">
                  <a:solidFill>
                    <a:srgbClr val="FFCC99"/>
                  </a:solidFill>
                  <a:latin typeface="Times New Roman" panose="02020603050405020304" pitchFamily="18" charset="0"/>
                </a:defRPr>
              </a:lvl4pPr>
              <a:lvl5pPr marL="2057400" indent="-228600">
                <a:defRPr sz="2400" b="1">
                  <a:solidFill>
                    <a:srgbClr val="FFCC99"/>
                  </a:solidFill>
                  <a:latin typeface="Times New Roman" panose="02020603050405020304" pitchFamily="18" charset="0"/>
                </a:defRPr>
              </a:lvl5pPr>
              <a:lvl6pPr marL="2514600" indent="-228600" eaLnBrk="0" fontAlgn="base" hangingPunct="0">
                <a:spcBef>
                  <a:spcPct val="0"/>
                </a:spcBef>
                <a:spcAft>
                  <a:spcPct val="0"/>
                </a:spcAft>
                <a:defRPr sz="2400" b="1">
                  <a:solidFill>
                    <a:srgbClr val="FFCC99"/>
                  </a:solidFill>
                  <a:latin typeface="Times New Roman" panose="02020603050405020304" pitchFamily="18" charset="0"/>
                </a:defRPr>
              </a:lvl6pPr>
              <a:lvl7pPr marL="2971800" indent="-228600" eaLnBrk="0" fontAlgn="base" hangingPunct="0">
                <a:spcBef>
                  <a:spcPct val="0"/>
                </a:spcBef>
                <a:spcAft>
                  <a:spcPct val="0"/>
                </a:spcAft>
                <a:defRPr sz="2400" b="1">
                  <a:solidFill>
                    <a:srgbClr val="FFCC99"/>
                  </a:solidFill>
                  <a:latin typeface="Times New Roman" panose="02020603050405020304" pitchFamily="18" charset="0"/>
                </a:defRPr>
              </a:lvl7pPr>
              <a:lvl8pPr marL="3429000" indent="-228600" eaLnBrk="0" fontAlgn="base" hangingPunct="0">
                <a:spcBef>
                  <a:spcPct val="0"/>
                </a:spcBef>
                <a:spcAft>
                  <a:spcPct val="0"/>
                </a:spcAft>
                <a:defRPr sz="2400" b="1">
                  <a:solidFill>
                    <a:srgbClr val="FFCC99"/>
                  </a:solidFill>
                  <a:latin typeface="Times New Roman" panose="02020603050405020304" pitchFamily="18" charset="0"/>
                </a:defRPr>
              </a:lvl8pPr>
              <a:lvl9pPr marL="3886200" indent="-228600" eaLnBrk="0" fontAlgn="base" hangingPunct="0">
                <a:spcBef>
                  <a:spcPct val="0"/>
                </a:spcBef>
                <a:spcAft>
                  <a:spcPct val="0"/>
                </a:spcAft>
                <a:defRPr sz="2400" b="1">
                  <a:solidFill>
                    <a:srgbClr val="FFCC99"/>
                  </a:solidFill>
                  <a:latin typeface="Times New Roman" panose="02020603050405020304" pitchFamily="18" charset="0"/>
                </a:defRPr>
              </a:lvl9pPr>
            </a:lstStyle>
            <a:p>
              <a:pPr eaLnBrk="1" hangingPunct="1"/>
              <a:endParaRPr lang="en-SG" altLang="en-US"/>
            </a:p>
          </p:txBody>
        </p:sp>
        <p:sp>
          <p:nvSpPr>
            <p:cNvPr id="38932" name="TextBox 13"/>
            <p:cNvSpPr txBox="1">
              <a:spLocks noChangeArrowheads="1"/>
            </p:cNvSpPr>
            <p:nvPr/>
          </p:nvSpPr>
          <p:spPr bwMode="auto">
            <a:xfrm>
              <a:off x="1285852" y="3429000"/>
              <a:ext cx="38985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rgbClr val="FFCC99"/>
                  </a:solidFill>
                  <a:latin typeface="Times New Roman" panose="02020603050405020304" pitchFamily="18" charset="0"/>
                </a:defRPr>
              </a:lvl1pPr>
              <a:lvl2pPr marL="742950" indent="-285750">
                <a:defRPr sz="2400" b="1">
                  <a:solidFill>
                    <a:srgbClr val="FFCC99"/>
                  </a:solidFill>
                  <a:latin typeface="Times New Roman" panose="02020603050405020304" pitchFamily="18" charset="0"/>
                </a:defRPr>
              </a:lvl2pPr>
              <a:lvl3pPr marL="1143000" indent="-228600">
                <a:defRPr sz="2400" b="1">
                  <a:solidFill>
                    <a:srgbClr val="FFCC99"/>
                  </a:solidFill>
                  <a:latin typeface="Times New Roman" panose="02020603050405020304" pitchFamily="18" charset="0"/>
                </a:defRPr>
              </a:lvl3pPr>
              <a:lvl4pPr marL="1600200" indent="-228600">
                <a:defRPr sz="2400" b="1">
                  <a:solidFill>
                    <a:srgbClr val="FFCC99"/>
                  </a:solidFill>
                  <a:latin typeface="Times New Roman" panose="02020603050405020304" pitchFamily="18" charset="0"/>
                </a:defRPr>
              </a:lvl4pPr>
              <a:lvl5pPr marL="2057400" indent="-228600">
                <a:defRPr sz="2400" b="1">
                  <a:solidFill>
                    <a:srgbClr val="FFCC99"/>
                  </a:solidFill>
                  <a:latin typeface="Times New Roman" panose="02020603050405020304" pitchFamily="18" charset="0"/>
                </a:defRPr>
              </a:lvl5pPr>
              <a:lvl6pPr marL="2514600" indent="-228600" eaLnBrk="0" fontAlgn="base" hangingPunct="0">
                <a:spcBef>
                  <a:spcPct val="0"/>
                </a:spcBef>
                <a:spcAft>
                  <a:spcPct val="0"/>
                </a:spcAft>
                <a:defRPr sz="2400" b="1">
                  <a:solidFill>
                    <a:srgbClr val="FFCC99"/>
                  </a:solidFill>
                  <a:latin typeface="Times New Roman" panose="02020603050405020304" pitchFamily="18" charset="0"/>
                </a:defRPr>
              </a:lvl6pPr>
              <a:lvl7pPr marL="2971800" indent="-228600" eaLnBrk="0" fontAlgn="base" hangingPunct="0">
                <a:spcBef>
                  <a:spcPct val="0"/>
                </a:spcBef>
                <a:spcAft>
                  <a:spcPct val="0"/>
                </a:spcAft>
                <a:defRPr sz="2400" b="1">
                  <a:solidFill>
                    <a:srgbClr val="FFCC99"/>
                  </a:solidFill>
                  <a:latin typeface="Times New Roman" panose="02020603050405020304" pitchFamily="18" charset="0"/>
                </a:defRPr>
              </a:lvl7pPr>
              <a:lvl8pPr marL="3429000" indent="-228600" eaLnBrk="0" fontAlgn="base" hangingPunct="0">
                <a:spcBef>
                  <a:spcPct val="0"/>
                </a:spcBef>
                <a:spcAft>
                  <a:spcPct val="0"/>
                </a:spcAft>
                <a:defRPr sz="2400" b="1">
                  <a:solidFill>
                    <a:srgbClr val="FFCC99"/>
                  </a:solidFill>
                  <a:latin typeface="Times New Roman" panose="02020603050405020304" pitchFamily="18" charset="0"/>
                </a:defRPr>
              </a:lvl8pPr>
              <a:lvl9pPr marL="3886200" indent="-228600" eaLnBrk="0" fontAlgn="base" hangingPunct="0">
                <a:spcBef>
                  <a:spcPct val="0"/>
                </a:spcBef>
                <a:spcAft>
                  <a:spcPct val="0"/>
                </a:spcAft>
                <a:defRPr sz="2400" b="1">
                  <a:solidFill>
                    <a:srgbClr val="FFCC99"/>
                  </a:solidFill>
                  <a:latin typeface="Times New Roman" panose="02020603050405020304" pitchFamily="18" charset="0"/>
                </a:defRPr>
              </a:lvl9pPr>
            </a:lstStyle>
            <a:p>
              <a:pPr eaLnBrk="1" hangingPunct="1"/>
              <a:r>
                <a:rPr lang="en-US" altLang="en-US">
                  <a:solidFill>
                    <a:schemeClr val="tx1"/>
                  </a:solidFill>
                </a:rPr>
                <a:t>B</a:t>
              </a:r>
              <a:endParaRPr lang="en-SG" altLang="en-US">
                <a:solidFill>
                  <a:schemeClr val="tx1"/>
                </a:solidFill>
              </a:endParaRPr>
            </a:p>
          </p:txBody>
        </p:sp>
      </p:grpSp>
      <p:sp>
        <p:nvSpPr>
          <p:cNvPr id="15" name="TextBox 14"/>
          <p:cNvSpPr txBox="1">
            <a:spLocks noChangeArrowheads="1"/>
          </p:cNvSpPr>
          <p:nvPr/>
        </p:nvSpPr>
        <p:spPr bwMode="auto">
          <a:xfrm>
            <a:off x="4024314" y="3500438"/>
            <a:ext cx="19272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rgbClr val="FFCC99"/>
                </a:solidFill>
                <a:latin typeface="Times New Roman" panose="02020603050405020304" pitchFamily="18" charset="0"/>
              </a:defRPr>
            </a:lvl1pPr>
            <a:lvl2pPr marL="742950" indent="-285750">
              <a:defRPr sz="2400" b="1">
                <a:solidFill>
                  <a:srgbClr val="FFCC99"/>
                </a:solidFill>
                <a:latin typeface="Times New Roman" panose="02020603050405020304" pitchFamily="18" charset="0"/>
              </a:defRPr>
            </a:lvl2pPr>
            <a:lvl3pPr marL="1143000" indent="-228600">
              <a:defRPr sz="2400" b="1">
                <a:solidFill>
                  <a:srgbClr val="FFCC99"/>
                </a:solidFill>
                <a:latin typeface="Times New Roman" panose="02020603050405020304" pitchFamily="18" charset="0"/>
              </a:defRPr>
            </a:lvl3pPr>
            <a:lvl4pPr marL="1600200" indent="-228600">
              <a:defRPr sz="2400" b="1">
                <a:solidFill>
                  <a:srgbClr val="FFCC99"/>
                </a:solidFill>
                <a:latin typeface="Times New Roman" panose="02020603050405020304" pitchFamily="18" charset="0"/>
              </a:defRPr>
            </a:lvl4pPr>
            <a:lvl5pPr marL="2057400" indent="-228600">
              <a:defRPr sz="2400" b="1">
                <a:solidFill>
                  <a:srgbClr val="FFCC99"/>
                </a:solidFill>
                <a:latin typeface="Times New Roman" panose="02020603050405020304" pitchFamily="18" charset="0"/>
              </a:defRPr>
            </a:lvl5pPr>
            <a:lvl6pPr marL="2514600" indent="-228600" eaLnBrk="0" fontAlgn="base" hangingPunct="0">
              <a:spcBef>
                <a:spcPct val="0"/>
              </a:spcBef>
              <a:spcAft>
                <a:spcPct val="0"/>
              </a:spcAft>
              <a:defRPr sz="2400" b="1">
                <a:solidFill>
                  <a:srgbClr val="FFCC99"/>
                </a:solidFill>
                <a:latin typeface="Times New Roman" panose="02020603050405020304" pitchFamily="18" charset="0"/>
              </a:defRPr>
            </a:lvl6pPr>
            <a:lvl7pPr marL="2971800" indent="-228600" eaLnBrk="0" fontAlgn="base" hangingPunct="0">
              <a:spcBef>
                <a:spcPct val="0"/>
              </a:spcBef>
              <a:spcAft>
                <a:spcPct val="0"/>
              </a:spcAft>
              <a:defRPr sz="2400" b="1">
                <a:solidFill>
                  <a:srgbClr val="FFCC99"/>
                </a:solidFill>
                <a:latin typeface="Times New Roman" panose="02020603050405020304" pitchFamily="18" charset="0"/>
              </a:defRPr>
            </a:lvl7pPr>
            <a:lvl8pPr marL="3429000" indent="-228600" eaLnBrk="0" fontAlgn="base" hangingPunct="0">
              <a:spcBef>
                <a:spcPct val="0"/>
              </a:spcBef>
              <a:spcAft>
                <a:spcPct val="0"/>
              </a:spcAft>
              <a:defRPr sz="2400" b="1">
                <a:solidFill>
                  <a:srgbClr val="FFCC99"/>
                </a:solidFill>
                <a:latin typeface="Times New Roman" panose="02020603050405020304" pitchFamily="18" charset="0"/>
              </a:defRPr>
            </a:lvl8pPr>
            <a:lvl9pPr marL="3886200" indent="-228600" eaLnBrk="0" fontAlgn="base" hangingPunct="0">
              <a:spcBef>
                <a:spcPct val="0"/>
              </a:spcBef>
              <a:spcAft>
                <a:spcPct val="0"/>
              </a:spcAft>
              <a:defRPr sz="2400" b="1">
                <a:solidFill>
                  <a:srgbClr val="FFCC99"/>
                </a:solidFill>
                <a:latin typeface="Times New Roman" panose="02020603050405020304" pitchFamily="18" charset="0"/>
              </a:defRPr>
            </a:lvl9pPr>
          </a:lstStyle>
          <a:p>
            <a:pPr eaLnBrk="1" hangingPunct="1"/>
            <a:r>
              <a:rPr lang="en-US" altLang="en-US">
                <a:solidFill>
                  <a:srgbClr val="FF0000"/>
                </a:solidFill>
              </a:rPr>
              <a:t>Hello, I am A</a:t>
            </a:r>
            <a:endParaRPr lang="en-SG" altLang="en-US">
              <a:solidFill>
                <a:srgbClr val="FF0000"/>
              </a:solidFill>
            </a:endParaRPr>
          </a:p>
        </p:txBody>
      </p:sp>
      <p:sp>
        <p:nvSpPr>
          <p:cNvPr id="16" name="TextBox 15"/>
          <p:cNvSpPr txBox="1">
            <a:spLocks noChangeArrowheads="1"/>
          </p:cNvSpPr>
          <p:nvPr/>
        </p:nvSpPr>
        <p:spPr bwMode="auto">
          <a:xfrm>
            <a:off x="5738814" y="2500313"/>
            <a:ext cx="19272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rgbClr val="FFCC99"/>
                </a:solidFill>
                <a:latin typeface="Times New Roman" panose="02020603050405020304" pitchFamily="18" charset="0"/>
              </a:defRPr>
            </a:lvl1pPr>
            <a:lvl2pPr marL="742950" indent="-285750">
              <a:defRPr sz="2400" b="1">
                <a:solidFill>
                  <a:srgbClr val="FFCC99"/>
                </a:solidFill>
                <a:latin typeface="Times New Roman" panose="02020603050405020304" pitchFamily="18" charset="0"/>
              </a:defRPr>
            </a:lvl2pPr>
            <a:lvl3pPr marL="1143000" indent="-228600">
              <a:defRPr sz="2400" b="1">
                <a:solidFill>
                  <a:srgbClr val="FFCC99"/>
                </a:solidFill>
                <a:latin typeface="Times New Roman" panose="02020603050405020304" pitchFamily="18" charset="0"/>
              </a:defRPr>
            </a:lvl3pPr>
            <a:lvl4pPr marL="1600200" indent="-228600">
              <a:defRPr sz="2400" b="1">
                <a:solidFill>
                  <a:srgbClr val="FFCC99"/>
                </a:solidFill>
                <a:latin typeface="Times New Roman" panose="02020603050405020304" pitchFamily="18" charset="0"/>
              </a:defRPr>
            </a:lvl4pPr>
            <a:lvl5pPr marL="2057400" indent="-228600">
              <a:defRPr sz="2400" b="1">
                <a:solidFill>
                  <a:srgbClr val="FFCC99"/>
                </a:solidFill>
                <a:latin typeface="Times New Roman" panose="02020603050405020304" pitchFamily="18" charset="0"/>
              </a:defRPr>
            </a:lvl5pPr>
            <a:lvl6pPr marL="2514600" indent="-228600" eaLnBrk="0" fontAlgn="base" hangingPunct="0">
              <a:spcBef>
                <a:spcPct val="0"/>
              </a:spcBef>
              <a:spcAft>
                <a:spcPct val="0"/>
              </a:spcAft>
              <a:defRPr sz="2400" b="1">
                <a:solidFill>
                  <a:srgbClr val="FFCC99"/>
                </a:solidFill>
                <a:latin typeface="Times New Roman" panose="02020603050405020304" pitchFamily="18" charset="0"/>
              </a:defRPr>
            </a:lvl6pPr>
            <a:lvl7pPr marL="2971800" indent="-228600" eaLnBrk="0" fontAlgn="base" hangingPunct="0">
              <a:spcBef>
                <a:spcPct val="0"/>
              </a:spcBef>
              <a:spcAft>
                <a:spcPct val="0"/>
              </a:spcAft>
              <a:defRPr sz="2400" b="1">
                <a:solidFill>
                  <a:srgbClr val="FFCC99"/>
                </a:solidFill>
                <a:latin typeface="Times New Roman" panose="02020603050405020304" pitchFamily="18" charset="0"/>
              </a:defRPr>
            </a:lvl7pPr>
            <a:lvl8pPr marL="3429000" indent="-228600" eaLnBrk="0" fontAlgn="base" hangingPunct="0">
              <a:spcBef>
                <a:spcPct val="0"/>
              </a:spcBef>
              <a:spcAft>
                <a:spcPct val="0"/>
              </a:spcAft>
              <a:defRPr sz="2400" b="1">
                <a:solidFill>
                  <a:srgbClr val="FFCC99"/>
                </a:solidFill>
                <a:latin typeface="Times New Roman" panose="02020603050405020304" pitchFamily="18" charset="0"/>
              </a:defRPr>
            </a:lvl8pPr>
            <a:lvl9pPr marL="3886200" indent="-228600" eaLnBrk="0" fontAlgn="base" hangingPunct="0">
              <a:spcBef>
                <a:spcPct val="0"/>
              </a:spcBef>
              <a:spcAft>
                <a:spcPct val="0"/>
              </a:spcAft>
              <a:defRPr sz="2400" b="1">
                <a:solidFill>
                  <a:srgbClr val="FFCC99"/>
                </a:solidFill>
                <a:latin typeface="Times New Roman" panose="02020603050405020304" pitchFamily="18" charset="0"/>
              </a:defRPr>
            </a:lvl9pPr>
          </a:lstStyle>
          <a:p>
            <a:pPr eaLnBrk="1" hangingPunct="1"/>
            <a:r>
              <a:rPr lang="en-US" altLang="en-US">
                <a:solidFill>
                  <a:srgbClr val="FF0000"/>
                </a:solidFill>
              </a:rPr>
              <a:t>Hello, I am B</a:t>
            </a:r>
            <a:endParaRPr lang="en-SG" altLang="en-US">
              <a:solidFill>
                <a:srgbClr val="FF0000"/>
              </a:solidFill>
            </a:endParaRPr>
          </a:p>
        </p:txBody>
      </p:sp>
      <p:sp>
        <p:nvSpPr>
          <p:cNvPr id="17" name="TextBox 16"/>
          <p:cNvSpPr txBox="1">
            <a:spLocks noChangeArrowheads="1"/>
          </p:cNvSpPr>
          <p:nvPr/>
        </p:nvSpPr>
        <p:spPr bwMode="auto">
          <a:xfrm>
            <a:off x="5453064" y="4786313"/>
            <a:ext cx="19446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rgbClr val="FFCC99"/>
                </a:solidFill>
                <a:latin typeface="Times New Roman" panose="02020603050405020304" pitchFamily="18" charset="0"/>
              </a:defRPr>
            </a:lvl1pPr>
            <a:lvl2pPr marL="742950" indent="-285750">
              <a:defRPr sz="2400" b="1">
                <a:solidFill>
                  <a:srgbClr val="FFCC99"/>
                </a:solidFill>
                <a:latin typeface="Times New Roman" panose="02020603050405020304" pitchFamily="18" charset="0"/>
              </a:defRPr>
            </a:lvl2pPr>
            <a:lvl3pPr marL="1143000" indent="-228600">
              <a:defRPr sz="2400" b="1">
                <a:solidFill>
                  <a:srgbClr val="FFCC99"/>
                </a:solidFill>
                <a:latin typeface="Times New Roman" panose="02020603050405020304" pitchFamily="18" charset="0"/>
              </a:defRPr>
            </a:lvl3pPr>
            <a:lvl4pPr marL="1600200" indent="-228600">
              <a:defRPr sz="2400" b="1">
                <a:solidFill>
                  <a:srgbClr val="FFCC99"/>
                </a:solidFill>
                <a:latin typeface="Times New Roman" panose="02020603050405020304" pitchFamily="18" charset="0"/>
              </a:defRPr>
            </a:lvl4pPr>
            <a:lvl5pPr marL="2057400" indent="-228600">
              <a:defRPr sz="2400" b="1">
                <a:solidFill>
                  <a:srgbClr val="FFCC99"/>
                </a:solidFill>
                <a:latin typeface="Times New Roman" panose="02020603050405020304" pitchFamily="18" charset="0"/>
              </a:defRPr>
            </a:lvl5pPr>
            <a:lvl6pPr marL="2514600" indent="-228600" eaLnBrk="0" fontAlgn="base" hangingPunct="0">
              <a:spcBef>
                <a:spcPct val="0"/>
              </a:spcBef>
              <a:spcAft>
                <a:spcPct val="0"/>
              </a:spcAft>
              <a:defRPr sz="2400" b="1">
                <a:solidFill>
                  <a:srgbClr val="FFCC99"/>
                </a:solidFill>
                <a:latin typeface="Times New Roman" panose="02020603050405020304" pitchFamily="18" charset="0"/>
              </a:defRPr>
            </a:lvl6pPr>
            <a:lvl7pPr marL="2971800" indent="-228600" eaLnBrk="0" fontAlgn="base" hangingPunct="0">
              <a:spcBef>
                <a:spcPct val="0"/>
              </a:spcBef>
              <a:spcAft>
                <a:spcPct val="0"/>
              </a:spcAft>
              <a:defRPr sz="2400" b="1">
                <a:solidFill>
                  <a:srgbClr val="FFCC99"/>
                </a:solidFill>
                <a:latin typeface="Times New Roman" panose="02020603050405020304" pitchFamily="18" charset="0"/>
              </a:defRPr>
            </a:lvl7pPr>
            <a:lvl8pPr marL="3429000" indent="-228600" eaLnBrk="0" fontAlgn="base" hangingPunct="0">
              <a:spcBef>
                <a:spcPct val="0"/>
              </a:spcBef>
              <a:spcAft>
                <a:spcPct val="0"/>
              </a:spcAft>
              <a:defRPr sz="2400" b="1">
                <a:solidFill>
                  <a:srgbClr val="FFCC99"/>
                </a:solidFill>
                <a:latin typeface="Times New Roman" panose="02020603050405020304" pitchFamily="18" charset="0"/>
              </a:defRPr>
            </a:lvl8pPr>
            <a:lvl9pPr marL="3886200" indent="-228600" eaLnBrk="0" fontAlgn="base" hangingPunct="0">
              <a:spcBef>
                <a:spcPct val="0"/>
              </a:spcBef>
              <a:spcAft>
                <a:spcPct val="0"/>
              </a:spcAft>
              <a:defRPr sz="2400" b="1">
                <a:solidFill>
                  <a:srgbClr val="FFCC99"/>
                </a:solidFill>
                <a:latin typeface="Times New Roman" panose="02020603050405020304" pitchFamily="18" charset="0"/>
              </a:defRPr>
            </a:lvl9pPr>
          </a:lstStyle>
          <a:p>
            <a:pPr eaLnBrk="1" hangingPunct="1"/>
            <a:r>
              <a:rPr lang="en-US" altLang="en-US">
                <a:solidFill>
                  <a:srgbClr val="FF0000"/>
                </a:solidFill>
              </a:rPr>
              <a:t>Hello, I am C</a:t>
            </a:r>
            <a:endParaRPr lang="en-SG" altLang="en-US">
              <a:solidFill>
                <a:srgbClr val="FF0000"/>
              </a:solidFill>
            </a:endParaRPr>
          </a:p>
        </p:txBody>
      </p:sp>
      <p:sp>
        <p:nvSpPr>
          <p:cNvPr id="18" name="TextBox 17"/>
          <p:cNvSpPr txBox="1">
            <a:spLocks noChangeArrowheads="1"/>
          </p:cNvSpPr>
          <p:nvPr/>
        </p:nvSpPr>
        <p:spPr bwMode="auto">
          <a:xfrm>
            <a:off x="3738563" y="3929063"/>
            <a:ext cx="45656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rgbClr val="FFCC99"/>
                </a:solidFill>
                <a:latin typeface="Times New Roman" panose="02020603050405020304" pitchFamily="18" charset="0"/>
              </a:defRPr>
            </a:lvl1pPr>
            <a:lvl2pPr marL="742950" indent="-285750">
              <a:defRPr sz="2400" b="1">
                <a:solidFill>
                  <a:srgbClr val="FFCC99"/>
                </a:solidFill>
                <a:latin typeface="Times New Roman" panose="02020603050405020304" pitchFamily="18" charset="0"/>
              </a:defRPr>
            </a:lvl2pPr>
            <a:lvl3pPr marL="1143000" indent="-228600">
              <a:defRPr sz="2400" b="1">
                <a:solidFill>
                  <a:srgbClr val="FFCC99"/>
                </a:solidFill>
                <a:latin typeface="Times New Roman" panose="02020603050405020304" pitchFamily="18" charset="0"/>
              </a:defRPr>
            </a:lvl3pPr>
            <a:lvl4pPr marL="1600200" indent="-228600">
              <a:defRPr sz="2400" b="1">
                <a:solidFill>
                  <a:srgbClr val="FFCC99"/>
                </a:solidFill>
                <a:latin typeface="Times New Roman" panose="02020603050405020304" pitchFamily="18" charset="0"/>
              </a:defRPr>
            </a:lvl4pPr>
            <a:lvl5pPr marL="2057400" indent="-228600">
              <a:defRPr sz="2400" b="1">
                <a:solidFill>
                  <a:srgbClr val="FFCC99"/>
                </a:solidFill>
                <a:latin typeface="Times New Roman" panose="02020603050405020304" pitchFamily="18" charset="0"/>
              </a:defRPr>
            </a:lvl5pPr>
            <a:lvl6pPr marL="2514600" indent="-228600" eaLnBrk="0" fontAlgn="base" hangingPunct="0">
              <a:spcBef>
                <a:spcPct val="0"/>
              </a:spcBef>
              <a:spcAft>
                <a:spcPct val="0"/>
              </a:spcAft>
              <a:defRPr sz="2400" b="1">
                <a:solidFill>
                  <a:srgbClr val="FFCC99"/>
                </a:solidFill>
                <a:latin typeface="Times New Roman" panose="02020603050405020304" pitchFamily="18" charset="0"/>
              </a:defRPr>
            </a:lvl6pPr>
            <a:lvl7pPr marL="2971800" indent="-228600" eaLnBrk="0" fontAlgn="base" hangingPunct="0">
              <a:spcBef>
                <a:spcPct val="0"/>
              </a:spcBef>
              <a:spcAft>
                <a:spcPct val="0"/>
              </a:spcAft>
              <a:defRPr sz="2400" b="1">
                <a:solidFill>
                  <a:srgbClr val="FFCC99"/>
                </a:solidFill>
                <a:latin typeface="Times New Roman" panose="02020603050405020304" pitchFamily="18" charset="0"/>
              </a:defRPr>
            </a:lvl7pPr>
            <a:lvl8pPr marL="3429000" indent="-228600" eaLnBrk="0" fontAlgn="base" hangingPunct="0">
              <a:spcBef>
                <a:spcPct val="0"/>
              </a:spcBef>
              <a:spcAft>
                <a:spcPct val="0"/>
              </a:spcAft>
              <a:defRPr sz="2400" b="1">
                <a:solidFill>
                  <a:srgbClr val="FFCC99"/>
                </a:solidFill>
                <a:latin typeface="Times New Roman" panose="02020603050405020304" pitchFamily="18" charset="0"/>
              </a:defRPr>
            </a:lvl8pPr>
            <a:lvl9pPr marL="3886200" indent="-228600" eaLnBrk="0" fontAlgn="base" hangingPunct="0">
              <a:spcBef>
                <a:spcPct val="0"/>
              </a:spcBef>
              <a:spcAft>
                <a:spcPct val="0"/>
              </a:spcAft>
              <a:defRPr sz="2400" b="1">
                <a:solidFill>
                  <a:srgbClr val="FFCC99"/>
                </a:solidFill>
                <a:latin typeface="Times New Roman" panose="02020603050405020304" pitchFamily="18" charset="0"/>
              </a:defRPr>
            </a:lvl9pPr>
          </a:lstStyle>
          <a:p>
            <a:pPr eaLnBrk="1" hangingPunct="1"/>
            <a:r>
              <a:rPr lang="en-US" altLang="en-US">
                <a:solidFill>
                  <a:srgbClr val="00B050"/>
                </a:solidFill>
              </a:rPr>
              <a:t>Hello, I am A, I can hear B and C</a:t>
            </a:r>
            <a:endParaRPr lang="en-SG" altLang="en-US">
              <a:solidFill>
                <a:srgbClr val="00B050"/>
              </a:solidFill>
            </a:endParaRPr>
          </a:p>
        </p:txBody>
      </p:sp>
      <p:sp>
        <p:nvSpPr>
          <p:cNvPr id="19" name="TextBox 18"/>
          <p:cNvSpPr txBox="1">
            <a:spLocks noChangeArrowheads="1"/>
          </p:cNvSpPr>
          <p:nvPr/>
        </p:nvSpPr>
        <p:spPr bwMode="auto">
          <a:xfrm>
            <a:off x="5667376" y="2857501"/>
            <a:ext cx="36925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rgbClr val="FFCC99"/>
                </a:solidFill>
                <a:latin typeface="Times New Roman" panose="02020603050405020304" pitchFamily="18" charset="0"/>
              </a:defRPr>
            </a:lvl1pPr>
            <a:lvl2pPr marL="742950" indent="-285750">
              <a:defRPr sz="2400" b="1">
                <a:solidFill>
                  <a:srgbClr val="FFCC99"/>
                </a:solidFill>
                <a:latin typeface="Times New Roman" panose="02020603050405020304" pitchFamily="18" charset="0"/>
              </a:defRPr>
            </a:lvl2pPr>
            <a:lvl3pPr marL="1143000" indent="-228600">
              <a:defRPr sz="2400" b="1">
                <a:solidFill>
                  <a:srgbClr val="FFCC99"/>
                </a:solidFill>
                <a:latin typeface="Times New Roman" panose="02020603050405020304" pitchFamily="18" charset="0"/>
              </a:defRPr>
            </a:lvl3pPr>
            <a:lvl4pPr marL="1600200" indent="-228600">
              <a:defRPr sz="2400" b="1">
                <a:solidFill>
                  <a:srgbClr val="FFCC99"/>
                </a:solidFill>
                <a:latin typeface="Times New Roman" panose="02020603050405020304" pitchFamily="18" charset="0"/>
              </a:defRPr>
            </a:lvl4pPr>
            <a:lvl5pPr marL="2057400" indent="-228600">
              <a:defRPr sz="2400" b="1">
                <a:solidFill>
                  <a:srgbClr val="FFCC99"/>
                </a:solidFill>
                <a:latin typeface="Times New Roman" panose="02020603050405020304" pitchFamily="18" charset="0"/>
              </a:defRPr>
            </a:lvl5pPr>
            <a:lvl6pPr marL="2514600" indent="-228600" eaLnBrk="0" fontAlgn="base" hangingPunct="0">
              <a:spcBef>
                <a:spcPct val="0"/>
              </a:spcBef>
              <a:spcAft>
                <a:spcPct val="0"/>
              </a:spcAft>
              <a:defRPr sz="2400" b="1">
                <a:solidFill>
                  <a:srgbClr val="FFCC99"/>
                </a:solidFill>
                <a:latin typeface="Times New Roman" panose="02020603050405020304" pitchFamily="18" charset="0"/>
              </a:defRPr>
            </a:lvl6pPr>
            <a:lvl7pPr marL="2971800" indent="-228600" eaLnBrk="0" fontAlgn="base" hangingPunct="0">
              <a:spcBef>
                <a:spcPct val="0"/>
              </a:spcBef>
              <a:spcAft>
                <a:spcPct val="0"/>
              </a:spcAft>
              <a:defRPr sz="2400" b="1">
                <a:solidFill>
                  <a:srgbClr val="FFCC99"/>
                </a:solidFill>
                <a:latin typeface="Times New Roman" panose="02020603050405020304" pitchFamily="18" charset="0"/>
              </a:defRPr>
            </a:lvl7pPr>
            <a:lvl8pPr marL="3429000" indent="-228600" eaLnBrk="0" fontAlgn="base" hangingPunct="0">
              <a:spcBef>
                <a:spcPct val="0"/>
              </a:spcBef>
              <a:spcAft>
                <a:spcPct val="0"/>
              </a:spcAft>
              <a:defRPr sz="2400" b="1">
                <a:solidFill>
                  <a:srgbClr val="FFCC99"/>
                </a:solidFill>
                <a:latin typeface="Times New Roman" panose="02020603050405020304" pitchFamily="18" charset="0"/>
              </a:defRPr>
            </a:lvl8pPr>
            <a:lvl9pPr marL="3886200" indent="-228600" eaLnBrk="0" fontAlgn="base" hangingPunct="0">
              <a:spcBef>
                <a:spcPct val="0"/>
              </a:spcBef>
              <a:spcAft>
                <a:spcPct val="0"/>
              </a:spcAft>
              <a:defRPr sz="2400" b="1">
                <a:solidFill>
                  <a:srgbClr val="FFCC99"/>
                </a:solidFill>
                <a:latin typeface="Times New Roman" panose="02020603050405020304" pitchFamily="18" charset="0"/>
              </a:defRPr>
            </a:lvl9pPr>
          </a:lstStyle>
          <a:p>
            <a:pPr eaLnBrk="1" hangingPunct="1"/>
            <a:r>
              <a:rPr lang="en-US" altLang="en-US">
                <a:solidFill>
                  <a:srgbClr val="00B050"/>
                </a:solidFill>
              </a:rPr>
              <a:t>Hello, I am B, I can hear A</a:t>
            </a:r>
            <a:endParaRPr lang="en-SG" altLang="en-US">
              <a:solidFill>
                <a:srgbClr val="00B050"/>
              </a:solidFill>
            </a:endParaRPr>
          </a:p>
        </p:txBody>
      </p:sp>
      <p:sp>
        <p:nvSpPr>
          <p:cNvPr id="20" name="TextBox 19"/>
          <p:cNvSpPr txBox="1">
            <a:spLocks noChangeArrowheads="1"/>
          </p:cNvSpPr>
          <p:nvPr/>
        </p:nvSpPr>
        <p:spPr bwMode="auto">
          <a:xfrm>
            <a:off x="5530850" y="5357813"/>
            <a:ext cx="45481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rgbClr val="FFCC99"/>
                </a:solidFill>
                <a:latin typeface="Times New Roman" panose="02020603050405020304" pitchFamily="18" charset="0"/>
              </a:defRPr>
            </a:lvl1pPr>
            <a:lvl2pPr marL="742950" indent="-285750">
              <a:defRPr sz="2400" b="1">
                <a:solidFill>
                  <a:srgbClr val="FFCC99"/>
                </a:solidFill>
                <a:latin typeface="Times New Roman" panose="02020603050405020304" pitchFamily="18" charset="0"/>
              </a:defRPr>
            </a:lvl2pPr>
            <a:lvl3pPr marL="1143000" indent="-228600">
              <a:defRPr sz="2400" b="1">
                <a:solidFill>
                  <a:srgbClr val="FFCC99"/>
                </a:solidFill>
                <a:latin typeface="Times New Roman" panose="02020603050405020304" pitchFamily="18" charset="0"/>
              </a:defRPr>
            </a:lvl3pPr>
            <a:lvl4pPr marL="1600200" indent="-228600">
              <a:defRPr sz="2400" b="1">
                <a:solidFill>
                  <a:srgbClr val="FFCC99"/>
                </a:solidFill>
                <a:latin typeface="Times New Roman" panose="02020603050405020304" pitchFamily="18" charset="0"/>
              </a:defRPr>
            </a:lvl4pPr>
            <a:lvl5pPr marL="2057400" indent="-228600">
              <a:defRPr sz="2400" b="1">
                <a:solidFill>
                  <a:srgbClr val="FFCC99"/>
                </a:solidFill>
                <a:latin typeface="Times New Roman" panose="02020603050405020304" pitchFamily="18" charset="0"/>
              </a:defRPr>
            </a:lvl5pPr>
            <a:lvl6pPr marL="2514600" indent="-228600" eaLnBrk="0" fontAlgn="base" hangingPunct="0">
              <a:spcBef>
                <a:spcPct val="0"/>
              </a:spcBef>
              <a:spcAft>
                <a:spcPct val="0"/>
              </a:spcAft>
              <a:defRPr sz="2400" b="1">
                <a:solidFill>
                  <a:srgbClr val="FFCC99"/>
                </a:solidFill>
                <a:latin typeface="Times New Roman" panose="02020603050405020304" pitchFamily="18" charset="0"/>
              </a:defRPr>
            </a:lvl6pPr>
            <a:lvl7pPr marL="2971800" indent="-228600" eaLnBrk="0" fontAlgn="base" hangingPunct="0">
              <a:spcBef>
                <a:spcPct val="0"/>
              </a:spcBef>
              <a:spcAft>
                <a:spcPct val="0"/>
              </a:spcAft>
              <a:defRPr sz="2400" b="1">
                <a:solidFill>
                  <a:srgbClr val="FFCC99"/>
                </a:solidFill>
                <a:latin typeface="Times New Roman" panose="02020603050405020304" pitchFamily="18" charset="0"/>
              </a:defRPr>
            </a:lvl7pPr>
            <a:lvl8pPr marL="3429000" indent="-228600" eaLnBrk="0" fontAlgn="base" hangingPunct="0">
              <a:spcBef>
                <a:spcPct val="0"/>
              </a:spcBef>
              <a:spcAft>
                <a:spcPct val="0"/>
              </a:spcAft>
              <a:defRPr sz="2400" b="1">
                <a:solidFill>
                  <a:srgbClr val="FFCC99"/>
                </a:solidFill>
                <a:latin typeface="Times New Roman" panose="02020603050405020304" pitchFamily="18" charset="0"/>
              </a:defRPr>
            </a:lvl8pPr>
            <a:lvl9pPr marL="3886200" indent="-228600" eaLnBrk="0" fontAlgn="base" hangingPunct="0">
              <a:spcBef>
                <a:spcPct val="0"/>
              </a:spcBef>
              <a:spcAft>
                <a:spcPct val="0"/>
              </a:spcAft>
              <a:defRPr sz="2400" b="1">
                <a:solidFill>
                  <a:srgbClr val="FFCC99"/>
                </a:solidFill>
                <a:latin typeface="Times New Roman" panose="02020603050405020304" pitchFamily="18" charset="0"/>
              </a:defRPr>
            </a:lvl9pPr>
          </a:lstStyle>
          <a:p>
            <a:pPr eaLnBrk="1" hangingPunct="1"/>
            <a:r>
              <a:rPr lang="en-US" altLang="en-US">
                <a:solidFill>
                  <a:srgbClr val="00B050"/>
                </a:solidFill>
              </a:rPr>
              <a:t>Hello, I am C, I can hear A and B</a:t>
            </a:r>
            <a:endParaRPr lang="en-SG" altLang="en-US">
              <a:solidFill>
                <a:srgbClr val="00B050"/>
              </a:solidFill>
            </a:endParaRPr>
          </a:p>
        </p:txBody>
      </p:sp>
      <p:cxnSp>
        <p:nvCxnSpPr>
          <p:cNvPr id="38925" name="Straight Arrow Connector 21"/>
          <p:cNvCxnSpPr>
            <a:cxnSpLocks noChangeShapeType="1"/>
          </p:cNvCxnSpPr>
          <p:nvPr/>
        </p:nvCxnSpPr>
        <p:spPr bwMode="auto">
          <a:xfrm flipV="1">
            <a:off x="4095750" y="2500314"/>
            <a:ext cx="2357438" cy="714375"/>
          </a:xfrm>
          <a:prstGeom prst="straightConnector1">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lgn="ctr">
                <a:solidFill>
                  <a:srgbClr val="000000"/>
                </a:solidFill>
                <a:round/>
                <a:headEnd/>
                <a:tailEnd type="arrow" w="med" len="med"/>
              </a14:hiddenLine>
            </a:ext>
          </a:extLst>
        </p:spPr>
      </p:cxnSp>
      <p:cxnSp>
        <p:nvCxnSpPr>
          <p:cNvPr id="24" name="Straight Arrow Connector 23"/>
          <p:cNvCxnSpPr>
            <a:cxnSpLocks noChangeShapeType="1"/>
          </p:cNvCxnSpPr>
          <p:nvPr/>
        </p:nvCxnSpPr>
        <p:spPr bwMode="auto">
          <a:xfrm flipV="1">
            <a:off x="4024313" y="2428875"/>
            <a:ext cx="3071812" cy="928688"/>
          </a:xfrm>
          <a:prstGeom prst="straightConnector1">
            <a:avLst/>
          </a:prstGeom>
          <a:noFill/>
          <a:ln w="38100" algn="ctr">
            <a:solidFill>
              <a:srgbClr val="00B050"/>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26" name="Straight Arrow Connector 25"/>
          <p:cNvCxnSpPr>
            <a:cxnSpLocks noChangeShapeType="1"/>
          </p:cNvCxnSpPr>
          <p:nvPr/>
        </p:nvCxnSpPr>
        <p:spPr bwMode="auto">
          <a:xfrm>
            <a:off x="4024314" y="4000501"/>
            <a:ext cx="3286125" cy="785813"/>
          </a:xfrm>
          <a:prstGeom prst="straightConnector1">
            <a:avLst/>
          </a:prstGeom>
          <a:noFill/>
          <a:ln w="38100" algn="ctr">
            <a:solidFill>
              <a:srgbClr val="00B050"/>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30" name="Straight Arrow Connector 29"/>
          <p:cNvCxnSpPr>
            <a:cxnSpLocks noChangeShapeType="1"/>
          </p:cNvCxnSpPr>
          <p:nvPr/>
        </p:nvCxnSpPr>
        <p:spPr bwMode="auto">
          <a:xfrm rot="5400000">
            <a:off x="7131845" y="3536158"/>
            <a:ext cx="1787525" cy="1587"/>
          </a:xfrm>
          <a:prstGeom prst="straightConnector1">
            <a:avLst/>
          </a:prstGeom>
          <a:noFill/>
          <a:ln w="38100" algn="ctr">
            <a:solidFill>
              <a:srgbClr val="FF0000"/>
            </a:solidFill>
            <a:round/>
            <a:headEnd/>
            <a:tailEnd type="arrow" w="med" len="med"/>
          </a:ln>
          <a:extLst>
            <a:ext uri="{909E8E84-426E-40DD-AFC4-6F175D3DCCD1}">
              <a14:hiddenFill xmlns:a14="http://schemas.microsoft.com/office/drawing/2010/main">
                <a:noFill/>
              </a14:hiddenFill>
            </a:ext>
          </a:extLst>
        </p:spPr>
      </p:cxnSp>
      <p:sp>
        <p:nvSpPr>
          <p:cNvPr id="2" name="TextBox 1"/>
          <p:cNvSpPr txBox="1">
            <a:spLocks noChangeArrowheads="1"/>
          </p:cNvSpPr>
          <p:nvPr/>
        </p:nvSpPr>
        <p:spPr bwMode="auto">
          <a:xfrm>
            <a:off x="2078038" y="5164138"/>
            <a:ext cx="2900362"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CC99"/>
                </a:solidFill>
                <a:latin typeface="Times New Roman" panose="02020603050405020304" pitchFamily="18" charset="0"/>
              </a:defRPr>
            </a:lvl1pPr>
            <a:lvl2pPr marL="742950" indent="-285750">
              <a:defRPr sz="2400" b="1">
                <a:solidFill>
                  <a:srgbClr val="FFCC99"/>
                </a:solidFill>
                <a:latin typeface="Times New Roman" panose="02020603050405020304" pitchFamily="18" charset="0"/>
              </a:defRPr>
            </a:lvl2pPr>
            <a:lvl3pPr marL="1143000" indent="-228600">
              <a:defRPr sz="2400" b="1">
                <a:solidFill>
                  <a:srgbClr val="FFCC99"/>
                </a:solidFill>
                <a:latin typeface="Times New Roman" panose="02020603050405020304" pitchFamily="18" charset="0"/>
              </a:defRPr>
            </a:lvl3pPr>
            <a:lvl4pPr marL="1600200" indent="-228600">
              <a:defRPr sz="2400" b="1">
                <a:solidFill>
                  <a:srgbClr val="FFCC99"/>
                </a:solidFill>
                <a:latin typeface="Times New Roman" panose="02020603050405020304" pitchFamily="18" charset="0"/>
              </a:defRPr>
            </a:lvl4pPr>
            <a:lvl5pPr marL="2057400" indent="-228600">
              <a:defRPr sz="2400" b="1">
                <a:solidFill>
                  <a:srgbClr val="FFCC99"/>
                </a:solidFill>
                <a:latin typeface="Times New Roman" panose="02020603050405020304" pitchFamily="18" charset="0"/>
              </a:defRPr>
            </a:lvl5pPr>
            <a:lvl6pPr marL="2514600" indent="-228600" eaLnBrk="0" fontAlgn="base" hangingPunct="0">
              <a:spcBef>
                <a:spcPct val="0"/>
              </a:spcBef>
              <a:spcAft>
                <a:spcPct val="0"/>
              </a:spcAft>
              <a:defRPr sz="2400" b="1">
                <a:solidFill>
                  <a:srgbClr val="FFCC99"/>
                </a:solidFill>
                <a:latin typeface="Times New Roman" panose="02020603050405020304" pitchFamily="18" charset="0"/>
              </a:defRPr>
            </a:lvl6pPr>
            <a:lvl7pPr marL="2971800" indent="-228600" eaLnBrk="0" fontAlgn="base" hangingPunct="0">
              <a:spcBef>
                <a:spcPct val="0"/>
              </a:spcBef>
              <a:spcAft>
                <a:spcPct val="0"/>
              </a:spcAft>
              <a:defRPr sz="2400" b="1">
                <a:solidFill>
                  <a:srgbClr val="FFCC99"/>
                </a:solidFill>
                <a:latin typeface="Times New Roman" panose="02020603050405020304" pitchFamily="18" charset="0"/>
              </a:defRPr>
            </a:lvl7pPr>
            <a:lvl8pPr marL="3429000" indent="-228600" eaLnBrk="0" fontAlgn="base" hangingPunct="0">
              <a:spcBef>
                <a:spcPct val="0"/>
              </a:spcBef>
              <a:spcAft>
                <a:spcPct val="0"/>
              </a:spcAft>
              <a:defRPr sz="2400" b="1">
                <a:solidFill>
                  <a:srgbClr val="FFCC99"/>
                </a:solidFill>
                <a:latin typeface="Times New Roman" panose="02020603050405020304" pitchFamily="18" charset="0"/>
              </a:defRPr>
            </a:lvl8pPr>
            <a:lvl9pPr marL="3886200" indent="-228600" eaLnBrk="0" fontAlgn="base" hangingPunct="0">
              <a:spcBef>
                <a:spcPct val="0"/>
              </a:spcBef>
              <a:spcAft>
                <a:spcPct val="0"/>
              </a:spcAft>
              <a:defRPr sz="2400" b="1">
                <a:solidFill>
                  <a:srgbClr val="FFCC99"/>
                </a:solidFill>
                <a:latin typeface="Times New Roman" panose="02020603050405020304" pitchFamily="18" charset="0"/>
              </a:defRPr>
            </a:lvl9pPr>
          </a:lstStyle>
          <a:p>
            <a:pPr algn="ctr"/>
            <a:r>
              <a:rPr lang="en-US" altLang="en-US">
                <a:solidFill>
                  <a:srgbClr val="0070C0"/>
                </a:solidFill>
              </a:rPr>
              <a:t>What if some of these probe packets are not received?</a:t>
            </a:r>
          </a:p>
        </p:txBody>
      </p:sp>
      <p:sp>
        <p:nvSpPr>
          <p:cNvPr id="38930"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b="1">
                <a:solidFill>
                  <a:srgbClr val="FFCC99"/>
                </a:solidFill>
                <a:latin typeface="Times New Roman" panose="02020603050405020304" pitchFamily="18" charset="0"/>
              </a:defRPr>
            </a:lvl1pPr>
            <a:lvl2pPr marL="742950" indent="-285750">
              <a:defRPr sz="2400" b="1">
                <a:solidFill>
                  <a:srgbClr val="FFCC99"/>
                </a:solidFill>
                <a:latin typeface="Times New Roman" panose="02020603050405020304" pitchFamily="18" charset="0"/>
              </a:defRPr>
            </a:lvl2pPr>
            <a:lvl3pPr marL="1143000" indent="-228600">
              <a:defRPr sz="2400" b="1">
                <a:solidFill>
                  <a:srgbClr val="FFCC99"/>
                </a:solidFill>
                <a:latin typeface="Times New Roman" panose="02020603050405020304" pitchFamily="18" charset="0"/>
              </a:defRPr>
            </a:lvl3pPr>
            <a:lvl4pPr marL="1600200" indent="-228600">
              <a:defRPr sz="2400" b="1">
                <a:solidFill>
                  <a:srgbClr val="FFCC99"/>
                </a:solidFill>
                <a:latin typeface="Times New Roman" panose="02020603050405020304" pitchFamily="18" charset="0"/>
              </a:defRPr>
            </a:lvl4pPr>
            <a:lvl5pPr marL="2057400" indent="-228600">
              <a:defRPr sz="2400" b="1">
                <a:solidFill>
                  <a:srgbClr val="FFCC99"/>
                </a:solidFill>
                <a:latin typeface="Times New Roman" panose="02020603050405020304" pitchFamily="18" charset="0"/>
              </a:defRPr>
            </a:lvl5pPr>
            <a:lvl6pPr marL="2514600" indent="-228600" eaLnBrk="0" fontAlgn="base" hangingPunct="0">
              <a:spcBef>
                <a:spcPct val="0"/>
              </a:spcBef>
              <a:spcAft>
                <a:spcPct val="0"/>
              </a:spcAft>
              <a:defRPr sz="2400" b="1">
                <a:solidFill>
                  <a:srgbClr val="FFCC99"/>
                </a:solidFill>
                <a:latin typeface="Times New Roman" panose="02020603050405020304" pitchFamily="18" charset="0"/>
              </a:defRPr>
            </a:lvl6pPr>
            <a:lvl7pPr marL="2971800" indent="-228600" eaLnBrk="0" fontAlgn="base" hangingPunct="0">
              <a:spcBef>
                <a:spcPct val="0"/>
              </a:spcBef>
              <a:spcAft>
                <a:spcPct val="0"/>
              </a:spcAft>
              <a:defRPr sz="2400" b="1">
                <a:solidFill>
                  <a:srgbClr val="FFCC99"/>
                </a:solidFill>
                <a:latin typeface="Times New Roman" panose="02020603050405020304" pitchFamily="18" charset="0"/>
              </a:defRPr>
            </a:lvl7pPr>
            <a:lvl8pPr marL="3429000" indent="-228600" eaLnBrk="0" fontAlgn="base" hangingPunct="0">
              <a:spcBef>
                <a:spcPct val="0"/>
              </a:spcBef>
              <a:spcAft>
                <a:spcPct val="0"/>
              </a:spcAft>
              <a:defRPr sz="2400" b="1">
                <a:solidFill>
                  <a:srgbClr val="FFCC99"/>
                </a:solidFill>
                <a:latin typeface="Times New Roman" panose="02020603050405020304" pitchFamily="18" charset="0"/>
              </a:defRPr>
            </a:lvl8pPr>
            <a:lvl9pPr marL="3886200" indent="-228600" eaLnBrk="0" fontAlgn="base" hangingPunct="0">
              <a:spcBef>
                <a:spcPct val="0"/>
              </a:spcBef>
              <a:spcAft>
                <a:spcPct val="0"/>
              </a:spcAft>
              <a:defRPr sz="2400" b="1">
                <a:solidFill>
                  <a:srgbClr val="FFCC99"/>
                </a:solidFill>
                <a:latin typeface="Times New Roman" panose="02020603050405020304" pitchFamily="18" charset="0"/>
              </a:defRPr>
            </a:lvl9pPr>
          </a:lstStyle>
          <a:p>
            <a:fld id="{EC1DB427-21F0-4BD9-8D8F-C6640CD1A2A9}" type="slidenum">
              <a:rPr lang="en-US" altLang="en-US" sz="1000">
                <a:solidFill>
                  <a:schemeClr val="tx2"/>
                </a:solidFill>
              </a:rPr>
              <a:pPr/>
              <a:t>104</a:t>
            </a:fld>
            <a:endParaRPr lang="en-US" altLang="en-US" sz="1000">
              <a:solidFill>
                <a:schemeClr val="tx2"/>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1"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linds(horizontal)">
                                      <p:cBhvr>
                                        <p:cTn id="7" dur="500"/>
                                        <p:tgtEl>
                                          <p:spTgt spid="1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6">
                                            <p:txEl>
                                              <p:pRg st="0" end="0"/>
                                            </p:txEl>
                                          </p:spTgt>
                                        </p:tgtEl>
                                        <p:attrNameLst>
                                          <p:attrName>style.visibility</p:attrName>
                                        </p:attrNameLst>
                                      </p:cBhvr>
                                      <p:to>
                                        <p:strVal val="visible"/>
                                      </p:to>
                                    </p:set>
                                    <p:animEffect transition="in" filter="blinds(horizontal)">
                                      <p:cBhvr>
                                        <p:cTn id="12" dur="500"/>
                                        <p:tgtEl>
                                          <p:spTgt spid="16">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blinds(horizontal)">
                                      <p:cBhvr>
                                        <p:cTn id="17" dur="500"/>
                                        <p:tgtEl>
                                          <p:spTgt spid="1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xit" presetSubtype="10" fill="hold" grpId="0" nodeType="clickEffect">
                                  <p:stCondLst>
                                    <p:cond delay="0"/>
                                  </p:stCondLst>
                                  <p:childTnLst>
                                    <p:animEffect transition="out" filter="blinds(horizontal)">
                                      <p:cBhvr>
                                        <p:cTn id="21" dur="500"/>
                                        <p:tgtEl>
                                          <p:spTgt spid="15"/>
                                        </p:tgtEl>
                                      </p:cBhvr>
                                    </p:animEffect>
                                    <p:set>
                                      <p:cBhvr>
                                        <p:cTn id="22" dur="1" fill="hold">
                                          <p:stCondLst>
                                            <p:cond delay="499"/>
                                          </p:stCondLst>
                                        </p:cTn>
                                        <p:tgtEl>
                                          <p:spTgt spid="15"/>
                                        </p:tgtEl>
                                        <p:attrNameLst>
                                          <p:attrName>style.visibility</p:attrName>
                                        </p:attrNameLst>
                                      </p:cBhvr>
                                      <p:to>
                                        <p:strVal val="hidden"/>
                                      </p:to>
                                    </p:set>
                                  </p:childTnLst>
                                </p:cTn>
                              </p:par>
                              <p:par>
                                <p:cTn id="23" presetID="3" presetClass="exit" presetSubtype="10" fill="hold" nodeType="withEffect">
                                  <p:stCondLst>
                                    <p:cond delay="0"/>
                                  </p:stCondLst>
                                  <p:childTnLst>
                                    <p:animEffect transition="out" filter="blinds(horizontal)">
                                      <p:cBhvr>
                                        <p:cTn id="24" dur="500"/>
                                        <p:tgtEl>
                                          <p:spTgt spid="16">
                                            <p:txEl>
                                              <p:pRg st="0" end="0"/>
                                            </p:txEl>
                                          </p:spTgt>
                                        </p:tgtEl>
                                      </p:cBhvr>
                                    </p:animEffect>
                                    <p:set>
                                      <p:cBhvr>
                                        <p:cTn id="25" dur="1" fill="hold">
                                          <p:stCondLst>
                                            <p:cond delay="499"/>
                                          </p:stCondLst>
                                        </p:cTn>
                                        <p:tgtEl>
                                          <p:spTgt spid="16">
                                            <p:txEl>
                                              <p:pRg st="0" end="0"/>
                                            </p:txEl>
                                          </p:spTgt>
                                        </p:tgtEl>
                                        <p:attrNameLst>
                                          <p:attrName>style.visibility</p:attrName>
                                        </p:attrNameLst>
                                      </p:cBhvr>
                                      <p:to>
                                        <p:strVal val="hidden"/>
                                      </p:to>
                                    </p:set>
                                  </p:childTnLst>
                                </p:cTn>
                              </p:par>
                              <p:par>
                                <p:cTn id="26" presetID="3" presetClass="exit" presetSubtype="10" fill="hold" grpId="1" nodeType="withEffect">
                                  <p:stCondLst>
                                    <p:cond delay="0"/>
                                  </p:stCondLst>
                                  <p:childTnLst>
                                    <p:animEffect transition="out" filter="blinds(horizontal)">
                                      <p:cBhvr>
                                        <p:cTn id="27" dur="500"/>
                                        <p:tgtEl>
                                          <p:spTgt spid="17"/>
                                        </p:tgtEl>
                                      </p:cBhvr>
                                    </p:animEffect>
                                    <p:set>
                                      <p:cBhvr>
                                        <p:cTn id="28" dur="1" fill="hold">
                                          <p:stCondLst>
                                            <p:cond delay="499"/>
                                          </p:stCondLst>
                                        </p:cTn>
                                        <p:tgtEl>
                                          <p:spTgt spid="17"/>
                                        </p:tgtEl>
                                        <p:attrNameLst>
                                          <p:attrName>style.visibility</p:attrName>
                                        </p:attrNameLst>
                                      </p:cBhvr>
                                      <p:to>
                                        <p:strVal val="hidden"/>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blinds(horizontal)">
                                      <p:cBhvr>
                                        <p:cTn id="33" dur="500"/>
                                        <p:tgtEl>
                                          <p:spTgt spid="18"/>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19"/>
                                        </p:tgtEl>
                                        <p:attrNameLst>
                                          <p:attrName>style.visibility</p:attrName>
                                        </p:attrNameLst>
                                      </p:cBhvr>
                                      <p:to>
                                        <p:strVal val="visible"/>
                                      </p:to>
                                    </p:set>
                                    <p:animEffect transition="in" filter="blinds(horizontal)">
                                      <p:cBhvr>
                                        <p:cTn id="38" dur="500"/>
                                        <p:tgtEl>
                                          <p:spTgt spid="19"/>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20"/>
                                        </p:tgtEl>
                                        <p:attrNameLst>
                                          <p:attrName>style.visibility</p:attrName>
                                        </p:attrNameLst>
                                      </p:cBhvr>
                                      <p:to>
                                        <p:strVal val="visible"/>
                                      </p:to>
                                    </p:set>
                                    <p:animEffect transition="in" filter="blinds(horizontal)">
                                      <p:cBhvr>
                                        <p:cTn id="43" dur="500"/>
                                        <p:tgtEl>
                                          <p:spTgt spid="20"/>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3" presetClass="exit" presetSubtype="10" fill="hold" grpId="1" nodeType="clickEffect">
                                  <p:stCondLst>
                                    <p:cond delay="0"/>
                                  </p:stCondLst>
                                  <p:childTnLst>
                                    <p:animEffect transition="out" filter="blinds(horizontal)">
                                      <p:cBhvr>
                                        <p:cTn id="47" dur="500"/>
                                        <p:tgtEl>
                                          <p:spTgt spid="19"/>
                                        </p:tgtEl>
                                      </p:cBhvr>
                                    </p:animEffect>
                                    <p:set>
                                      <p:cBhvr>
                                        <p:cTn id="48" dur="1" fill="hold">
                                          <p:stCondLst>
                                            <p:cond delay="499"/>
                                          </p:stCondLst>
                                        </p:cTn>
                                        <p:tgtEl>
                                          <p:spTgt spid="19"/>
                                        </p:tgtEl>
                                        <p:attrNameLst>
                                          <p:attrName>style.visibility</p:attrName>
                                        </p:attrNameLst>
                                      </p:cBhvr>
                                      <p:to>
                                        <p:strVal val="hidden"/>
                                      </p:to>
                                    </p:set>
                                  </p:childTnLst>
                                </p:cTn>
                              </p:par>
                              <p:par>
                                <p:cTn id="49" presetID="3" presetClass="exit" presetSubtype="10" fill="hold" grpId="1" nodeType="withEffect">
                                  <p:stCondLst>
                                    <p:cond delay="0"/>
                                  </p:stCondLst>
                                  <p:childTnLst>
                                    <p:animEffect transition="out" filter="blinds(horizontal)">
                                      <p:cBhvr>
                                        <p:cTn id="50" dur="500"/>
                                        <p:tgtEl>
                                          <p:spTgt spid="18"/>
                                        </p:tgtEl>
                                      </p:cBhvr>
                                    </p:animEffect>
                                    <p:set>
                                      <p:cBhvr>
                                        <p:cTn id="51" dur="1" fill="hold">
                                          <p:stCondLst>
                                            <p:cond delay="499"/>
                                          </p:stCondLst>
                                        </p:cTn>
                                        <p:tgtEl>
                                          <p:spTgt spid="18"/>
                                        </p:tgtEl>
                                        <p:attrNameLst>
                                          <p:attrName>style.visibility</p:attrName>
                                        </p:attrNameLst>
                                      </p:cBhvr>
                                      <p:to>
                                        <p:strVal val="hidden"/>
                                      </p:to>
                                    </p:set>
                                  </p:childTnLst>
                                </p:cTn>
                              </p:par>
                              <p:par>
                                <p:cTn id="52" presetID="3" presetClass="exit" presetSubtype="10" fill="hold" grpId="1" nodeType="withEffect">
                                  <p:stCondLst>
                                    <p:cond delay="0"/>
                                  </p:stCondLst>
                                  <p:childTnLst>
                                    <p:animEffect transition="out" filter="blinds(horizontal)">
                                      <p:cBhvr>
                                        <p:cTn id="53" dur="500"/>
                                        <p:tgtEl>
                                          <p:spTgt spid="20"/>
                                        </p:tgtEl>
                                      </p:cBhvr>
                                    </p:animEffect>
                                    <p:set>
                                      <p:cBhvr>
                                        <p:cTn id="54" dur="1" fill="hold">
                                          <p:stCondLst>
                                            <p:cond delay="499"/>
                                          </p:stCondLst>
                                        </p:cTn>
                                        <p:tgtEl>
                                          <p:spTgt spid="20"/>
                                        </p:tgtEl>
                                        <p:attrNameLst>
                                          <p:attrName>style.visibility</p:attrName>
                                        </p:attrNameLst>
                                      </p:cBhvr>
                                      <p:to>
                                        <p:strVal val="hidden"/>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4" presetClass="entr" presetSubtype="16" fill="hold" nodeType="clickEffect">
                                  <p:stCondLst>
                                    <p:cond delay="0"/>
                                  </p:stCondLst>
                                  <p:childTnLst>
                                    <p:set>
                                      <p:cBhvr>
                                        <p:cTn id="58" dur="1" fill="hold">
                                          <p:stCondLst>
                                            <p:cond delay="0"/>
                                          </p:stCondLst>
                                        </p:cTn>
                                        <p:tgtEl>
                                          <p:spTgt spid="24"/>
                                        </p:tgtEl>
                                        <p:attrNameLst>
                                          <p:attrName>style.visibility</p:attrName>
                                        </p:attrNameLst>
                                      </p:cBhvr>
                                      <p:to>
                                        <p:strVal val="visible"/>
                                      </p:to>
                                    </p:set>
                                    <p:animEffect transition="in" filter="box(in)">
                                      <p:cBhvr>
                                        <p:cTn id="59" dur="500"/>
                                        <p:tgtEl>
                                          <p:spTgt spid="24"/>
                                        </p:tgtEl>
                                      </p:cBhvr>
                                    </p:animEffect>
                                  </p:childTnLst>
                                </p:cTn>
                              </p:par>
                              <p:par>
                                <p:cTn id="60" presetID="4" presetClass="entr" presetSubtype="16" fill="hold" nodeType="withEffect">
                                  <p:stCondLst>
                                    <p:cond delay="0"/>
                                  </p:stCondLst>
                                  <p:childTnLst>
                                    <p:set>
                                      <p:cBhvr>
                                        <p:cTn id="61" dur="1" fill="hold">
                                          <p:stCondLst>
                                            <p:cond delay="0"/>
                                          </p:stCondLst>
                                        </p:cTn>
                                        <p:tgtEl>
                                          <p:spTgt spid="26"/>
                                        </p:tgtEl>
                                        <p:attrNameLst>
                                          <p:attrName>style.visibility</p:attrName>
                                        </p:attrNameLst>
                                      </p:cBhvr>
                                      <p:to>
                                        <p:strVal val="visible"/>
                                      </p:to>
                                    </p:set>
                                    <p:animEffect transition="in" filter="box(in)">
                                      <p:cBhvr>
                                        <p:cTn id="62" dur="500"/>
                                        <p:tgtEl>
                                          <p:spTgt spid="26"/>
                                        </p:tgtEl>
                                      </p:cBhvr>
                                    </p:animEffect>
                                  </p:childTnLst>
                                </p:cTn>
                              </p:par>
                              <p:par>
                                <p:cTn id="63" presetID="4" presetClass="entr" presetSubtype="16" fill="hold" nodeType="withEffect">
                                  <p:stCondLst>
                                    <p:cond delay="0"/>
                                  </p:stCondLst>
                                  <p:childTnLst>
                                    <p:set>
                                      <p:cBhvr>
                                        <p:cTn id="64" dur="1" fill="hold">
                                          <p:stCondLst>
                                            <p:cond delay="0"/>
                                          </p:stCondLst>
                                        </p:cTn>
                                        <p:tgtEl>
                                          <p:spTgt spid="30"/>
                                        </p:tgtEl>
                                        <p:attrNameLst>
                                          <p:attrName>style.visibility</p:attrName>
                                        </p:attrNameLst>
                                      </p:cBhvr>
                                      <p:to>
                                        <p:strVal val="visible"/>
                                      </p:to>
                                    </p:set>
                                    <p:animEffect transition="in" filter="box(in)">
                                      <p:cBhvr>
                                        <p:cTn id="65" dur="500"/>
                                        <p:tgtEl>
                                          <p:spTgt spid="30"/>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1" presetClass="entr" presetSubtype="0" fill="hold" grpId="0" nodeType="clickEffect">
                                  <p:stCondLst>
                                    <p:cond delay="0"/>
                                  </p:stCondLst>
                                  <p:childTnLst>
                                    <p:set>
                                      <p:cBhvr>
                                        <p:cTn id="69"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5" grpId="1"/>
      <p:bldP spid="16" grpId="0" build="allAtOnce"/>
      <p:bldP spid="17" grpId="0"/>
      <p:bldP spid="17" grpId="1"/>
      <p:bldP spid="18" grpId="0"/>
      <p:bldP spid="18" grpId="1"/>
      <p:bldP spid="19" grpId="0"/>
      <p:bldP spid="19" grpId="1"/>
      <p:bldP spid="20" grpId="0"/>
      <p:bldP spid="20" grpId="1"/>
      <p:bldP spid="2" grpId="0"/>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r>
              <a:rPr lang="en-US" altLang="en-US" dirty="0"/>
              <a:t>Low-Power Wireless Link Asymmetry</a:t>
            </a:r>
            <a:endParaRPr lang="en-SG" altLang="en-US" dirty="0"/>
          </a:p>
        </p:txBody>
      </p:sp>
      <p:pic>
        <p:nvPicPr>
          <p:cNvPr id="3994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6875" y="1428751"/>
            <a:ext cx="4529138" cy="349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4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24563" y="1495425"/>
            <a:ext cx="4354512" cy="3443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a:spLocks noChangeArrowheads="1"/>
          </p:cNvSpPr>
          <p:nvPr/>
        </p:nvSpPr>
        <p:spPr bwMode="auto">
          <a:xfrm>
            <a:off x="3227143" y="5540251"/>
            <a:ext cx="593774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b="1">
                <a:solidFill>
                  <a:srgbClr val="FFCC99"/>
                </a:solidFill>
                <a:latin typeface="Times New Roman" panose="02020603050405020304" pitchFamily="18" charset="0"/>
              </a:defRPr>
            </a:lvl1pPr>
            <a:lvl2pPr marL="742950" indent="-285750">
              <a:defRPr sz="2400" b="1">
                <a:solidFill>
                  <a:srgbClr val="FFCC99"/>
                </a:solidFill>
                <a:latin typeface="Times New Roman" panose="02020603050405020304" pitchFamily="18" charset="0"/>
              </a:defRPr>
            </a:lvl2pPr>
            <a:lvl3pPr marL="1143000" indent="-228600">
              <a:defRPr sz="2400" b="1">
                <a:solidFill>
                  <a:srgbClr val="FFCC99"/>
                </a:solidFill>
                <a:latin typeface="Times New Roman" panose="02020603050405020304" pitchFamily="18" charset="0"/>
              </a:defRPr>
            </a:lvl3pPr>
            <a:lvl4pPr marL="1600200" indent="-228600">
              <a:defRPr sz="2400" b="1">
                <a:solidFill>
                  <a:srgbClr val="FFCC99"/>
                </a:solidFill>
                <a:latin typeface="Times New Roman" panose="02020603050405020304" pitchFamily="18" charset="0"/>
              </a:defRPr>
            </a:lvl4pPr>
            <a:lvl5pPr marL="2057400" indent="-228600">
              <a:defRPr sz="2400" b="1">
                <a:solidFill>
                  <a:srgbClr val="FFCC99"/>
                </a:solidFill>
                <a:latin typeface="Times New Roman" panose="02020603050405020304" pitchFamily="18" charset="0"/>
              </a:defRPr>
            </a:lvl5pPr>
            <a:lvl6pPr marL="2514600" indent="-228600" eaLnBrk="0" fontAlgn="base" hangingPunct="0">
              <a:spcBef>
                <a:spcPct val="0"/>
              </a:spcBef>
              <a:spcAft>
                <a:spcPct val="0"/>
              </a:spcAft>
              <a:defRPr sz="2400" b="1">
                <a:solidFill>
                  <a:srgbClr val="FFCC99"/>
                </a:solidFill>
                <a:latin typeface="Times New Roman" panose="02020603050405020304" pitchFamily="18" charset="0"/>
              </a:defRPr>
            </a:lvl6pPr>
            <a:lvl7pPr marL="2971800" indent="-228600" eaLnBrk="0" fontAlgn="base" hangingPunct="0">
              <a:spcBef>
                <a:spcPct val="0"/>
              </a:spcBef>
              <a:spcAft>
                <a:spcPct val="0"/>
              </a:spcAft>
              <a:defRPr sz="2400" b="1">
                <a:solidFill>
                  <a:srgbClr val="FFCC99"/>
                </a:solidFill>
                <a:latin typeface="Times New Roman" panose="02020603050405020304" pitchFamily="18" charset="0"/>
              </a:defRPr>
            </a:lvl7pPr>
            <a:lvl8pPr marL="3429000" indent="-228600" eaLnBrk="0" fontAlgn="base" hangingPunct="0">
              <a:spcBef>
                <a:spcPct val="0"/>
              </a:spcBef>
              <a:spcAft>
                <a:spcPct val="0"/>
              </a:spcAft>
              <a:defRPr sz="2400" b="1">
                <a:solidFill>
                  <a:srgbClr val="FFCC99"/>
                </a:solidFill>
                <a:latin typeface="Times New Roman" panose="02020603050405020304" pitchFamily="18" charset="0"/>
              </a:defRPr>
            </a:lvl8pPr>
            <a:lvl9pPr marL="3886200" indent="-228600" eaLnBrk="0" fontAlgn="base" hangingPunct="0">
              <a:spcBef>
                <a:spcPct val="0"/>
              </a:spcBef>
              <a:spcAft>
                <a:spcPct val="0"/>
              </a:spcAft>
              <a:defRPr sz="2400" b="1">
                <a:solidFill>
                  <a:srgbClr val="FFCC99"/>
                </a:solidFill>
                <a:latin typeface="Times New Roman" panose="02020603050405020304" pitchFamily="18" charset="0"/>
              </a:defRPr>
            </a:lvl9pPr>
          </a:lstStyle>
          <a:p>
            <a:pPr eaLnBrk="1" hangingPunct="1"/>
            <a:r>
              <a:rPr lang="en-US" altLang="en-US" sz="2800" dirty="0">
                <a:solidFill>
                  <a:schemeClr val="tx2"/>
                </a:solidFill>
              </a:rPr>
              <a:t>Usually only symmetry links are used</a:t>
            </a:r>
          </a:p>
          <a:p>
            <a:pPr eaLnBrk="1" hangingPunct="1"/>
            <a:r>
              <a:rPr lang="en-US" altLang="en-US" sz="2800" dirty="0">
                <a:solidFill>
                  <a:schemeClr val="tx2"/>
                </a:solidFill>
              </a:rPr>
              <a:t>What is a (sufficiently) good link?</a:t>
            </a:r>
          </a:p>
        </p:txBody>
      </p:sp>
      <p:sp>
        <p:nvSpPr>
          <p:cNvPr id="39943"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b="1">
                <a:solidFill>
                  <a:srgbClr val="FFCC99"/>
                </a:solidFill>
                <a:latin typeface="Times New Roman" panose="02020603050405020304" pitchFamily="18" charset="0"/>
              </a:defRPr>
            </a:lvl1pPr>
            <a:lvl2pPr marL="742950" indent="-285750">
              <a:defRPr sz="2400" b="1">
                <a:solidFill>
                  <a:srgbClr val="FFCC99"/>
                </a:solidFill>
                <a:latin typeface="Times New Roman" panose="02020603050405020304" pitchFamily="18" charset="0"/>
              </a:defRPr>
            </a:lvl2pPr>
            <a:lvl3pPr marL="1143000" indent="-228600">
              <a:defRPr sz="2400" b="1">
                <a:solidFill>
                  <a:srgbClr val="FFCC99"/>
                </a:solidFill>
                <a:latin typeface="Times New Roman" panose="02020603050405020304" pitchFamily="18" charset="0"/>
              </a:defRPr>
            </a:lvl3pPr>
            <a:lvl4pPr marL="1600200" indent="-228600">
              <a:defRPr sz="2400" b="1">
                <a:solidFill>
                  <a:srgbClr val="FFCC99"/>
                </a:solidFill>
                <a:latin typeface="Times New Roman" panose="02020603050405020304" pitchFamily="18" charset="0"/>
              </a:defRPr>
            </a:lvl4pPr>
            <a:lvl5pPr marL="2057400" indent="-228600">
              <a:defRPr sz="2400" b="1">
                <a:solidFill>
                  <a:srgbClr val="FFCC99"/>
                </a:solidFill>
                <a:latin typeface="Times New Roman" panose="02020603050405020304" pitchFamily="18" charset="0"/>
              </a:defRPr>
            </a:lvl5pPr>
            <a:lvl6pPr marL="2514600" indent="-228600" eaLnBrk="0" fontAlgn="base" hangingPunct="0">
              <a:spcBef>
                <a:spcPct val="0"/>
              </a:spcBef>
              <a:spcAft>
                <a:spcPct val="0"/>
              </a:spcAft>
              <a:defRPr sz="2400" b="1">
                <a:solidFill>
                  <a:srgbClr val="FFCC99"/>
                </a:solidFill>
                <a:latin typeface="Times New Roman" panose="02020603050405020304" pitchFamily="18" charset="0"/>
              </a:defRPr>
            </a:lvl6pPr>
            <a:lvl7pPr marL="2971800" indent="-228600" eaLnBrk="0" fontAlgn="base" hangingPunct="0">
              <a:spcBef>
                <a:spcPct val="0"/>
              </a:spcBef>
              <a:spcAft>
                <a:spcPct val="0"/>
              </a:spcAft>
              <a:defRPr sz="2400" b="1">
                <a:solidFill>
                  <a:srgbClr val="FFCC99"/>
                </a:solidFill>
                <a:latin typeface="Times New Roman" panose="02020603050405020304" pitchFamily="18" charset="0"/>
              </a:defRPr>
            </a:lvl7pPr>
            <a:lvl8pPr marL="3429000" indent="-228600" eaLnBrk="0" fontAlgn="base" hangingPunct="0">
              <a:spcBef>
                <a:spcPct val="0"/>
              </a:spcBef>
              <a:spcAft>
                <a:spcPct val="0"/>
              </a:spcAft>
              <a:defRPr sz="2400" b="1">
                <a:solidFill>
                  <a:srgbClr val="FFCC99"/>
                </a:solidFill>
                <a:latin typeface="Times New Roman" panose="02020603050405020304" pitchFamily="18" charset="0"/>
              </a:defRPr>
            </a:lvl8pPr>
            <a:lvl9pPr marL="3886200" indent="-228600" eaLnBrk="0" fontAlgn="base" hangingPunct="0">
              <a:spcBef>
                <a:spcPct val="0"/>
              </a:spcBef>
              <a:spcAft>
                <a:spcPct val="0"/>
              </a:spcAft>
              <a:defRPr sz="2400" b="1">
                <a:solidFill>
                  <a:srgbClr val="FFCC99"/>
                </a:solidFill>
                <a:latin typeface="Times New Roman" panose="02020603050405020304" pitchFamily="18" charset="0"/>
              </a:defRPr>
            </a:lvl9pPr>
          </a:lstStyle>
          <a:p>
            <a:fld id="{42BB1342-27C4-481E-8E95-4F10BE103B80}" type="slidenum">
              <a:rPr lang="en-US" altLang="en-US" sz="1000">
                <a:solidFill>
                  <a:schemeClr val="tx2"/>
                </a:solidFill>
              </a:rPr>
              <a:pPr/>
              <a:t>105</a:t>
            </a:fld>
            <a:endParaRPr lang="en-US" altLang="en-US" sz="1000">
              <a:solidFill>
                <a:schemeClr val="tx2"/>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ox(in)">
                                      <p:cBhvr>
                                        <p:cTn id="7" dur="500"/>
                                        <p:tgtEl>
                                          <p:spTgt spid="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box(in)">
                                      <p:cBhvr>
                                        <p:cTn id="12"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r>
              <a:rPr lang="en-US" altLang="en-US"/>
              <a:t>Who are my neighbors?</a:t>
            </a:r>
            <a:endParaRPr lang="en-SG" altLang="en-US"/>
          </a:p>
        </p:txBody>
      </p:sp>
      <p:sp>
        <p:nvSpPr>
          <p:cNvPr id="43011" name="Content Placeholder 2"/>
          <p:cNvSpPr>
            <a:spLocks noGrp="1"/>
          </p:cNvSpPr>
          <p:nvPr>
            <p:ph idx="1"/>
          </p:nvPr>
        </p:nvSpPr>
        <p:spPr>
          <a:xfrm>
            <a:off x="983763" y="1690688"/>
            <a:ext cx="10515600" cy="3240088"/>
          </a:xfrm>
        </p:spPr>
        <p:txBody>
          <a:bodyPr/>
          <a:lstStyle/>
          <a:p>
            <a:r>
              <a:rPr lang="en-US" altLang="en-US" dirty="0">
                <a:latin typeface="+mj-lt"/>
              </a:rPr>
              <a:t>In order to reduce memory and computation cost, neighbor table tends to be small (e.g. 6 – 10)</a:t>
            </a:r>
          </a:p>
          <a:p>
            <a:endParaRPr lang="en-US" altLang="en-US" dirty="0">
              <a:latin typeface="+mj-lt"/>
            </a:endParaRPr>
          </a:p>
          <a:p>
            <a:pPr lvl="1"/>
            <a:r>
              <a:rPr lang="en-US" altLang="en-US" sz="2800" dirty="0">
                <a:latin typeface="+mj-lt"/>
              </a:rPr>
              <a:t>How many neighbors are sufficient?</a:t>
            </a:r>
          </a:p>
          <a:p>
            <a:pPr lvl="1"/>
            <a:r>
              <a:rPr lang="en-US" altLang="en-US" sz="2800" dirty="0">
                <a:latin typeface="+mj-lt"/>
              </a:rPr>
              <a:t>Only keep track of “good” neighbors</a:t>
            </a: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lstStyle/>
          <a:p>
            <a:r>
              <a:rPr lang="en-US" altLang="en-US"/>
              <a:t>Who are my neighbors?</a:t>
            </a:r>
            <a:endParaRPr lang="en-SG" altLang="en-US"/>
          </a:p>
        </p:txBody>
      </p:sp>
      <p:sp>
        <p:nvSpPr>
          <p:cNvPr id="12291" name="Content Placeholder 2"/>
          <p:cNvSpPr>
            <a:spLocks noGrp="1"/>
          </p:cNvSpPr>
          <p:nvPr>
            <p:ph idx="1"/>
          </p:nvPr>
        </p:nvSpPr>
        <p:spPr>
          <a:xfrm>
            <a:off x="911789" y="1496548"/>
            <a:ext cx="8208590" cy="2339578"/>
          </a:xfrm>
        </p:spPr>
        <p:txBody>
          <a:bodyPr/>
          <a:lstStyle/>
          <a:p>
            <a:r>
              <a:rPr lang="en-US" altLang="en-US" sz="2400" dirty="0">
                <a:latin typeface="+mj-lt"/>
              </a:rPr>
              <a:t>Possibility of network partition</a:t>
            </a:r>
          </a:p>
          <a:p>
            <a:pPr lvl="1"/>
            <a:r>
              <a:rPr lang="en-US" altLang="en-US" dirty="0">
                <a:latin typeface="+mj-lt"/>
              </a:rPr>
              <a:t>Links within each room is good</a:t>
            </a:r>
          </a:p>
          <a:p>
            <a:pPr lvl="1"/>
            <a:r>
              <a:rPr lang="en-US" altLang="en-US" dirty="0">
                <a:latin typeface="+mj-lt"/>
              </a:rPr>
              <a:t>The one link between the 2 room is weak</a:t>
            </a:r>
          </a:p>
          <a:p>
            <a:pPr lvl="1"/>
            <a:r>
              <a:rPr lang="en-US" altLang="en-US" dirty="0">
                <a:latin typeface="+mj-lt"/>
              </a:rPr>
              <a:t>If all nodes select the best links, there will be no connection between rooms 1 and 2 </a:t>
            </a:r>
          </a:p>
          <a:p>
            <a:pPr lvl="1">
              <a:buFont typeface="Wingdings" panose="05000000000000000000" pitchFamily="2" charset="2"/>
              <a:buNone/>
            </a:pPr>
            <a:endParaRPr lang="en-SG" altLang="en-US" dirty="0"/>
          </a:p>
        </p:txBody>
      </p:sp>
      <p:sp>
        <p:nvSpPr>
          <p:cNvPr id="7" name="Oval 6"/>
          <p:cNvSpPr/>
          <p:nvPr/>
        </p:nvSpPr>
        <p:spPr>
          <a:xfrm>
            <a:off x="3719514" y="4149725"/>
            <a:ext cx="1728787" cy="1512888"/>
          </a:xfrm>
          <a:prstGeom prst="ellipse">
            <a:avLst/>
          </a:prstGeom>
          <a:solidFill>
            <a:schemeClr val="bg2">
              <a:lumMod val="25000"/>
              <a:lumOff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SG" dirty="0">
              <a:solidFill>
                <a:schemeClr val="tx1"/>
              </a:solidFill>
            </a:endParaRPr>
          </a:p>
        </p:txBody>
      </p:sp>
      <p:sp>
        <p:nvSpPr>
          <p:cNvPr id="8" name="Oval 7"/>
          <p:cNvSpPr/>
          <p:nvPr/>
        </p:nvSpPr>
        <p:spPr>
          <a:xfrm>
            <a:off x="5663952" y="4077804"/>
            <a:ext cx="1727200" cy="1511300"/>
          </a:xfrm>
          <a:prstGeom prst="ellipse">
            <a:avLst/>
          </a:prstGeom>
          <a:solidFill>
            <a:schemeClr val="bg2">
              <a:lumMod val="25000"/>
              <a:lumOff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SG" dirty="0">
              <a:solidFill>
                <a:schemeClr val="tx1"/>
              </a:solidFill>
            </a:endParaRPr>
          </a:p>
        </p:txBody>
      </p:sp>
      <p:cxnSp>
        <p:nvCxnSpPr>
          <p:cNvPr id="14" name="Straight Arrow Connector 13"/>
          <p:cNvCxnSpPr>
            <a:cxnSpLocks/>
          </p:cNvCxnSpPr>
          <p:nvPr/>
        </p:nvCxnSpPr>
        <p:spPr>
          <a:xfrm flipV="1">
            <a:off x="5292788" y="4727765"/>
            <a:ext cx="684111" cy="5765"/>
          </a:xfrm>
          <a:prstGeom prst="straightConnector1">
            <a:avLst/>
          </a:prstGeom>
          <a:ln>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 name="TextBox 1"/>
          <p:cNvSpPr txBox="1">
            <a:spLocks noChangeArrowheads="1"/>
          </p:cNvSpPr>
          <p:nvPr/>
        </p:nvSpPr>
        <p:spPr bwMode="auto">
          <a:xfrm>
            <a:off x="2640013" y="5948363"/>
            <a:ext cx="7002462"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rgbClr val="FFCC99"/>
                </a:solidFill>
                <a:latin typeface="Times New Roman" panose="02020603050405020304" pitchFamily="18" charset="0"/>
              </a:defRPr>
            </a:lvl1pPr>
            <a:lvl2pPr marL="742950" indent="-285750">
              <a:defRPr sz="2400" b="1">
                <a:solidFill>
                  <a:srgbClr val="FFCC99"/>
                </a:solidFill>
                <a:latin typeface="Times New Roman" panose="02020603050405020304" pitchFamily="18" charset="0"/>
              </a:defRPr>
            </a:lvl2pPr>
            <a:lvl3pPr marL="1143000" indent="-228600">
              <a:defRPr sz="2400" b="1">
                <a:solidFill>
                  <a:srgbClr val="FFCC99"/>
                </a:solidFill>
                <a:latin typeface="Times New Roman" panose="02020603050405020304" pitchFamily="18" charset="0"/>
              </a:defRPr>
            </a:lvl3pPr>
            <a:lvl4pPr marL="1600200" indent="-228600">
              <a:defRPr sz="2400" b="1">
                <a:solidFill>
                  <a:srgbClr val="FFCC99"/>
                </a:solidFill>
                <a:latin typeface="Times New Roman" panose="02020603050405020304" pitchFamily="18" charset="0"/>
              </a:defRPr>
            </a:lvl4pPr>
            <a:lvl5pPr marL="2057400" indent="-228600">
              <a:defRPr sz="2400" b="1">
                <a:solidFill>
                  <a:srgbClr val="FFCC99"/>
                </a:solidFill>
                <a:latin typeface="Times New Roman" panose="02020603050405020304" pitchFamily="18" charset="0"/>
              </a:defRPr>
            </a:lvl5pPr>
            <a:lvl6pPr marL="2514600" indent="-228600" eaLnBrk="0" fontAlgn="base" hangingPunct="0">
              <a:spcBef>
                <a:spcPct val="0"/>
              </a:spcBef>
              <a:spcAft>
                <a:spcPct val="0"/>
              </a:spcAft>
              <a:defRPr sz="2400" b="1">
                <a:solidFill>
                  <a:srgbClr val="FFCC99"/>
                </a:solidFill>
                <a:latin typeface="Times New Roman" panose="02020603050405020304" pitchFamily="18" charset="0"/>
              </a:defRPr>
            </a:lvl6pPr>
            <a:lvl7pPr marL="2971800" indent="-228600" eaLnBrk="0" fontAlgn="base" hangingPunct="0">
              <a:spcBef>
                <a:spcPct val="0"/>
              </a:spcBef>
              <a:spcAft>
                <a:spcPct val="0"/>
              </a:spcAft>
              <a:defRPr sz="2400" b="1">
                <a:solidFill>
                  <a:srgbClr val="FFCC99"/>
                </a:solidFill>
                <a:latin typeface="Times New Roman" panose="02020603050405020304" pitchFamily="18" charset="0"/>
              </a:defRPr>
            </a:lvl7pPr>
            <a:lvl8pPr marL="3429000" indent="-228600" eaLnBrk="0" fontAlgn="base" hangingPunct="0">
              <a:spcBef>
                <a:spcPct val="0"/>
              </a:spcBef>
              <a:spcAft>
                <a:spcPct val="0"/>
              </a:spcAft>
              <a:defRPr sz="2400" b="1">
                <a:solidFill>
                  <a:srgbClr val="FFCC99"/>
                </a:solidFill>
                <a:latin typeface="Times New Roman" panose="02020603050405020304" pitchFamily="18" charset="0"/>
              </a:defRPr>
            </a:lvl8pPr>
            <a:lvl9pPr marL="3886200" indent="-228600" eaLnBrk="0" fontAlgn="base" hangingPunct="0">
              <a:spcBef>
                <a:spcPct val="0"/>
              </a:spcBef>
              <a:spcAft>
                <a:spcPct val="0"/>
              </a:spcAft>
              <a:defRPr sz="2400" b="1">
                <a:solidFill>
                  <a:srgbClr val="FFCC99"/>
                </a:solidFill>
                <a:latin typeface="Times New Roman" panose="02020603050405020304" pitchFamily="18" charset="0"/>
              </a:defRPr>
            </a:lvl9pPr>
          </a:lstStyle>
          <a:p>
            <a:pPr eaLnBrk="1" hangingPunct="1"/>
            <a:r>
              <a:rPr lang="en-US" altLang="en-US" sz="3600" dirty="0">
                <a:solidFill>
                  <a:srgbClr val="002060"/>
                </a:solidFill>
              </a:rPr>
              <a:t>How do you address this problem?</a:t>
            </a:r>
          </a:p>
        </p:txBody>
      </p:sp>
      <p:sp>
        <p:nvSpPr>
          <p:cNvPr id="44040" name="Footer Placeholder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b="1">
                <a:solidFill>
                  <a:srgbClr val="FFCC99"/>
                </a:solidFill>
                <a:latin typeface="Times New Roman" panose="02020603050405020304" pitchFamily="18" charset="0"/>
              </a:defRPr>
            </a:lvl1pPr>
            <a:lvl2pPr marL="742950" indent="-285750">
              <a:defRPr sz="2400" b="1">
                <a:solidFill>
                  <a:srgbClr val="FFCC99"/>
                </a:solidFill>
                <a:latin typeface="Times New Roman" panose="02020603050405020304" pitchFamily="18" charset="0"/>
              </a:defRPr>
            </a:lvl2pPr>
            <a:lvl3pPr marL="1143000" indent="-228600">
              <a:defRPr sz="2400" b="1">
                <a:solidFill>
                  <a:srgbClr val="FFCC99"/>
                </a:solidFill>
                <a:latin typeface="Times New Roman" panose="02020603050405020304" pitchFamily="18" charset="0"/>
              </a:defRPr>
            </a:lvl3pPr>
            <a:lvl4pPr marL="1600200" indent="-228600">
              <a:defRPr sz="2400" b="1">
                <a:solidFill>
                  <a:srgbClr val="FFCC99"/>
                </a:solidFill>
                <a:latin typeface="Times New Roman" panose="02020603050405020304" pitchFamily="18" charset="0"/>
              </a:defRPr>
            </a:lvl4pPr>
            <a:lvl5pPr marL="2057400" indent="-228600">
              <a:defRPr sz="2400" b="1">
                <a:solidFill>
                  <a:srgbClr val="FFCC99"/>
                </a:solidFill>
                <a:latin typeface="Times New Roman" panose="02020603050405020304" pitchFamily="18" charset="0"/>
              </a:defRPr>
            </a:lvl5pPr>
            <a:lvl6pPr marL="2514600" indent="-228600" eaLnBrk="0" fontAlgn="base" hangingPunct="0">
              <a:spcBef>
                <a:spcPct val="0"/>
              </a:spcBef>
              <a:spcAft>
                <a:spcPct val="0"/>
              </a:spcAft>
              <a:defRPr sz="2400" b="1">
                <a:solidFill>
                  <a:srgbClr val="FFCC99"/>
                </a:solidFill>
                <a:latin typeface="Times New Roman" panose="02020603050405020304" pitchFamily="18" charset="0"/>
              </a:defRPr>
            </a:lvl6pPr>
            <a:lvl7pPr marL="2971800" indent="-228600" eaLnBrk="0" fontAlgn="base" hangingPunct="0">
              <a:spcBef>
                <a:spcPct val="0"/>
              </a:spcBef>
              <a:spcAft>
                <a:spcPct val="0"/>
              </a:spcAft>
              <a:defRPr sz="2400" b="1">
                <a:solidFill>
                  <a:srgbClr val="FFCC99"/>
                </a:solidFill>
                <a:latin typeface="Times New Roman" panose="02020603050405020304" pitchFamily="18" charset="0"/>
              </a:defRPr>
            </a:lvl7pPr>
            <a:lvl8pPr marL="3429000" indent="-228600" eaLnBrk="0" fontAlgn="base" hangingPunct="0">
              <a:spcBef>
                <a:spcPct val="0"/>
              </a:spcBef>
              <a:spcAft>
                <a:spcPct val="0"/>
              </a:spcAft>
              <a:defRPr sz="2400" b="1">
                <a:solidFill>
                  <a:srgbClr val="FFCC99"/>
                </a:solidFill>
                <a:latin typeface="Times New Roman" panose="02020603050405020304" pitchFamily="18" charset="0"/>
              </a:defRPr>
            </a:lvl8pPr>
            <a:lvl9pPr marL="3886200" indent="-228600" eaLnBrk="0" fontAlgn="base" hangingPunct="0">
              <a:spcBef>
                <a:spcPct val="0"/>
              </a:spcBef>
              <a:spcAft>
                <a:spcPct val="0"/>
              </a:spcAft>
              <a:defRPr sz="2400" b="1">
                <a:solidFill>
                  <a:srgbClr val="FFCC99"/>
                </a:solidFill>
                <a:latin typeface="Times New Roman" panose="02020603050405020304" pitchFamily="18" charset="0"/>
              </a:defRPr>
            </a:lvl9pPr>
          </a:lstStyle>
          <a:p>
            <a:endParaRPr lang="en-US" altLang="en-US" sz="1000">
              <a:solidFill>
                <a:schemeClr val="tx2"/>
              </a:solidFill>
            </a:endParaRPr>
          </a:p>
          <a:p>
            <a:r>
              <a:rPr lang="en-US" altLang="en-US" sz="1000">
                <a:solidFill>
                  <a:schemeClr val="tx2"/>
                </a:solidFill>
              </a:rPr>
              <a:t>Sensor Network - Routing</a:t>
            </a:r>
          </a:p>
        </p:txBody>
      </p:sp>
      <p:sp>
        <p:nvSpPr>
          <p:cNvPr id="44041"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b="1">
                <a:solidFill>
                  <a:srgbClr val="FFCC99"/>
                </a:solidFill>
                <a:latin typeface="Times New Roman" panose="02020603050405020304" pitchFamily="18" charset="0"/>
              </a:defRPr>
            </a:lvl1pPr>
            <a:lvl2pPr marL="742950" indent="-285750">
              <a:defRPr sz="2400" b="1">
                <a:solidFill>
                  <a:srgbClr val="FFCC99"/>
                </a:solidFill>
                <a:latin typeface="Times New Roman" panose="02020603050405020304" pitchFamily="18" charset="0"/>
              </a:defRPr>
            </a:lvl2pPr>
            <a:lvl3pPr marL="1143000" indent="-228600">
              <a:defRPr sz="2400" b="1">
                <a:solidFill>
                  <a:srgbClr val="FFCC99"/>
                </a:solidFill>
                <a:latin typeface="Times New Roman" panose="02020603050405020304" pitchFamily="18" charset="0"/>
              </a:defRPr>
            </a:lvl3pPr>
            <a:lvl4pPr marL="1600200" indent="-228600">
              <a:defRPr sz="2400" b="1">
                <a:solidFill>
                  <a:srgbClr val="FFCC99"/>
                </a:solidFill>
                <a:latin typeface="Times New Roman" panose="02020603050405020304" pitchFamily="18" charset="0"/>
              </a:defRPr>
            </a:lvl4pPr>
            <a:lvl5pPr marL="2057400" indent="-228600">
              <a:defRPr sz="2400" b="1">
                <a:solidFill>
                  <a:srgbClr val="FFCC99"/>
                </a:solidFill>
                <a:latin typeface="Times New Roman" panose="02020603050405020304" pitchFamily="18" charset="0"/>
              </a:defRPr>
            </a:lvl5pPr>
            <a:lvl6pPr marL="2514600" indent="-228600" eaLnBrk="0" fontAlgn="base" hangingPunct="0">
              <a:spcBef>
                <a:spcPct val="0"/>
              </a:spcBef>
              <a:spcAft>
                <a:spcPct val="0"/>
              </a:spcAft>
              <a:defRPr sz="2400" b="1">
                <a:solidFill>
                  <a:srgbClr val="FFCC99"/>
                </a:solidFill>
                <a:latin typeface="Times New Roman" panose="02020603050405020304" pitchFamily="18" charset="0"/>
              </a:defRPr>
            </a:lvl6pPr>
            <a:lvl7pPr marL="2971800" indent="-228600" eaLnBrk="0" fontAlgn="base" hangingPunct="0">
              <a:spcBef>
                <a:spcPct val="0"/>
              </a:spcBef>
              <a:spcAft>
                <a:spcPct val="0"/>
              </a:spcAft>
              <a:defRPr sz="2400" b="1">
                <a:solidFill>
                  <a:srgbClr val="FFCC99"/>
                </a:solidFill>
                <a:latin typeface="Times New Roman" panose="02020603050405020304" pitchFamily="18" charset="0"/>
              </a:defRPr>
            </a:lvl7pPr>
            <a:lvl8pPr marL="3429000" indent="-228600" eaLnBrk="0" fontAlgn="base" hangingPunct="0">
              <a:spcBef>
                <a:spcPct val="0"/>
              </a:spcBef>
              <a:spcAft>
                <a:spcPct val="0"/>
              </a:spcAft>
              <a:defRPr sz="2400" b="1">
                <a:solidFill>
                  <a:srgbClr val="FFCC99"/>
                </a:solidFill>
                <a:latin typeface="Times New Roman" panose="02020603050405020304" pitchFamily="18" charset="0"/>
              </a:defRPr>
            </a:lvl8pPr>
            <a:lvl9pPr marL="3886200" indent="-228600" eaLnBrk="0" fontAlgn="base" hangingPunct="0">
              <a:spcBef>
                <a:spcPct val="0"/>
              </a:spcBef>
              <a:spcAft>
                <a:spcPct val="0"/>
              </a:spcAft>
              <a:defRPr sz="2400" b="1">
                <a:solidFill>
                  <a:srgbClr val="FFCC99"/>
                </a:solidFill>
                <a:latin typeface="Times New Roman" panose="02020603050405020304" pitchFamily="18" charset="0"/>
              </a:defRPr>
            </a:lvl9pPr>
          </a:lstStyle>
          <a:p>
            <a:fld id="{B7C744C3-3E19-433E-A206-182C281CE117}" type="slidenum">
              <a:rPr lang="en-US" altLang="en-US" sz="1000">
                <a:solidFill>
                  <a:schemeClr val="tx2"/>
                </a:solidFill>
              </a:rPr>
              <a:pPr/>
              <a:t>107</a:t>
            </a:fld>
            <a:endParaRPr lang="en-US" altLang="en-US" sz="1000">
              <a:solidFill>
                <a:schemeClr val="tx2"/>
              </a:solidFill>
            </a:endParaRPr>
          </a:p>
        </p:txBody>
      </p:sp>
      <p:sp>
        <p:nvSpPr>
          <p:cNvPr id="3" name="Oval 2">
            <a:extLst>
              <a:ext uri="{FF2B5EF4-FFF2-40B4-BE49-F238E27FC236}">
                <a16:creationId xmlns:a16="http://schemas.microsoft.com/office/drawing/2014/main" id="{4DD9F6D4-5492-4968-9921-9013176C68B5}"/>
              </a:ext>
            </a:extLst>
          </p:cNvPr>
          <p:cNvSpPr/>
          <p:nvPr/>
        </p:nvSpPr>
        <p:spPr>
          <a:xfrm>
            <a:off x="4295800" y="4581128"/>
            <a:ext cx="72008" cy="72008"/>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 name="Oval 11">
            <a:extLst>
              <a:ext uri="{FF2B5EF4-FFF2-40B4-BE49-F238E27FC236}">
                <a16:creationId xmlns:a16="http://schemas.microsoft.com/office/drawing/2014/main" id="{783B0858-5020-4622-A4C1-397996E28BD7}"/>
              </a:ext>
            </a:extLst>
          </p:cNvPr>
          <p:cNvSpPr/>
          <p:nvPr/>
        </p:nvSpPr>
        <p:spPr>
          <a:xfrm>
            <a:off x="4448200" y="4733528"/>
            <a:ext cx="72008" cy="72008"/>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 name="Oval 12">
            <a:extLst>
              <a:ext uri="{FF2B5EF4-FFF2-40B4-BE49-F238E27FC236}">
                <a16:creationId xmlns:a16="http://schemas.microsoft.com/office/drawing/2014/main" id="{7DE48BEC-7F79-4521-862C-7A82F466FA2A}"/>
              </a:ext>
            </a:extLst>
          </p:cNvPr>
          <p:cNvSpPr/>
          <p:nvPr/>
        </p:nvSpPr>
        <p:spPr>
          <a:xfrm>
            <a:off x="4655877" y="4643988"/>
            <a:ext cx="72008" cy="72008"/>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5" name="Oval 14">
            <a:extLst>
              <a:ext uri="{FF2B5EF4-FFF2-40B4-BE49-F238E27FC236}">
                <a16:creationId xmlns:a16="http://schemas.microsoft.com/office/drawing/2014/main" id="{3C0ABC22-7197-44DA-BAC4-BE2D102817A0}"/>
              </a:ext>
            </a:extLst>
          </p:cNvPr>
          <p:cNvSpPr/>
          <p:nvPr/>
        </p:nvSpPr>
        <p:spPr>
          <a:xfrm>
            <a:off x="4108379" y="5040583"/>
            <a:ext cx="72008" cy="72008"/>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6" name="Oval 15">
            <a:extLst>
              <a:ext uri="{FF2B5EF4-FFF2-40B4-BE49-F238E27FC236}">
                <a16:creationId xmlns:a16="http://schemas.microsoft.com/office/drawing/2014/main" id="{E9836935-8998-4D6E-81D4-6C0FB3B43FCD}"/>
              </a:ext>
            </a:extLst>
          </p:cNvPr>
          <p:cNvSpPr/>
          <p:nvPr/>
        </p:nvSpPr>
        <p:spPr>
          <a:xfrm>
            <a:off x="4260779" y="5192983"/>
            <a:ext cx="72008" cy="72008"/>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7" name="Oval 16">
            <a:extLst>
              <a:ext uri="{FF2B5EF4-FFF2-40B4-BE49-F238E27FC236}">
                <a16:creationId xmlns:a16="http://schemas.microsoft.com/office/drawing/2014/main" id="{CF5AFFE9-665E-4F2D-BE7F-538694339F88}"/>
              </a:ext>
            </a:extLst>
          </p:cNvPr>
          <p:cNvSpPr/>
          <p:nvPr/>
        </p:nvSpPr>
        <p:spPr>
          <a:xfrm>
            <a:off x="4468456" y="5103443"/>
            <a:ext cx="72008" cy="72008"/>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8" name="Oval 17">
            <a:extLst>
              <a:ext uri="{FF2B5EF4-FFF2-40B4-BE49-F238E27FC236}">
                <a16:creationId xmlns:a16="http://schemas.microsoft.com/office/drawing/2014/main" id="{3418D220-46F4-4B0E-825E-787254CE34AA}"/>
              </a:ext>
            </a:extLst>
          </p:cNvPr>
          <p:cNvSpPr/>
          <p:nvPr/>
        </p:nvSpPr>
        <p:spPr>
          <a:xfrm>
            <a:off x="4260779" y="5192983"/>
            <a:ext cx="72008" cy="72008"/>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9" name="Oval 18">
            <a:extLst>
              <a:ext uri="{FF2B5EF4-FFF2-40B4-BE49-F238E27FC236}">
                <a16:creationId xmlns:a16="http://schemas.microsoft.com/office/drawing/2014/main" id="{C21E937F-2316-4A51-AC4F-876A1259DA7A}"/>
              </a:ext>
            </a:extLst>
          </p:cNvPr>
          <p:cNvSpPr/>
          <p:nvPr/>
        </p:nvSpPr>
        <p:spPr>
          <a:xfrm>
            <a:off x="4413179" y="5345383"/>
            <a:ext cx="72008" cy="72008"/>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0" name="Oval 19">
            <a:extLst>
              <a:ext uri="{FF2B5EF4-FFF2-40B4-BE49-F238E27FC236}">
                <a16:creationId xmlns:a16="http://schemas.microsoft.com/office/drawing/2014/main" id="{291B670B-D017-4053-A41A-ACB949CE7E40}"/>
              </a:ext>
            </a:extLst>
          </p:cNvPr>
          <p:cNvSpPr/>
          <p:nvPr/>
        </p:nvSpPr>
        <p:spPr>
          <a:xfrm>
            <a:off x="4620856" y="5255843"/>
            <a:ext cx="72008" cy="72008"/>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1" name="Oval 20">
            <a:extLst>
              <a:ext uri="{FF2B5EF4-FFF2-40B4-BE49-F238E27FC236}">
                <a16:creationId xmlns:a16="http://schemas.microsoft.com/office/drawing/2014/main" id="{1F7DF8FE-6227-4724-891E-5F6AB50007A8}"/>
              </a:ext>
            </a:extLst>
          </p:cNvPr>
          <p:cNvSpPr/>
          <p:nvPr/>
        </p:nvSpPr>
        <p:spPr>
          <a:xfrm>
            <a:off x="4497056" y="4951900"/>
            <a:ext cx="72008" cy="72008"/>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2" name="Oval 21">
            <a:extLst>
              <a:ext uri="{FF2B5EF4-FFF2-40B4-BE49-F238E27FC236}">
                <a16:creationId xmlns:a16="http://schemas.microsoft.com/office/drawing/2014/main" id="{40A576B7-D9B0-4D75-A41E-0D9048A82B69}"/>
              </a:ext>
            </a:extLst>
          </p:cNvPr>
          <p:cNvSpPr/>
          <p:nvPr/>
        </p:nvSpPr>
        <p:spPr>
          <a:xfrm>
            <a:off x="4649456" y="5104300"/>
            <a:ext cx="72008" cy="72008"/>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3" name="Oval 22">
            <a:extLst>
              <a:ext uri="{FF2B5EF4-FFF2-40B4-BE49-F238E27FC236}">
                <a16:creationId xmlns:a16="http://schemas.microsoft.com/office/drawing/2014/main" id="{B1BC6F93-80D1-4F88-B8A8-ABCE56E3F850}"/>
              </a:ext>
            </a:extLst>
          </p:cNvPr>
          <p:cNvSpPr/>
          <p:nvPr/>
        </p:nvSpPr>
        <p:spPr>
          <a:xfrm>
            <a:off x="4857133" y="5014760"/>
            <a:ext cx="72008" cy="72008"/>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4" name="Oval 23">
            <a:extLst>
              <a:ext uri="{FF2B5EF4-FFF2-40B4-BE49-F238E27FC236}">
                <a16:creationId xmlns:a16="http://schemas.microsoft.com/office/drawing/2014/main" id="{E38A97D9-DD34-4CC7-9DDB-144B340BA106}"/>
              </a:ext>
            </a:extLst>
          </p:cNvPr>
          <p:cNvSpPr/>
          <p:nvPr/>
        </p:nvSpPr>
        <p:spPr>
          <a:xfrm>
            <a:off x="4649456" y="5104300"/>
            <a:ext cx="72008" cy="72008"/>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5" name="Oval 24">
            <a:extLst>
              <a:ext uri="{FF2B5EF4-FFF2-40B4-BE49-F238E27FC236}">
                <a16:creationId xmlns:a16="http://schemas.microsoft.com/office/drawing/2014/main" id="{A0D1514C-C889-44C0-ADD4-EF20DC998002}"/>
              </a:ext>
            </a:extLst>
          </p:cNvPr>
          <p:cNvSpPr/>
          <p:nvPr/>
        </p:nvSpPr>
        <p:spPr>
          <a:xfrm>
            <a:off x="6266877" y="4917948"/>
            <a:ext cx="72008" cy="72008"/>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6" name="Oval 25">
            <a:extLst>
              <a:ext uri="{FF2B5EF4-FFF2-40B4-BE49-F238E27FC236}">
                <a16:creationId xmlns:a16="http://schemas.microsoft.com/office/drawing/2014/main" id="{E5C08F88-F9B3-4FFF-8A87-BEB2196EFECE}"/>
              </a:ext>
            </a:extLst>
          </p:cNvPr>
          <p:cNvSpPr/>
          <p:nvPr/>
        </p:nvSpPr>
        <p:spPr>
          <a:xfrm>
            <a:off x="6474554" y="4828408"/>
            <a:ext cx="72008" cy="72008"/>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7" name="Oval 26">
            <a:extLst>
              <a:ext uri="{FF2B5EF4-FFF2-40B4-BE49-F238E27FC236}">
                <a16:creationId xmlns:a16="http://schemas.microsoft.com/office/drawing/2014/main" id="{ED20F5E0-DC8C-438A-8763-FA337C999637}"/>
              </a:ext>
            </a:extLst>
          </p:cNvPr>
          <p:cNvSpPr/>
          <p:nvPr/>
        </p:nvSpPr>
        <p:spPr>
          <a:xfrm>
            <a:off x="6374294" y="4371142"/>
            <a:ext cx="72008" cy="72008"/>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8" name="Oval 27">
            <a:extLst>
              <a:ext uri="{FF2B5EF4-FFF2-40B4-BE49-F238E27FC236}">
                <a16:creationId xmlns:a16="http://schemas.microsoft.com/office/drawing/2014/main" id="{3F187956-B5AC-4D6E-BFA1-3D699ECAD45A}"/>
              </a:ext>
            </a:extLst>
          </p:cNvPr>
          <p:cNvSpPr/>
          <p:nvPr/>
        </p:nvSpPr>
        <p:spPr>
          <a:xfrm>
            <a:off x="6526694" y="4523542"/>
            <a:ext cx="72008" cy="72008"/>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9" name="Oval 28">
            <a:extLst>
              <a:ext uri="{FF2B5EF4-FFF2-40B4-BE49-F238E27FC236}">
                <a16:creationId xmlns:a16="http://schemas.microsoft.com/office/drawing/2014/main" id="{3A033BB4-4CA1-410C-9B1B-28BD2AD6F8A4}"/>
              </a:ext>
            </a:extLst>
          </p:cNvPr>
          <p:cNvSpPr/>
          <p:nvPr/>
        </p:nvSpPr>
        <p:spPr>
          <a:xfrm>
            <a:off x="6734371" y="4434002"/>
            <a:ext cx="72008" cy="72008"/>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0" name="Oval 29">
            <a:extLst>
              <a:ext uri="{FF2B5EF4-FFF2-40B4-BE49-F238E27FC236}">
                <a16:creationId xmlns:a16="http://schemas.microsoft.com/office/drawing/2014/main" id="{EA7B797F-CDE6-4698-B956-F3214D8A2C2F}"/>
              </a:ext>
            </a:extLst>
          </p:cNvPr>
          <p:cNvSpPr/>
          <p:nvPr/>
        </p:nvSpPr>
        <p:spPr>
          <a:xfrm>
            <a:off x="6526694" y="4523542"/>
            <a:ext cx="72008" cy="72008"/>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1" name="Oval 30">
            <a:extLst>
              <a:ext uri="{FF2B5EF4-FFF2-40B4-BE49-F238E27FC236}">
                <a16:creationId xmlns:a16="http://schemas.microsoft.com/office/drawing/2014/main" id="{8EC12657-E1B2-4AE6-8C3F-9084A43D8975}"/>
              </a:ext>
            </a:extLst>
          </p:cNvPr>
          <p:cNvSpPr/>
          <p:nvPr/>
        </p:nvSpPr>
        <p:spPr>
          <a:xfrm>
            <a:off x="6679094" y="4675942"/>
            <a:ext cx="72008" cy="72008"/>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2" name="Oval 31">
            <a:extLst>
              <a:ext uri="{FF2B5EF4-FFF2-40B4-BE49-F238E27FC236}">
                <a16:creationId xmlns:a16="http://schemas.microsoft.com/office/drawing/2014/main" id="{3A7E9DDB-2CF4-42A3-B048-D3B644676906}"/>
              </a:ext>
            </a:extLst>
          </p:cNvPr>
          <p:cNvSpPr/>
          <p:nvPr/>
        </p:nvSpPr>
        <p:spPr>
          <a:xfrm>
            <a:off x="6886771" y="4586402"/>
            <a:ext cx="72008" cy="72008"/>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5" name="Oval 34">
            <a:extLst>
              <a:ext uri="{FF2B5EF4-FFF2-40B4-BE49-F238E27FC236}">
                <a16:creationId xmlns:a16="http://schemas.microsoft.com/office/drawing/2014/main" id="{4B531DF4-92C7-447C-8DD0-233582494FA7}"/>
              </a:ext>
            </a:extLst>
          </p:cNvPr>
          <p:cNvSpPr/>
          <p:nvPr/>
        </p:nvSpPr>
        <p:spPr>
          <a:xfrm>
            <a:off x="4620856" y="5255843"/>
            <a:ext cx="72008" cy="72008"/>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6" name="Oval 35">
            <a:extLst>
              <a:ext uri="{FF2B5EF4-FFF2-40B4-BE49-F238E27FC236}">
                <a16:creationId xmlns:a16="http://schemas.microsoft.com/office/drawing/2014/main" id="{652B500D-DE03-48C4-8A5F-44FCF805CBCA}"/>
              </a:ext>
            </a:extLst>
          </p:cNvPr>
          <p:cNvSpPr/>
          <p:nvPr/>
        </p:nvSpPr>
        <p:spPr>
          <a:xfrm>
            <a:off x="4980080" y="4711946"/>
            <a:ext cx="72008" cy="72008"/>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7" name="Oval 36">
            <a:extLst>
              <a:ext uri="{FF2B5EF4-FFF2-40B4-BE49-F238E27FC236}">
                <a16:creationId xmlns:a16="http://schemas.microsoft.com/office/drawing/2014/main" id="{34637AD8-F342-4E8F-B6FE-68A326B86640}"/>
              </a:ext>
            </a:extLst>
          </p:cNvPr>
          <p:cNvSpPr/>
          <p:nvPr/>
        </p:nvSpPr>
        <p:spPr>
          <a:xfrm>
            <a:off x="6238277" y="5069491"/>
            <a:ext cx="72008" cy="72008"/>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8" name="Oval 37">
            <a:extLst>
              <a:ext uri="{FF2B5EF4-FFF2-40B4-BE49-F238E27FC236}">
                <a16:creationId xmlns:a16="http://schemas.microsoft.com/office/drawing/2014/main" id="{98017B51-538C-43B0-A602-C6787815818C}"/>
              </a:ext>
            </a:extLst>
          </p:cNvPr>
          <p:cNvSpPr/>
          <p:nvPr/>
        </p:nvSpPr>
        <p:spPr>
          <a:xfrm>
            <a:off x="4649456" y="5104300"/>
            <a:ext cx="72008" cy="72008"/>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9" name="Oval 38">
            <a:extLst>
              <a:ext uri="{FF2B5EF4-FFF2-40B4-BE49-F238E27FC236}">
                <a16:creationId xmlns:a16="http://schemas.microsoft.com/office/drawing/2014/main" id="{09E98DC4-3EC3-4F47-A5E7-9670290726D6}"/>
              </a:ext>
            </a:extLst>
          </p:cNvPr>
          <p:cNvSpPr/>
          <p:nvPr/>
        </p:nvSpPr>
        <p:spPr>
          <a:xfrm>
            <a:off x="6266877" y="4917948"/>
            <a:ext cx="72008" cy="72008"/>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0" name="Oval 39">
            <a:extLst>
              <a:ext uri="{FF2B5EF4-FFF2-40B4-BE49-F238E27FC236}">
                <a16:creationId xmlns:a16="http://schemas.microsoft.com/office/drawing/2014/main" id="{CE42D53B-246C-4925-B828-F0720108F46E}"/>
              </a:ext>
            </a:extLst>
          </p:cNvPr>
          <p:cNvSpPr/>
          <p:nvPr/>
        </p:nvSpPr>
        <p:spPr>
          <a:xfrm>
            <a:off x="6474554" y="4828408"/>
            <a:ext cx="72008" cy="72008"/>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1" name="Oval 40">
            <a:extLst>
              <a:ext uri="{FF2B5EF4-FFF2-40B4-BE49-F238E27FC236}">
                <a16:creationId xmlns:a16="http://schemas.microsoft.com/office/drawing/2014/main" id="{BA10C3D0-9A5E-4FAB-B829-9B90886CA21B}"/>
              </a:ext>
            </a:extLst>
          </p:cNvPr>
          <p:cNvSpPr/>
          <p:nvPr/>
        </p:nvSpPr>
        <p:spPr>
          <a:xfrm>
            <a:off x="6266877" y="4917948"/>
            <a:ext cx="72008" cy="72008"/>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2" name="Oval 41">
            <a:extLst>
              <a:ext uri="{FF2B5EF4-FFF2-40B4-BE49-F238E27FC236}">
                <a16:creationId xmlns:a16="http://schemas.microsoft.com/office/drawing/2014/main" id="{0AE36E71-6A9C-4F83-948A-500FC89EBACD}"/>
              </a:ext>
            </a:extLst>
          </p:cNvPr>
          <p:cNvSpPr/>
          <p:nvPr/>
        </p:nvSpPr>
        <p:spPr>
          <a:xfrm>
            <a:off x="6419277" y="5070348"/>
            <a:ext cx="72008" cy="72008"/>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3" name="Oval 42">
            <a:extLst>
              <a:ext uri="{FF2B5EF4-FFF2-40B4-BE49-F238E27FC236}">
                <a16:creationId xmlns:a16="http://schemas.microsoft.com/office/drawing/2014/main" id="{1D2A799F-EEB1-421B-BF31-2BF3CF4A2DB1}"/>
              </a:ext>
            </a:extLst>
          </p:cNvPr>
          <p:cNvSpPr/>
          <p:nvPr/>
        </p:nvSpPr>
        <p:spPr>
          <a:xfrm>
            <a:off x="6626954" y="4980808"/>
            <a:ext cx="72008" cy="72008"/>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4" name="Oval 43">
            <a:extLst>
              <a:ext uri="{FF2B5EF4-FFF2-40B4-BE49-F238E27FC236}">
                <a16:creationId xmlns:a16="http://schemas.microsoft.com/office/drawing/2014/main" id="{B35D1CC1-4ED7-472E-B555-FBEA3E80D337}"/>
              </a:ext>
            </a:extLst>
          </p:cNvPr>
          <p:cNvSpPr/>
          <p:nvPr/>
        </p:nvSpPr>
        <p:spPr>
          <a:xfrm>
            <a:off x="6419277" y="5070348"/>
            <a:ext cx="72008" cy="72008"/>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5" name="Oval 44">
            <a:extLst>
              <a:ext uri="{FF2B5EF4-FFF2-40B4-BE49-F238E27FC236}">
                <a16:creationId xmlns:a16="http://schemas.microsoft.com/office/drawing/2014/main" id="{175D1F0F-8146-43B0-89C7-A2C8A82AA95F}"/>
              </a:ext>
            </a:extLst>
          </p:cNvPr>
          <p:cNvSpPr/>
          <p:nvPr/>
        </p:nvSpPr>
        <p:spPr>
          <a:xfrm>
            <a:off x="6626954" y="4980808"/>
            <a:ext cx="72008" cy="72008"/>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6" name="Oval 45">
            <a:extLst>
              <a:ext uri="{FF2B5EF4-FFF2-40B4-BE49-F238E27FC236}">
                <a16:creationId xmlns:a16="http://schemas.microsoft.com/office/drawing/2014/main" id="{5E29798D-8A9D-41BA-8C2E-2F6CD8E07AE7}"/>
              </a:ext>
            </a:extLst>
          </p:cNvPr>
          <p:cNvSpPr/>
          <p:nvPr/>
        </p:nvSpPr>
        <p:spPr>
          <a:xfrm>
            <a:off x="6390677" y="5221891"/>
            <a:ext cx="72008" cy="72008"/>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7" name="Oval 46">
            <a:extLst>
              <a:ext uri="{FF2B5EF4-FFF2-40B4-BE49-F238E27FC236}">
                <a16:creationId xmlns:a16="http://schemas.microsoft.com/office/drawing/2014/main" id="{58FE40F3-6F5D-453B-86D2-9A1A86C3D735}"/>
              </a:ext>
            </a:extLst>
          </p:cNvPr>
          <p:cNvSpPr/>
          <p:nvPr/>
        </p:nvSpPr>
        <p:spPr>
          <a:xfrm>
            <a:off x="6419277" y="5070348"/>
            <a:ext cx="72008" cy="72008"/>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8" name="Oval 47">
            <a:extLst>
              <a:ext uri="{FF2B5EF4-FFF2-40B4-BE49-F238E27FC236}">
                <a16:creationId xmlns:a16="http://schemas.microsoft.com/office/drawing/2014/main" id="{A419E1C5-7754-4221-8ACB-4FB387EAB16F}"/>
              </a:ext>
            </a:extLst>
          </p:cNvPr>
          <p:cNvSpPr/>
          <p:nvPr/>
        </p:nvSpPr>
        <p:spPr>
          <a:xfrm>
            <a:off x="6626954" y="4980808"/>
            <a:ext cx="72008" cy="72008"/>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9" name="Oval 48">
            <a:extLst>
              <a:ext uri="{FF2B5EF4-FFF2-40B4-BE49-F238E27FC236}">
                <a16:creationId xmlns:a16="http://schemas.microsoft.com/office/drawing/2014/main" id="{4AAE44CA-6D29-4206-8A60-7321E27E11F8}"/>
              </a:ext>
            </a:extLst>
          </p:cNvPr>
          <p:cNvSpPr/>
          <p:nvPr/>
        </p:nvSpPr>
        <p:spPr>
          <a:xfrm>
            <a:off x="6419277" y="5070348"/>
            <a:ext cx="72008" cy="72008"/>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0" name="Oval 49">
            <a:extLst>
              <a:ext uri="{FF2B5EF4-FFF2-40B4-BE49-F238E27FC236}">
                <a16:creationId xmlns:a16="http://schemas.microsoft.com/office/drawing/2014/main" id="{7C1C26EF-D577-4AB4-8801-03B2A0E4F64D}"/>
              </a:ext>
            </a:extLst>
          </p:cNvPr>
          <p:cNvSpPr/>
          <p:nvPr/>
        </p:nvSpPr>
        <p:spPr>
          <a:xfrm>
            <a:off x="6571677" y="5222748"/>
            <a:ext cx="72008" cy="72008"/>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1" name="Oval 50">
            <a:extLst>
              <a:ext uri="{FF2B5EF4-FFF2-40B4-BE49-F238E27FC236}">
                <a16:creationId xmlns:a16="http://schemas.microsoft.com/office/drawing/2014/main" id="{A8E52E44-D7DE-47A2-9301-E99AA324F0AC}"/>
              </a:ext>
            </a:extLst>
          </p:cNvPr>
          <p:cNvSpPr/>
          <p:nvPr/>
        </p:nvSpPr>
        <p:spPr>
          <a:xfrm>
            <a:off x="6779354" y="5133208"/>
            <a:ext cx="72008" cy="72008"/>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2" name="Oval 51">
            <a:extLst>
              <a:ext uri="{FF2B5EF4-FFF2-40B4-BE49-F238E27FC236}">
                <a16:creationId xmlns:a16="http://schemas.microsoft.com/office/drawing/2014/main" id="{D0B103A5-9DAA-407F-9366-AEF79CD12C5A}"/>
              </a:ext>
            </a:extLst>
          </p:cNvPr>
          <p:cNvSpPr/>
          <p:nvPr/>
        </p:nvSpPr>
        <p:spPr>
          <a:xfrm>
            <a:off x="4875307" y="4643436"/>
            <a:ext cx="72008" cy="72008"/>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3" name="Oval 52">
            <a:extLst>
              <a:ext uri="{FF2B5EF4-FFF2-40B4-BE49-F238E27FC236}">
                <a16:creationId xmlns:a16="http://schemas.microsoft.com/office/drawing/2014/main" id="{38DC1D8B-E098-430A-A01A-57788DA9C405}"/>
              </a:ext>
            </a:extLst>
          </p:cNvPr>
          <p:cNvSpPr/>
          <p:nvPr/>
        </p:nvSpPr>
        <p:spPr>
          <a:xfrm>
            <a:off x="5082984" y="4553896"/>
            <a:ext cx="72008" cy="72008"/>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4" name="Oval 53">
            <a:extLst>
              <a:ext uri="{FF2B5EF4-FFF2-40B4-BE49-F238E27FC236}">
                <a16:creationId xmlns:a16="http://schemas.microsoft.com/office/drawing/2014/main" id="{3BB82F95-07DE-4DC9-8FCF-578D26FAEADF}"/>
              </a:ext>
            </a:extLst>
          </p:cNvPr>
          <p:cNvSpPr/>
          <p:nvPr/>
        </p:nvSpPr>
        <p:spPr>
          <a:xfrm>
            <a:off x="4727758" y="4811441"/>
            <a:ext cx="72008" cy="72008"/>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5" name="Oval 54">
            <a:extLst>
              <a:ext uri="{FF2B5EF4-FFF2-40B4-BE49-F238E27FC236}">
                <a16:creationId xmlns:a16="http://schemas.microsoft.com/office/drawing/2014/main" id="{B00477C5-3E90-4E6C-B080-5FDCD183F4D1}"/>
              </a:ext>
            </a:extLst>
          </p:cNvPr>
          <p:cNvSpPr/>
          <p:nvPr/>
        </p:nvSpPr>
        <p:spPr>
          <a:xfrm>
            <a:off x="4875307" y="4643436"/>
            <a:ext cx="72008" cy="72008"/>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6" name="Oval 55">
            <a:extLst>
              <a:ext uri="{FF2B5EF4-FFF2-40B4-BE49-F238E27FC236}">
                <a16:creationId xmlns:a16="http://schemas.microsoft.com/office/drawing/2014/main" id="{F8B66714-8887-4E79-B98D-170CBA93649C}"/>
              </a:ext>
            </a:extLst>
          </p:cNvPr>
          <p:cNvSpPr/>
          <p:nvPr/>
        </p:nvSpPr>
        <p:spPr>
          <a:xfrm>
            <a:off x="5082984" y="4553896"/>
            <a:ext cx="72008" cy="72008"/>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7" name="Oval 56">
            <a:extLst>
              <a:ext uri="{FF2B5EF4-FFF2-40B4-BE49-F238E27FC236}">
                <a16:creationId xmlns:a16="http://schemas.microsoft.com/office/drawing/2014/main" id="{7A8C02F7-1CF5-468C-BFD2-B6F644E9D1EF}"/>
              </a:ext>
            </a:extLst>
          </p:cNvPr>
          <p:cNvSpPr/>
          <p:nvPr/>
        </p:nvSpPr>
        <p:spPr>
          <a:xfrm>
            <a:off x="4875307" y="4643436"/>
            <a:ext cx="72008" cy="72008"/>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8" name="Oval 57">
            <a:extLst>
              <a:ext uri="{FF2B5EF4-FFF2-40B4-BE49-F238E27FC236}">
                <a16:creationId xmlns:a16="http://schemas.microsoft.com/office/drawing/2014/main" id="{0653B98F-2EC4-48C6-AFB0-C98AFC0D7439}"/>
              </a:ext>
            </a:extLst>
          </p:cNvPr>
          <p:cNvSpPr/>
          <p:nvPr/>
        </p:nvSpPr>
        <p:spPr>
          <a:xfrm>
            <a:off x="4908758" y="4812298"/>
            <a:ext cx="72008" cy="72008"/>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9" name="Oval 58">
            <a:extLst>
              <a:ext uri="{FF2B5EF4-FFF2-40B4-BE49-F238E27FC236}">
                <a16:creationId xmlns:a16="http://schemas.microsoft.com/office/drawing/2014/main" id="{54FBB0E4-316D-482E-95C6-9ECCF733A11A}"/>
              </a:ext>
            </a:extLst>
          </p:cNvPr>
          <p:cNvSpPr/>
          <p:nvPr/>
        </p:nvSpPr>
        <p:spPr>
          <a:xfrm>
            <a:off x="5235384" y="4706296"/>
            <a:ext cx="72008" cy="72008"/>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0" name="Oval 59">
            <a:extLst>
              <a:ext uri="{FF2B5EF4-FFF2-40B4-BE49-F238E27FC236}">
                <a16:creationId xmlns:a16="http://schemas.microsoft.com/office/drawing/2014/main" id="{50ECE015-74D3-4E96-A781-9D4E16939493}"/>
              </a:ext>
            </a:extLst>
          </p:cNvPr>
          <p:cNvSpPr/>
          <p:nvPr/>
        </p:nvSpPr>
        <p:spPr>
          <a:xfrm>
            <a:off x="5987192" y="4423821"/>
            <a:ext cx="72008" cy="72008"/>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1" name="Oval 60">
            <a:extLst>
              <a:ext uri="{FF2B5EF4-FFF2-40B4-BE49-F238E27FC236}">
                <a16:creationId xmlns:a16="http://schemas.microsoft.com/office/drawing/2014/main" id="{EB245166-9E00-49F2-9C02-33F6A88A0328}"/>
              </a:ext>
            </a:extLst>
          </p:cNvPr>
          <p:cNvSpPr/>
          <p:nvPr/>
        </p:nvSpPr>
        <p:spPr>
          <a:xfrm>
            <a:off x="5987192" y="4423821"/>
            <a:ext cx="72008" cy="72008"/>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2" name="Oval 61">
            <a:extLst>
              <a:ext uri="{FF2B5EF4-FFF2-40B4-BE49-F238E27FC236}">
                <a16:creationId xmlns:a16="http://schemas.microsoft.com/office/drawing/2014/main" id="{7D19C273-3DAE-4684-80DF-9E28F60CD7A5}"/>
              </a:ext>
            </a:extLst>
          </p:cNvPr>
          <p:cNvSpPr/>
          <p:nvPr/>
        </p:nvSpPr>
        <p:spPr>
          <a:xfrm>
            <a:off x="5987192" y="4423821"/>
            <a:ext cx="72008" cy="72008"/>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3" name="Oval 62">
            <a:extLst>
              <a:ext uri="{FF2B5EF4-FFF2-40B4-BE49-F238E27FC236}">
                <a16:creationId xmlns:a16="http://schemas.microsoft.com/office/drawing/2014/main" id="{57F561B7-1213-4374-8604-85A0D04B549F}"/>
              </a:ext>
            </a:extLst>
          </p:cNvPr>
          <p:cNvSpPr/>
          <p:nvPr/>
        </p:nvSpPr>
        <p:spPr>
          <a:xfrm>
            <a:off x="6139592" y="4576221"/>
            <a:ext cx="72008" cy="72008"/>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4" name="Oval 63">
            <a:extLst>
              <a:ext uri="{FF2B5EF4-FFF2-40B4-BE49-F238E27FC236}">
                <a16:creationId xmlns:a16="http://schemas.microsoft.com/office/drawing/2014/main" id="{D118A862-2CBB-48AD-A965-67268F225C48}"/>
              </a:ext>
            </a:extLst>
          </p:cNvPr>
          <p:cNvSpPr/>
          <p:nvPr/>
        </p:nvSpPr>
        <p:spPr>
          <a:xfrm>
            <a:off x="6347269" y="4486681"/>
            <a:ext cx="72008" cy="72008"/>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5" name="Oval 64">
            <a:extLst>
              <a:ext uri="{FF2B5EF4-FFF2-40B4-BE49-F238E27FC236}">
                <a16:creationId xmlns:a16="http://schemas.microsoft.com/office/drawing/2014/main" id="{AABBCB86-278C-4A2C-85B9-4CED9531ABC6}"/>
              </a:ext>
            </a:extLst>
          </p:cNvPr>
          <p:cNvSpPr/>
          <p:nvPr/>
        </p:nvSpPr>
        <p:spPr>
          <a:xfrm>
            <a:off x="6139592" y="4576221"/>
            <a:ext cx="72008" cy="72008"/>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6" name="Oval 65">
            <a:extLst>
              <a:ext uri="{FF2B5EF4-FFF2-40B4-BE49-F238E27FC236}">
                <a16:creationId xmlns:a16="http://schemas.microsoft.com/office/drawing/2014/main" id="{FF104407-3798-49A8-BB6F-3B96FB0125CD}"/>
              </a:ext>
            </a:extLst>
          </p:cNvPr>
          <p:cNvSpPr/>
          <p:nvPr/>
        </p:nvSpPr>
        <p:spPr>
          <a:xfrm>
            <a:off x="6347269" y="4486681"/>
            <a:ext cx="72008" cy="72008"/>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7" name="Oval 66">
            <a:extLst>
              <a:ext uri="{FF2B5EF4-FFF2-40B4-BE49-F238E27FC236}">
                <a16:creationId xmlns:a16="http://schemas.microsoft.com/office/drawing/2014/main" id="{0A179772-AF1E-4276-9A2F-5080178F8B73}"/>
              </a:ext>
            </a:extLst>
          </p:cNvPr>
          <p:cNvSpPr/>
          <p:nvPr/>
        </p:nvSpPr>
        <p:spPr>
          <a:xfrm>
            <a:off x="5987192" y="4692617"/>
            <a:ext cx="72008" cy="72008"/>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8" name="Oval 67">
            <a:extLst>
              <a:ext uri="{FF2B5EF4-FFF2-40B4-BE49-F238E27FC236}">
                <a16:creationId xmlns:a16="http://schemas.microsoft.com/office/drawing/2014/main" id="{3B47AD90-330C-45EB-8441-D857CC16E392}"/>
              </a:ext>
            </a:extLst>
          </p:cNvPr>
          <p:cNvSpPr/>
          <p:nvPr/>
        </p:nvSpPr>
        <p:spPr>
          <a:xfrm>
            <a:off x="6139592" y="4576221"/>
            <a:ext cx="72008" cy="72008"/>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9" name="Oval 68">
            <a:extLst>
              <a:ext uri="{FF2B5EF4-FFF2-40B4-BE49-F238E27FC236}">
                <a16:creationId xmlns:a16="http://schemas.microsoft.com/office/drawing/2014/main" id="{A60DC696-9335-4DC5-A9D3-DA7F2544C792}"/>
              </a:ext>
            </a:extLst>
          </p:cNvPr>
          <p:cNvSpPr/>
          <p:nvPr/>
        </p:nvSpPr>
        <p:spPr>
          <a:xfrm>
            <a:off x="6347269" y="4486681"/>
            <a:ext cx="72008" cy="72008"/>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0" name="Oval 69">
            <a:extLst>
              <a:ext uri="{FF2B5EF4-FFF2-40B4-BE49-F238E27FC236}">
                <a16:creationId xmlns:a16="http://schemas.microsoft.com/office/drawing/2014/main" id="{90B763EA-A203-4425-8FD0-7689A6F96798}"/>
              </a:ext>
            </a:extLst>
          </p:cNvPr>
          <p:cNvSpPr/>
          <p:nvPr/>
        </p:nvSpPr>
        <p:spPr>
          <a:xfrm>
            <a:off x="6139592" y="4576221"/>
            <a:ext cx="72008" cy="72008"/>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1" name="Oval 70">
            <a:extLst>
              <a:ext uri="{FF2B5EF4-FFF2-40B4-BE49-F238E27FC236}">
                <a16:creationId xmlns:a16="http://schemas.microsoft.com/office/drawing/2014/main" id="{76CBC045-C085-4CA8-9635-860CD033A935}"/>
              </a:ext>
            </a:extLst>
          </p:cNvPr>
          <p:cNvSpPr/>
          <p:nvPr/>
        </p:nvSpPr>
        <p:spPr>
          <a:xfrm>
            <a:off x="6291992" y="4728621"/>
            <a:ext cx="72008" cy="72008"/>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2" name="Oval 71">
            <a:extLst>
              <a:ext uri="{FF2B5EF4-FFF2-40B4-BE49-F238E27FC236}">
                <a16:creationId xmlns:a16="http://schemas.microsoft.com/office/drawing/2014/main" id="{419F70FA-E6B7-48CC-B18A-C2CB68D61E4B}"/>
              </a:ext>
            </a:extLst>
          </p:cNvPr>
          <p:cNvSpPr/>
          <p:nvPr/>
        </p:nvSpPr>
        <p:spPr>
          <a:xfrm>
            <a:off x="6499669" y="4639081"/>
            <a:ext cx="72008" cy="72008"/>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 name="TextBox 5">
            <a:extLst>
              <a:ext uri="{FF2B5EF4-FFF2-40B4-BE49-F238E27FC236}">
                <a16:creationId xmlns:a16="http://schemas.microsoft.com/office/drawing/2014/main" id="{C27C2BB1-8F90-4784-905E-A55381231E2B}"/>
              </a:ext>
            </a:extLst>
          </p:cNvPr>
          <p:cNvSpPr txBox="1"/>
          <p:nvPr/>
        </p:nvSpPr>
        <p:spPr>
          <a:xfrm>
            <a:off x="3931773" y="3682302"/>
            <a:ext cx="902876" cy="369332"/>
          </a:xfrm>
          <a:prstGeom prst="rect">
            <a:avLst/>
          </a:prstGeom>
          <a:noFill/>
        </p:spPr>
        <p:txBody>
          <a:bodyPr wrap="none" rtlCol="0">
            <a:spAutoFit/>
          </a:bodyPr>
          <a:lstStyle/>
          <a:p>
            <a:r>
              <a:rPr lang="en-US" dirty="0"/>
              <a:t>Room 1</a:t>
            </a:r>
            <a:endParaRPr lang="en-SG" dirty="0"/>
          </a:p>
        </p:txBody>
      </p:sp>
      <p:sp>
        <p:nvSpPr>
          <p:cNvPr id="75" name="TextBox 74">
            <a:extLst>
              <a:ext uri="{FF2B5EF4-FFF2-40B4-BE49-F238E27FC236}">
                <a16:creationId xmlns:a16="http://schemas.microsoft.com/office/drawing/2014/main" id="{B137DB1C-4167-48CC-AC12-B7E7AEC4366D}"/>
              </a:ext>
            </a:extLst>
          </p:cNvPr>
          <p:cNvSpPr txBox="1"/>
          <p:nvPr/>
        </p:nvSpPr>
        <p:spPr>
          <a:xfrm>
            <a:off x="5893155" y="3678236"/>
            <a:ext cx="902876" cy="369332"/>
          </a:xfrm>
          <a:prstGeom prst="rect">
            <a:avLst/>
          </a:prstGeom>
          <a:noFill/>
        </p:spPr>
        <p:txBody>
          <a:bodyPr wrap="none" rtlCol="0">
            <a:spAutoFit/>
          </a:bodyPr>
          <a:lstStyle/>
          <a:p>
            <a:r>
              <a:rPr lang="en-US" dirty="0"/>
              <a:t>Room 2</a:t>
            </a:r>
            <a:endParaRPr lang="en-SG"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linds(horizontal)">
                                      <p:cBhvr>
                                        <p:cTn id="10" dur="500"/>
                                        <p:tgtEl>
                                          <p:spTgt spid="8"/>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nodeType="clickEffect">
                                  <p:stCondLst>
                                    <p:cond delay="0"/>
                                  </p:stCondLst>
                                  <p:childTnLst>
                                    <p:set>
                                      <p:cBhvr>
                                        <p:cTn id="18" dur="1" fill="hold">
                                          <p:stCondLst>
                                            <p:cond delay="0"/>
                                          </p:stCondLst>
                                        </p:cTn>
                                        <p:tgtEl>
                                          <p:spTgt spid="12291">
                                            <p:txEl>
                                              <p:pRg st="0" end="0"/>
                                            </p:txEl>
                                          </p:spTgt>
                                        </p:tgtEl>
                                        <p:attrNameLst>
                                          <p:attrName>style.visibility</p:attrName>
                                        </p:attrNameLst>
                                      </p:cBhvr>
                                      <p:to>
                                        <p:strVal val="visible"/>
                                      </p:to>
                                    </p:set>
                                    <p:animEffect transition="in" filter="blinds(horizontal)">
                                      <p:cBhvr>
                                        <p:cTn id="19" dur="500"/>
                                        <p:tgtEl>
                                          <p:spTgt spid="12291">
                                            <p:txEl>
                                              <p:pRg st="0" end="0"/>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12291">
                                            <p:txEl>
                                              <p:pRg st="1" end="1"/>
                                            </p:txEl>
                                          </p:spTgt>
                                        </p:tgtEl>
                                        <p:attrNameLst>
                                          <p:attrName>style.visibility</p:attrName>
                                        </p:attrNameLst>
                                      </p:cBhvr>
                                      <p:to>
                                        <p:strVal val="visible"/>
                                      </p:to>
                                    </p:set>
                                    <p:animEffect transition="in" filter="blinds(horizontal)">
                                      <p:cBhvr>
                                        <p:cTn id="22" dur="500"/>
                                        <p:tgtEl>
                                          <p:spTgt spid="12291">
                                            <p:txEl>
                                              <p:pRg st="1" end="1"/>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12291">
                                            <p:txEl>
                                              <p:pRg st="2" end="2"/>
                                            </p:txEl>
                                          </p:spTgt>
                                        </p:tgtEl>
                                        <p:attrNameLst>
                                          <p:attrName>style.visibility</p:attrName>
                                        </p:attrNameLst>
                                      </p:cBhvr>
                                      <p:to>
                                        <p:strVal val="visible"/>
                                      </p:to>
                                    </p:set>
                                    <p:animEffect transition="in" filter="blinds(horizontal)">
                                      <p:cBhvr>
                                        <p:cTn id="25" dur="500"/>
                                        <p:tgtEl>
                                          <p:spTgt spid="12291">
                                            <p:txEl>
                                              <p:pRg st="2" end="2"/>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12291">
                                            <p:txEl>
                                              <p:pRg st="3" end="3"/>
                                            </p:txEl>
                                          </p:spTgt>
                                        </p:tgtEl>
                                        <p:attrNameLst>
                                          <p:attrName>style.visibility</p:attrName>
                                        </p:attrNameLst>
                                      </p:cBhvr>
                                      <p:to>
                                        <p:strVal val="visible"/>
                                      </p:to>
                                    </p:set>
                                    <p:animEffect transition="in" filter="blinds(horizontal)">
                                      <p:cBhvr>
                                        <p:cTn id="28" dur="500"/>
                                        <p:tgtEl>
                                          <p:spTgt spid="12291">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2" grpId="0"/>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n-US" altLang="en-US"/>
              <a:t>Collection Tree Protocol (2009)</a:t>
            </a:r>
          </a:p>
        </p:txBody>
      </p:sp>
      <p:sp>
        <p:nvSpPr>
          <p:cNvPr id="16388" name="Rectangle 4"/>
          <p:cNvSpPr>
            <a:spLocks noGrp="1" noChangeArrowheads="1"/>
          </p:cNvSpPr>
          <p:nvPr>
            <p:ph idx="1"/>
          </p:nvPr>
        </p:nvSpPr>
        <p:spPr>
          <a:xfrm>
            <a:off x="943218" y="1557460"/>
            <a:ext cx="10873643" cy="4464050"/>
          </a:xfrm>
        </p:spPr>
        <p:txBody>
          <a:bodyPr>
            <a:normAutofit/>
          </a:bodyPr>
          <a:lstStyle/>
          <a:p>
            <a:r>
              <a:rPr lang="en-US" altLang="en-US" dirty="0">
                <a:latin typeface="+mj-lt"/>
              </a:rPr>
              <a:t>Current default routing protocol in </a:t>
            </a:r>
            <a:r>
              <a:rPr lang="en-US" altLang="en-US" dirty="0" err="1">
                <a:latin typeface="+mj-lt"/>
              </a:rPr>
              <a:t>TinyOS</a:t>
            </a:r>
            <a:endParaRPr lang="en-US" altLang="en-US" dirty="0">
              <a:latin typeface="+mj-lt"/>
            </a:endParaRPr>
          </a:p>
          <a:p>
            <a:r>
              <a:rPr lang="en-US" altLang="en-US" dirty="0">
                <a:latin typeface="+mj-lt"/>
              </a:rPr>
              <a:t>Tested on 12 different testbeds (20 nodes – 310 nodes)</a:t>
            </a:r>
          </a:p>
          <a:p>
            <a:pPr lvl="1"/>
            <a:r>
              <a:rPr lang="en-US" altLang="en-US" dirty="0">
                <a:latin typeface="+mj-lt"/>
              </a:rPr>
              <a:t>&gt; 90% delivery rate in all cases</a:t>
            </a:r>
          </a:p>
          <a:p>
            <a:pPr lvl="1"/>
            <a:r>
              <a:rPr lang="en-US" altLang="en-US" dirty="0">
                <a:latin typeface="+mj-lt"/>
              </a:rPr>
              <a:t>&gt; 99% in many cases</a:t>
            </a:r>
          </a:p>
          <a:p>
            <a:r>
              <a:rPr lang="en-US" altLang="en-US" dirty="0">
                <a:latin typeface="+mj-lt"/>
              </a:rPr>
              <a:t>Some limitations in evaluation</a:t>
            </a:r>
          </a:p>
          <a:p>
            <a:pPr lvl="1"/>
            <a:r>
              <a:rPr lang="en-US" altLang="en-US" dirty="0">
                <a:latin typeface="+mj-lt"/>
              </a:rPr>
              <a:t>In testbed evaluation, there is no issue with battery drain</a:t>
            </a:r>
          </a:p>
          <a:p>
            <a:pPr lvl="1"/>
            <a:r>
              <a:rPr lang="en-US" altLang="en-US" dirty="0">
                <a:latin typeface="+mj-lt"/>
              </a:rPr>
              <a:t>Power is often set to maximum value</a:t>
            </a:r>
          </a:p>
          <a:p>
            <a:pPr lvl="1"/>
            <a:r>
              <a:rPr lang="en-US" altLang="en-US" dirty="0">
                <a:latin typeface="+mj-lt"/>
              </a:rPr>
              <a:t>Deployment tends to be very dense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6388">
                                            <p:txEl>
                                              <p:pRg st="4" end="4"/>
                                            </p:txEl>
                                          </p:spTgt>
                                        </p:tgtEl>
                                        <p:attrNameLst>
                                          <p:attrName>style.visibility</p:attrName>
                                        </p:attrNameLst>
                                      </p:cBhvr>
                                      <p:to>
                                        <p:strVal val="visible"/>
                                      </p:to>
                                    </p:set>
                                    <p:animEffect transition="in" filter="blinds(horizontal)">
                                      <p:cBhvr>
                                        <p:cTn id="7" dur="500"/>
                                        <p:tgtEl>
                                          <p:spTgt spid="16388">
                                            <p:txEl>
                                              <p:pRg st="4" end="4"/>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6388">
                                            <p:txEl>
                                              <p:pRg st="5" end="5"/>
                                            </p:txEl>
                                          </p:spTgt>
                                        </p:tgtEl>
                                        <p:attrNameLst>
                                          <p:attrName>style.visibility</p:attrName>
                                        </p:attrNameLst>
                                      </p:cBhvr>
                                      <p:to>
                                        <p:strVal val="visible"/>
                                      </p:to>
                                    </p:set>
                                    <p:animEffect transition="in" filter="blinds(horizontal)">
                                      <p:cBhvr>
                                        <p:cTn id="10" dur="500"/>
                                        <p:tgtEl>
                                          <p:spTgt spid="16388">
                                            <p:txEl>
                                              <p:pRg st="5" end="5"/>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16388">
                                            <p:txEl>
                                              <p:pRg st="6" end="6"/>
                                            </p:txEl>
                                          </p:spTgt>
                                        </p:tgtEl>
                                        <p:attrNameLst>
                                          <p:attrName>style.visibility</p:attrName>
                                        </p:attrNameLst>
                                      </p:cBhvr>
                                      <p:to>
                                        <p:strVal val="visible"/>
                                      </p:to>
                                    </p:set>
                                    <p:animEffect transition="in" filter="blinds(horizontal)">
                                      <p:cBhvr>
                                        <p:cTn id="13" dur="500"/>
                                        <p:tgtEl>
                                          <p:spTgt spid="16388">
                                            <p:txEl>
                                              <p:pRg st="6" end="6"/>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16388">
                                            <p:txEl>
                                              <p:pRg st="7" end="7"/>
                                            </p:txEl>
                                          </p:spTgt>
                                        </p:tgtEl>
                                        <p:attrNameLst>
                                          <p:attrName>style.visibility</p:attrName>
                                        </p:attrNameLst>
                                      </p:cBhvr>
                                      <p:to>
                                        <p:strVal val="visible"/>
                                      </p:to>
                                    </p:set>
                                    <p:animEffect transition="in" filter="blinds(horizontal)">
                                      <p:cBhvr>
                                        <p:cTn id="16" dur="500"/>
                                        <p:tgtEl>
                                          <p:spTgt spid="1638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p:txBody>
          <a:bodyPr/>
          <a:lstStyle/>
          <a:p>
            <a:r>
              <a:rPr lang="en-US" altLang="en-US"/>
              <a:t>CTP</a:t>
            </a:r>
            <a:endParaRPr lang="en-SG" altLang="en-US"/>
          </a:p>
        </p:txBody>
      </p:sp>
      <p:sp>
        <p:nvSpPr>
          <p:cNvPr id="55299" name="Content Placeholder 4"/>
          <p:cNvSpPr>
            <a:spLocks noGrp="1"/>
          </p:cNvSpPr>
          <p:nvPr>
            <p:ph idx="1"/>
          </p:nvPr>
        </p:nvSpPr>
        <p:spPr>
          <a:xfrm>
            <a:off x="838200" y="1638300"/>
            <a:ext cx="10720754" cy="3581400"/>
          </a:xfrm>
        </p:spPr>
        <p:txBody>
          <a:bodyPr/>
          <a:lstStyle/>
          <a:p>
            <a:r>
              <a:rPr lang="en-US" altLang="en-US" dirty="0">
                <a:latin typeface="+mj-lt"/>
              </a:rPr>
              <a:t>Major subcomponents</a:t>
            </a:r>
          </a:p>
          <a:p>
            <a:pPr lvl="1"/>
            <a:r>
              <a:rPr lang="en-US" altLang="en-US" sz="2800" dirty="0">
                <a:latin typeface="+mj-lt"/>
              </a:rPr>
              <a:t>4-bit link estimator</a:t>
            </a:r>
          </a:p>
          <a:p>
            <a:pPr lvl="1"/>
            <a:r>
              <a:rPr lang="en-US" altLang="en-US" sz="2800" dirty="0">
                <a:latin typeface="+mj-lt"/>
              </a:rPr>
              <a:t>Datapath validation</a:t>
            </a:r>
          </a:p>
          <a:p>
            <a:pPr lvl="1"/>
            <a:r>
              <a:rPr lang="en-US" altLang="en-US" sz="2800" dirty="0">
                <a:latin typeface="+mj-lt"/>
              </a:rPr>
              <a:t>Adaptive beaconing</a:t>
            </a:r>
          </a:p>
          <a:p>
            <a:r>
              <a:rPr lang="en-US" altLang="en-US" dirty="0">
                <a:solidFill>
                  <a:srgbClr val="002060"/>
                </a:solidFill>
                <a:latin typeface="+mj-lt"/>
              </a:rPr>
              <a:t>Addresses the challenges of </a:t>
            </a:r>
            <a:r>
              <a:rPr lang="en-US" altLang="en-US" sz="2600" dirty="0">
                <a:solidFill>
                  <a:srgbClr val="002060"/>
                </a:solidFill>
                <a:latin typeface="+mj-lt"/>
              </a:rPr>
              <a:t>reducing overhead of neighbor while having fast reaction to link failure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5299">
                                            <p:txEl>
                                              <p:pRg st="4" end="4"/>
                                            </p:txEl>
                                          </p:spTgt>
                                        </p:tgtEl>
                                        <p:attrNameLst>
                                          <p:attrName>style.visibility</p:attrName>
                                        </p:attrNameLst>
                                      </p:cBhvr>
                                      <p:to>
                                        <p:strVal val="visible"/>
                                      </p:to>
                                    </p:set>
                                    <p:animEffect transition="in" filter="fade">
                                      <p:cBhvr>
                                        <p:cTn id="7" dur="500"/>
                                        <p:tgtEl>
                                          <p:spTgt spid="5529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WiFi</a:t>
            </a:r>
            <a:r>
              <a:rPr lang="en-US" dirty="0"/>
              <a:t> Channel Usage</a:t>
            </a:r>
          </a:p>
        </p:txBody>
      </p:sp>
      <p:pic>
        <p:nvPicPr>
          <p:cNvPr id="5" name="Content Placeholder 4"/>
          <p:cNvPicPr>
            <a:picLocks noGrp="1" noChangeAspect="1"/>
          </p:cNvPicPr>
          <p:nvPr>
            <p:ph idx="1"/>
          </p:nvPr>
        </p:nvPicPr>
        <p:blipFill>
          <a:blip r:embed="rId2"/>
          <a:stretch>
            <a:fillRect/>
          </a:stretch>
        </p:blipFill>
        <p:spPr>
          <a:xfrm>
            <a:off x="2150994" y="2080419"/>
            <a:ext cx="8263666" cy="3886200"/>
          </a:xfrm>
          <a:prstGeom prst="rect">
            <a:avLst/>
          </a:prstGeom>
        </p:spPr>
      </p:pic>
      <p:sp>
        <p:nvSpPr>
          <p:cNvPr id="3" name="Slide Number Placeholder 2"/>
          <p:cNvSpPr>
            <a:spLocks noGrp="1"/>
          </p:cNvSpPr>
          <p:nvPr>
            <p:ph type="sldNum" sz="quarter" idx="12"/>
          </p:nvPr>
        </p:nvSpPr>
        <p:spPr/>
        <p:txBody>
          <a:bodyPr/>
          <a:lstStyle/>
          <a:p>
            <a:fld id="{69E57DC2-970A-4B3E-BB1C-7A09969E49DF}" type="slidenum">
              <a:rPr lang="en-US" smtClean="0"/>
              <a:t>11</a:t>
            </a:fld>
            <a:endParaRPr lang="en-US" dirty="0"/>
          </a:p>
        </p:txBody>
      </p:sp>
    </p:spTree>
    <p:extLst>
      <p:ext uri="{BB962C8B-B14F-4D97-AF65-F5344CB8AC3E}">
        <p14:creationId xmlns:p14="http://schemas.microsoft.com/office/powerpoint/2010/main" val="3636553590"/>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589757" y="206042"/>
            <a:ext cx="7313612" cy="1143000"/>
          </a:xfrm>
        </p:spPr>
        <p:txBody>
          <a:bodyPr/>
          <a:lstStyle/>
          <a:p>
            <a:r>
              <a:rPr lang="en-US" altLang="en-US" dirty="0"/>
              <a:t>Data Driven Estimation</a:t>
            </a:r>
          </a:p>
        </p:txBody>
      </p:sp>
      <p:sp>
        <p:nvSpPr>
          <p:cNvPr id="56323" name="Rectangle 3"/>
          <p:cNvSpPr>
            <a:spLocks noGrp="1" noChangeArrowheads="1"/>
          </p:cNvSpPr>
          <p:nvPr>
            <p:ph type="body" sz="half" idx="1"/>
          </p:nvPr>
        </p:nvSpPr>
        <p:spPr>
          <a:xfrm>
            <a:off x="2371725" y="1138239"/>
            <a:ext cx="7316788" cy="915987"/>
          </a:xfrm>
        </p:spPr>
        <p:txBody>
          <a:bodyPr/>
          <a:lstStyle/>
          <a:p>
            <a:r>
              <a:rPr lang="en-US" altLang="en-US" dirty="0">
                <a:solidFill>
                  <a:srgbClr val="002060"/>
                </a:solidFill>
              </a:rPr>
              <a:t>Estimation is agile and driven by the ACK-bit (data-driven estimation) </a:t>
            </a:r>
          </a:p>
        </p:txBody>
      </p:sp>
      <p:graphicFrame>
        <p:nvGraphicFramePr>
          <p:cNvPr id="56324" name="Object 2"/>
          <p:cNvGraphicFramePr>
            <a:graphicFrameLocks noGrp="1" noChangeAspect="1"/>
          </p:cNvGraphicFramePr>
          <p:nvPr>
            <p:ph sz="half" idx="2"/>
          </p:nvPr>
        </p:nvGraphicFramePr>
        <p:xfrm>
          <a:off x="4246563" y="2628901"/>
          <a:ext cx="2716212" cy="576263"/>
        </p:xfrm>
        <a:graphic>
          <a:graphicData uri="http://schemas.openxmlformats.org/presentationml/2006/ole">
            <mc:AlternateContent xmlns:mc="http://schemas.openxmlformats.org/markup-compatibility/2006">
              <mc:Choice xmlns:v="urn:schemas-microsoft-com:vml" Requires="v">
                <p:oleObj name="Equation" r:id="rId2" imgW="837836" imgH="177723" progId="Equation.3">
                  <p:embed/>
                </p:oleObj>
              </mc:Choice>
              <mc:Fallback>
                <p:oleObj name="Equation" r:id="rId2" imgW="837836" imgH="177723" progId="Equation.3">
                  <p:embed/>
                  <p:pic>
                    <p:nvPicPr>
                      <p:cNvPr id="56324" name="Object 2"/>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46563" y="2628901"/>
                        <a:ext cx="2716212"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6325" name="Text Box 4"/>
          <p:cNvSpPr txBox="1">
            <a:spLocks noChangeArrowheads="1"/>
          </p:cNvSpPr>
          <p:nvPr/>
        </p:nvSpPr>
        <p:spPr bwMode="auto">
          <a:xfrm>
            <a:off x="3059113" y="1825625"/>
            <a:ext cx="563880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CC99"/>
                </a:solidFill>
                <a:latin typeface="Times New Roman" panose="02020603050405020304" pitchFamily="18" charset="0"/>
              </a:defRPr>
            </a:lvl1pPr>
            <a:lvl2pPr marL="742950" indent="-285750">
              <a:defRPr sz="2400" b="1">
                <a:solidFill>
                  <a:srgbClr val="FFCC99"/>
                </a:solidFill>
                <a:latin typeface="Times New Roman" panose="02020603050405020304" pitchFamily="18" charset="0"/>
              </a:defRPr>
            </a:lvl2pPr>
            <a:lvl3pPr marL="1143000" indent="-228600">
              <a:defRPr sz="2400" b="1">
                <a:solidFill>
                  <a:srgbClr val="FFCC99"/>
                </a:solidFill>
                <a:latin typeface="Times New Roman" panose="02020603050405020304" pitchFamily="18" charset="0"/>
              </a:defRPr>
            </a:lvl3pPr>
            <a:lvl4pPr marL="1600200" indent="-228600">
              <a:defRPr sz="2400" b="1">
                <a:solidFill>
                  <a:srgbClr val="FFCC99"/>
                </a:solidFill>
                <a:latin typeface="Times New Roman" panose="02020603050405020304" pitchFamily="18" charset="0"/>
              </a:defRPr>
            </a:lvl4pPr>
            <a:lvl5pPr marL="2057400" indent="-228600">
              <a:defRPr sz="2400" b="1">
                <a:solidFill>
                  <a:srgbClr val="FFCC99"/>
                </a:solidFill>
                <a:latin typeface="Times New Roman" panose="02020603050405020304" pitchFamily="18" charset="0"/>
              </a:defRPr>
            </a:lvl5pPr>
            <a:lvl6pPr marL="2514600" indent="-228600" eaLnBrk="0" fontAlgn="base" hangingPunct="0">
              <a:spcBef>
                <a:spcPct val="0"/>
              </a:spcBef>
              <a:spcAft>
                <a:spcPct val="0"/>
              </a:spcAft>
              <a:defRPr sz="2400" b="1">
                <a:solidFill>
                  <a:srgbClr val="FFCC99"/>
                </a:solidFill>
                <a:latin typeface="Times New Roman" panose="02020603050405020304" pitchFamily="18" charset="0"/>
              </a:defRPr>
            </a:lvl6pPr>
            <a:lvl7pPr marL="2971800" indent="-228600" eaLnBrk="0" fontAlgn="base" hangingPunct="0">
              <a:spcBef>
                <a:spcPct val="0"/>
              </a:spcBef>
              <a:spcAft>
                <a:spcPct val="0"/>
              </a:spcAft>
              <a:defRPr sz="2400" b="1">
                <a:solidFill>
                  <a:srgbClr val="FFCC99"/>
                </a:solidFill>
                <a:latin typeface="Times New Roman" panose="02020603050405020304" pitchFamily="18" charset="0"/>
              </a:defRPr>
            </a:lvl7pPr>
            <a:lvl8pPr marL="3429000" indent="-228600" eaLnBrk="0" fontAlgn="base" hangingPunct="0">
              <a:spcBef>
                <a:spcPct val="0"/>
              </a:spcBef>
              <a:spcAft>
                <a:spcPct val="0"/>
              </a:spcAft>
              <a:defRPr sz="2400" b="1">
                <a:solidFill>
                  <a:srgbClr val="FFCC99"/>
                </a:solidFill>
                <a:latin typeface="Times New Roman" panose="02020603050405020304" pitchFamily="18" charset="0"/>
              </a:defRPr>
            </a:lvl8pPr>
            <a:lvl9pPr marL="3886200" indent="-228600" eaLnBrk="0" fontAlgn="base" hangingPunct="0">
              <a:spcBef>
                <a:spcPct val="0"/>
              </a:spcBef>
              <a:spcAft>
                <a:spcPct val="0"/>
              </a:spcAft>
              <a:defRPr sz="2400" b="1">
                <a:solidFill>
                  <a:srgbClr val="FFCC99"/>
                </a:solidFill>
                <a:latin typeface="Times New Roman" panose="02020603050405020304" pitchFamily="18" charset="0"/>
              </a:defRPr>
            </a:lvl9pPr>
          </a:lstStyle>
          <a:p>
            <a:pPr eaLnBrk="1" hangingPunct="1"/>
            <a:endParaRPr lang="en-US" altLang="en-US" sz="1800">
              <a:solidFill>
                <a:srgbClr val="002060"/>
              </a:solidFill>
            </a:endParaRPr>
          </a:p>
          <a:p>
            <a:pPr eaLnBrk="1" hangingPunct="1"/>
            <a:r>
              <a:rPr lang="en-US" altLang="en-US">
                <a:solidFill>
                  <a:srgbClr val="002060"/>
                </a:solidFill>
              </a:rPr>
              <a:t>If </a:t>
            </a:r>
            <a:r>
              <a:rPr lang="en-US" altLang="en-US" i="1">
                <a:solidFill>
                  <a:srgbClr val="002060"/>
                </a:solidFill>
              </a:rPr>
              <a:t>a</a:t>
            </a:r>
            <a:r>
              <a:rPr lang="en-US" altLang="en-US">
                <a:solidFill>
                  <a:srgbClr val="002060"/>
                </a:solidFill>
              </a:rPr>
              <a:t> out of </a:t>
            </a:r>
            <a:r>
              <a:rPr lang="en-US" altLang="en-US" i="1">
                <a:solidFill>
                  <a:srgbClr val="002060"/>
                </a:solidFill>
              </a:rPr>
              <a:t>K</a:t>
            </a:r>
            <a:r>
              <a:rPr lang="en-US" altLang="en-US" i="1" baseline="-25000">
                <a:solidFill>
                  <a:srgbClr val="002060"/>
                </a:solidFill>
              </a:rPr>
              <a:t>u</a:t>
            </a:r>
            <a:r>
              <a:rPr lang="en-US" altLang="en-US">
                <a:solidFill>
                  <a:srgbClr val="002060"/>
                </a:solidFill>
              </a:rPr>
              <a:t> packets are acknowledged then </a:t>
            </a:r>
          </a:p>
          <a:p>
            <a:pPr eaLnBrk="1" hangingPunct="1"/>
            <a:endParaRPr lang="en-US" altLang="en-US" sz="1800">
              <a:solidFill>
                <a:srgbClr val="002060"/>
              </a:solidFill>
            </a:endParaRPr>
          </a:p>
          <a:p>
            <a:pPr eaLnBrk="1" hangingPunct="1"/>
            <a:endParaRPr lang="en-US" altLang="en-US" sz="1800" i="1" baseline="-25000">
              <a:solidFill>
                <a:srgbClr val="002060"/>
              </a:solidFill>
            </a:endParaRPr>
          </a:p>
        </p:txBody>
      </p:sp>
      <p:sp>
        <p:nvSpPr>
          <p:cNvPr id="56326" name="Text Box 26"/>
          <p:cNvSpPr txBox="1">
            <a:spLocks noChangeArrowheads="1"/>
          </p:cNvSpPr>
          <p:nvPr/>
        </p:nvSpPr>
        <p:spPr bwMode="auto">
          <a:xfrm>
            <a:off x="2779713" y="3484563"/>
            <a:ext cx="13192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rgbClr val="FFCC99"/>
                </a:solidFill>
                <a:latin typeface="Times New Roman" panose="02020603050405020304" pitchFamily="18" charset="0"/>
              </a:defRPr>
            </a:lvl1pPr>
            <a:lvl2pPr marL="742950" indent="-285750">
              <a:defRPr sz="2400" b="1">
                <a:solidFill>
                  <a:srgbClr val="FFCC99"/>
                </a:solidFill>
                <a:latin typeface="Times New Roman" panose="02020603050405020304" pitchFamily="18" charset="0"/>
              </a:defRPr>
            </a:lvl2pPr>
            <a:lvl3pPr marL="1143000" indent="-228600">
              <a:defRPr sz="2400" b="1">
                <a:solidFill>
                  <a:srgbClr val="FFCC99"/>
                </a:solidFill>
                <a:latin typeface="Times New Roman" panose="02020603050405020304" pitchFamily="18" charset="0"/>
              </a:defRPr>
            </a:lvl3pPr>
            <a:lvl4pPr marL="1600200" indent="-228600">
              <a:defRPr sz="2400" b="1">
                <a:solidFill>
                  <a:srgbClr val="FFCC99"/>
                </a:solidFill>
                <a:latin typeface="Times New Roman" panose="02020603050405020304" pitchFamily="18" charset="0"/>
              </a:defRPr>
            </a:lvl4pPr>
            <a:lvl5pPr marL="2057400" indent="-228600">
              <a:defRPr sz="2400" b="1">
                <a:solidFill>
                  <a:srgbClr val="FFCC99"/>
                </a:solidFill>
                <a:latin typeface="Times New Roman" panose="02020603050405020304" pitchFamily="18" charset="0"/>
              </a:defRPr>
            </a:lvl5pPr>
            <a:lvl6pPr marL="2514600" indent="-228600" eaLnBrk="0" fontAlgn="base" hangingPunct="0">
              <a:spcBef>
                <a:spcPct val="0"/>
              </a:spcBef>
              <a:spcAft>
                <a:spcPct val="0"/>
              </a:spcAft>
              <a:defRPr sz="2400" b="1">
                <a:solidFill>
                  <a:srgbClr val="FFCC99"/>
                </a:solidFill>
                <a:latin typeface="Times New Roman" panose="02020603050405020304" pitchFamily="18" charset="0"/>
              </a:defRPr>
            </a:lvl6pPr>
            <a:lvl7pPr marL="2971800" indent="-228600" eaLnBrk="0" fontAlgn="base" hangingPunct="0">
              <a:spcBef>
                <a:spcPct val="0"/>
              </a:spcBef>
              <a:spcAft>
                <a:spcPct val="0"/>
              </a:spcAft>
              <a:defRPr sz="2400" b="1">
                <a:solidFill>
                  <a:srgbClr val="FFCC99"/>
                </a:solidFill>
                <a:latin typeface="Times New Roman" panose="02020603050405020304" pitchFamily="18" charset="0"/>
              </a:defRPr>
            </a:lvl7pPr>
            <a:lvl8pPr marL="3429000" indent="-228600" eaLnBrk="0" fontAlgn="base" hangingPunct="0">
              <a:spcBef>
                <a:spcPct val="0"/>
              </a:spcBef>
              <a:spcAft>
                <a:spcPct val="0"/>
              </a:spcAft>
              <a:defRPr sz="2400" b="1">
                <a:solidFill>
                  <a:srgbClr val="FFCC99"/>
                </a:solidFill>
                <a:latin typeface="Times New Roman" panose="02020603050405020304" pitchFamily="18" charset="0"/>
              </a:defRPr>
            </a:lvl8pPr>
            <a:lvl9pPr marL="3886200" indent="-228600" eaLnBrk="0" fontAlgn="base" hangingPunct="0">
              <a:spcBef>
                <a:spcPct val="0"/>
              </a:spcBef>
              <a:spcAft>
                <a:spcPct val="0"/>
              </a:spcAft>
              <a:defRPr sz="2400" b="1">
                <a:solidFill>
                  <a:srgbClr val="FFCC99"/>
                </a:solidFill>
                <a:latin typeface="Times New Roman" panose="02020603050405020304" pitchFamily="18" charset="0"/>
              </a:defRPr>
            </a:lvl9pPr>
          </a:lstStyle>
          <a:p>
            <a:pPr eaLnBrk="1" hangingPunct="1"/>
            <a:r>
              <a:rPr lang="en-US" altLang="en-US">
                <a:solidFill>
                  <a:srgbClr val="002060"/>
                </a:solidFill>
              </a:rPr>
              <a:t>If K</a:t>
            </a:r>
            <a:r>
              <a:rPr lang="en-US" altLang="en-US" baseline="-25000">
                <a:solidFill>
                  <a:srgbClr val="002060"/>
                </a:solidFill>
              </a:rPr>
              <a:t>u</a:t>
            </a:r>
            <a:r>
              <a:rPr lang="en-US" altLang="en-US">
                <a:solidFill>
                  <a:srgbClr val="002060"/>
                </a:solidFill>
              </a:rPr>
              <a:t> = 5</a:t>
            </a:r>
          </a:p>
        </p:txBody>
      </p:sp>
      <p:grpSp>
        <p:nvGrpSpPr>
          <p:cNvPr id="56327" name="Group 1"/>
          <p:cNvGrpSpPr>
            <a:grpSpLocks/>
          </p:cNvGrpSpPr>
          <p:nvPr/>
        </p:nvGrpSpPr>
        <p:grpSpPr bwMode="auto">
          <a:xfrm>
            <a:off x="2855914" y="4635500"/>
            <a:ext cx="6897687" cy="1403350"/>
            <a:chOff x="1905000" y="4953000"/>
            <a:chExt cx="6324600" cy="1085850"/>
          </a:xfrm>
        </p:grpSpPr>
        <p:sp>
          <p:nvSpPr>
            <p:cNvPr id="56330" name="Line 7"/>
            <p:cNvSpPr>
              <a:spLocks noChangeShapeType="1"/>
            </p:cNvSpPr>
            <p:nvPr/>
          </p:nvSpPr>
          <p:spPr bwMode="auto">
            <a:xfrm>
              <a:off x="1905000" y="5410200"/>
              <a:ext cx="6324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6331" name="Rectangle 8"/>
            <p:cNvSpPr>
              <a:spLocks noChangeArrowheads="1"/>
            </p:cNvSpPr>
            <p:nvPr/>
          </p:nvSpPr>
          <p:spPr bwMode="auto">
            <a:xfrm>
              <a:off x="3886200" y="4953000"/>
              <a:ext cx="762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rgbClr val="FFCC99"/>
                  </a:solidFill>
                  <a:latin typeface="Times New Roman" panose="02020603050405020304" pitchFamily="18" charset="0"/>
                </a:defRPr>
              </a:lvl1pPr>
              <a:lvl2pPr marL="742950" indent="-285750">
                <a:defRPr sz="2400" b="1">
                  <a:solidFill>
                    <a:srgbClr val="FFCC99"/>
                  </a:solidFill>
                  <a:latin typeface="Times New Roman" panose="02020603050405020304" pitchFamily="18" charset="0"/>
                </a:defRPr>
              </a:lvl2pPr>
              <a:lvl3pPr marL="1143000" indent="-228600">
                <a:defRPr sz="2400" b="1">
                  <a:solidFill>
                    <a:srgbClr val="FFCC99"/>
                  </a:solidFill>
                  <a:latin typeface="Times New Roman" panose="02020603050405020304" pitchFamily="18" charset="0"/>
                </a:defRPr>
              </a:lvl3pPr>
              <a:lvl4pPr marL="1600200" indent="-228600">
                <a:defRPr sz="2400" b="1">
                  <a:solidFill>
                    <a:srgbClr val="FFCC99"/>
                  </a:solidFill>
                  <a:latin typeface="Times New Roman" panose="02020603050405020304" pitchFamily="18" charset="0"/>
                </a:defRPr>
              </a:lvl4pPr>
              <a:lvl5pPr marL="2057400" indent="-228600">
                <a:defRPr sz="2400" b="1">
                  <a:solidFill>
                    <a:srgbClr val="FFCC99"/>
                  </a:solidFill>
                  <a:latin typeface="Times New Roman" panose="02020603050405020304" pitchFamily="18" charset="0"/>
                </a:defRPr>
              </a:lvl5pPr>
              <a:lvl6pPr marL="2514600" indent="-228600" eaLnBrk="0" fontAlgn="base" hangingPunct="0">
                <a:spcBef>
                  <a:spcPct val="0"/>
                </a:spcBef>
                <a:spcAft>
                  <a:spcPct val="0"/>
                </a:spcAft>
                <a:defRPr sz="2400" b="1">
                  <a:solidFill>
                    <a:srgbClr val="FFCC99"/>
                  </a:solidFill>
                  <a:latin typeface="Times New Roman" panose="02020603050405020304" pitchFamily="18" charset="0"/>
                </a:defRPr>
              </a:lvl6pPr>
              <a:lvl7pPr marL="2971800" indent="-228600" eaLnBrk="0" fontAlgn="base" hangingPunct="0">
                <a:spcBef>
                  <a:spcPct val="0"/>
                </a:spcBef>
                <a:spcAft>
                  <a:spcPct val="0"/>
                </a:spcAft>
                <a:defRPr sz="2400" b="1">
                  <a:solidFill>
                    <a:srgbClr val="FFCC99"/>
                  </a:solidFill>
                  <a:latin typeface="Times New Roman" panose="02020603050405020304" pitchFamily="18" charset="0"/>
                </a:defRPr>
              </a:lvl7pPr>
              <a:lvl8pPr marL="3429000" indent="-228600" eaLnBrk="0" fontAlgn="base" hangingPunct="0">
                <a:spcBef>
                  <a:spcPct val="0"/>
                </a:spcBef>
                <a:spcAft>
                  <a:spcPct val="0"/>
                </a:spcAft>
                <a:defRPr sz="2400" b="1">
                  <a:solidFill>
                    <a:srgbClr val="FFCC99"/>
                  </a:solidFill>
                  <a:latin typeface="Times New Roman" panose="02020603050405020304" pitchFamily="18" charset="0"/>
                </a:defRPr>
              </a:lvl8pPr>
              <a:lvl9pPr marL="3886200" indent="-228600" eaLnBrk="0" fontAlgn="base" hangingPunct="0">
                <a:spcBef>
                  <a:spcPct val="0"/>
                </a:spcBef>
                <a:spcAft>
                  <a:spcPct val="0"/>
                </a:spcAft>
                <a:defRPr sz="2400" b="1">
                  <a:solidFill>
                    <a:srgbClr val="FFCC99"/>
                  </a:solidFill>
                  <a:latin typeface="Times New Roman" panose="02020603050405020304" pitchFamily="18" charset="0"/>
                </a:defRPr>
              </a:lvl9pPr>
            </a:lstStyle>
            <a:p>
              <a:pPr eaLnBrk="1" hangingPunct="1"/>
              <a:endParaRPr lang="en-SG" altLang="en-US">
                <a:solidFill>
                  <a:schemeClr val="tx2"/>
                </a:solidFill>
              </a:endParaRPr>
            </a:p>
          </p:txBody>
        </p:sp>
        <p:sp>
          <p:nvSpPr>
            <p:cNvPr id="56332" name="Rectangle 9"/>
            <p:cNvSpPr>
              <a:spLocks noChangeArrowheads="1"/>
            </p:cNvSpPr>
            <p:nvPr/>
          </p:nvSpPr>
          <p:spPr bwMode="auto">
            <a:xfrm>
              <a:off x="4049713" y="4953000"/>
              <a:ext cx="762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rgbClr val="FFCC99"/>
                  </a:solidFill>
                  <a:latin typeface="Times New Roman" panose="02020603050405020304" pitchFamily="18" charset="0"/>
                </a:defRPr>
              </a:lvl1pPr>
              <a:lvl2pPr marL="742950" indent="-285750">
                <a:defRPr sz="2400" b="1">
                  <a:solidFill>
                    <a:srgbClr val="FFCC99"/>
                  </a:solidFill>
                  <a:latin typeface="Times New Roman" panose="02020603050405020304" pitchFamily="18" charset="0"/>
                </a:defRPr>
              </a:lvl2pPr>
              <a:lvl3pPr marL="1143000" indent="-228600">
                <a:defRPr sz="2400" b="1">
                  <a:solidFill>
                    <a:srgbClr val="FFCC99"/>
                  </a:solidFill>
                  <a:latin typeface="Times New Roman" panose="02020603050405020304" pitchFamily="18" charset="0"/>
                </a:defRPr>
              </a:lvl3pPr>
              <a:lvl4pPr marL="1600200" indent="-228600">
                <a:defRPr sz="2400" b="1">
                  <a:solidFill>
                    <a:srgbClr val="FFCC99"/>
                  </a:solidFill>
                  <a:latin typeface="Times New Roman" panose="02020603050405020304" pitchFamily="18" charset="0"/>
                </a:defRPr>
              </a:lvl4pPr>
              <a:lvl5pPr marL="2057400" indent="-228600">
                <a:defRPr sz="2400" b="1">
                  <a:solidFill>
                    <a:srgbClr val="FFCC99"/>
                  </a:solidFill>
                  <a:latin typeface="Times New Roman" panose="02020603050405020304" pitchFamily="18" charset="0"/>
                </a:defRPr>
              </a:lvl5pPr>
              <a:lvl6pPr marL="2514600" indent="-228600" eaLnBrk="0" fontAlgn="base" hangingPunct="0">
                <a:spcBef>
                  <a:spcPct val="0"/>
                </a:spcBef>
                <a:spcAft>
                  <a:spcPct val="0"/>
                </a:spcAft>
                <a:defRPr sz="2400" b="1">
                  <a:solidFill>
                    <a:srgbClr val="FFCC99"/>
                  </a:solidFill>
                  <a:latin typeface="Times New Roman" panose="02020603050405020304" pitchFamily="18" charset="0"/>
                </a:defRPr>
              </a:lvl6pPr>
              <a:lvl7pPr marL="2971800" indent="-228600" eaLnBrk="0" fontAlgn="base" hangingPunct="0">
                <a:spcBef>
                  <a:spcPct val="0"/>
                </a:spcBef>
                <a:spcAft>
                  <a:spcPct val="0"/>
                </a:spcAft>
                <a:defRPr sz="2400" b="1">
                  <a:solidFill>
                    <a:srgbClr val="FFCC99"/>
                  </a:solidFill>
                  <a:latin typeface="Times New Roman" panose="02020603050405020304" pitchFamily="18" charset="0"/>
                </a:defRPr>
              </a:lvl7pPr>
              <a:lvl8pPr marL="3429000" indent="-228600" eaLnBrk="0" fontAlgn="base" hangingPunct="0">
                <a:spcBef>
                  <a:spcPct val="0"/>
                </a:spcBef>
                <a:spcAft>
                  <a:spcPct val="0"/>
                </a:spcAft>
                <a:defRPr sz="2400" b="1">
                  <a:solidFill>
                    <a:srgbClr val="FFCC99"/>
                  </a:solidFill>
                  <a:latin typeface="Times New Roman" panose="02020603050405020304" pitchFamily="18" charset="0"/>
                </a:defRPr>
              </a:lvl8pPr>
              <a:lvl9pPr marL="3886200" indent="-228600" eaLnBrk="0" fontAlgn="base" hangingPunct="0">
                <a:spcBef>
                  <a:spcPct val="0"/>
                </a:spcBef>
                <a:spcAft>
                  <a:spcPct val="0"/>
                </a:spcAft>
                <a:defRPr sz="2400" b="1">
                  <a:solidFill>
                    <a:srgbClr val="FFCC99"/>
                  </a:solidFill>
                  <a:latin typeface="Times New Roman" panose="02020603050405020304" pitchFamily="18" charset="0"/>
                </a:defRPr>
              </a:lvl9pPr>
            </a:lstStyle>
            <a:p>
              <a:pPr eaLnBrk="1" hangingPunct="1"/>
              <a:endParaRPr lang="en-SG" altLang="en-US">
                <a:solidFill>
                  <a:schemeClr val="tx2"/>
                </a:solidFill>
              </a:endParaRPr>
            </a:p>
          </p:txBody>
        </p:sp>
        <p:sp>
          <p:nvSpPr>
            <p:cNvPr id="56333" name="Rectangle 10"/>
            <p:cNvSpPr>
              <a:spLocks noChangeArrowheads="1"/>
            </p:cNvSpPr>
            <p:nvPr/>
          </p:nvSpPr>
          <p:spPr bwMode="auto">
            <a:xfrm>
              <a:off x="4202113" y="4953000"/>
              <a:ext cx="762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rgbClr val="FFCC99"/>
                  </a:solidFill>
                  <a:latin typeface="Times New Roman" panose="02020603050405020304" pitchFamily="18" charset="0"/>
                </a:defRPr>
              </a:lvl1pPr>
              <a:lvl2pPr marL="742950" indent="-285750">
                <a:defRPr sz="2400" b="1">
                  <a:solidFill>
                    <a:srgbClr val="FFCC99"/>
                  </a:solidFill>
                  <a:latin typeface="Times New Roman" panose="02020603050405020304" pitchFamily="18" charset="0"/>
                </a:defRPr>
              </a:lvl2pPr>
              <a:lvl3pPr marL="1143000" indent="-228600">
                <a:defRPr sz="2400" b="1">
                  <a:solidFill>
                    <a:srgbClr val="FFCC99"/>
                  </a:solidFill>
                  <a:latin typeface="Times New Roman" panose="02020603050405020304" pitchFamily="18" charset="0"/>
                </a:defRPr>
              </a:lvl3pPr>
              <a:lvl4pPr marL="1600200" indent="-228600">
                <a:defRPr sz="2400" b="1">
                  <a:solidFill>
                    <a:srgbClr val="FFCC99"/>
                  </a:solidFill>
                  <a:latin typeface="Times New Roman" panose="02020603050405020304" pitchFamily="18" charset="0"/>
                </a:defRPr>
              </a:lvl4pPr>
              <a:lvl5pPr marL="2057400" indent="-228600">
                <a:defRPr sz="2400" b="1">
                  <a:solidFill>
                    <a:srgbClr val="FFCC99"/>
                  </a:solidFill>
                  <a:latin typeface="Times New Roman" panose="02020603050405020304" pitchFamily="18" charset="0"/>
                </a:defRPr>
              </a:lvl5pPr>
              <a:lvl6pPr marL="2514600" indent="-228600" eaLnBrk="0" fontAlgn="base" hangingPunct="0">
                <a:spcBef>
                  <a:spcPct val="0"/>
                </a:spcBef>
                <a:spcAft>
                  <a:spcPct val="0"/>
                </a:spcAft>
                <a:defRPr sz="2400" b="1">
                  <a:solidFill>
                    <a:srgbClr val="FFCC99"/>
                  </a:solidFill>
                  <a:latin typeface="Times New Roman" panose="02020603050405020304" pitchFamily="18" charset="0"/>
                </a:defRPr>
              </a:lvl6pPr>
              <a:lvl7pPr marL="2971800" indent="-228600" eaLnBrk="0" fontAlgn="base" hangingPunct="0">
                <a:spcBef>
                  <a:spcPct val="0"/>
                </a:spcBef>
                <a:spcAft>
                  <a:spcPct val="0"/>
                </a:spcAft>
                <a:defRPr sz="2400" b="1">
                  <a:solidFill>
                    <a:srgbClr val="FFCC99"/>
                  </a:solidFill>
                  <a:latin typeface="Times New Roman" panose="02020603050405020304" pitchFamily="18" charset="0"/>
                </a:defRPr>
              </a:lvl7pPr>
              <a:lvl8pPr marL="3429000" indent="-228600" eaLnBrk="0" fontAlgn="base" hangingPunct="0">
                <a:spcBef>
                  <a:spcPct val="0"/>
                </a:spcBef>
                <a:spcAft>
                  <a:spcPct val="0"/>
                </a:spcAft>
                <a:defRPr sz="2400" b="1">
                  <a:solidFill>
                    <a:srgbClr val="FFCC99"/>
                  </a:solidFill>
                  <a:latin typeface="Times New Roman" panose="02020603050405020304" pitchFamily="18" charset="0"/>
                </a:defRPr>
              </a:lvl8pPr>
              <a:lvl9pPr marL="3886200" indent="-228600" eaLnBrk="0" fontAlgn="base" hangingPunct="0">
                <a:spcBef>
                  <a:spcPct val="0"/>
                </a:spcBef>
                <a:spcAft>
                  <a:spcPct val="0"/>
                </a:spcAft>
                <a:defRPr sz="2400" b="1">
                  <a:solidFill>
                    <a:srgbClr val="FFCC99"/>
                  </a:solidFill>
                  <a:latin typeface="Times New Roman" panose="02020603050405020304" pitchFamily="18" charset="0"/>
                </a:defRPr>
              </a:lvl9pPr>
            </a:lstStyle>
            <a:p>
              <a:pPr eaLnBrk="1" hangingPunct="1"/>
              <a:endParaRPr lang="en-SG" altLang="en-US">
                <a:solidFill>
                  <a:schemeClr val="tx2"/>
                </a:solidFill>
              </a:endParaRPr>
            </a:p>
          </p:txBody>
        </p:sp>
        <p:sp>
          <p:nvSpPr>
            <p:cNvPr id="56334" name="Rectangle 11"/>
            <p:cNvSpPr>
              <a:spLocks noChangeArrowheads="1"/>
            </p:cNvSpPr>
            <p:nvPr/>
          </p:nvSpPr>
          <p:spPr bwMode="auto">
            <a:xfrm>
              <a:off x="4354513" y="4953000"/>
              <a:ext cx="762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rgbClr val="FFCC99"/>
                  </a:solidFill>
                  <a:latin typeface="Times New Roman" panose="02020603050405020304" pitchFamily="18" charset="0"/>
                </a:defRPr>
              </a:lvl1pPr>
              <a:lvl2pPr marL="742950" indent="-285750">
                <a:defRPr sz="2400" b="1">
                  <a:solidFill>
                    <a:srgbClr val="FFCC99"/>
                  </a:solidFill>
                  <a:latin typeface="Times New Roman" panose="02020603050405020304" pitchFamily="18" charset="0"/>
                </a:defRPr>
              </a:lvl2pPr>
              <a:lvl3pPr marL="1143000" indent="-228600">
                <a:defRPr sz="2400" b="1">
                  <a:solidFill>
                    <a:srgbClr val="FFCC99"/>
                  </a:solidFill>
                  <a:latin typeface="Times New Roman" panose="02020603050405020304" pitchFamily="18" charset="0"/>
                </a:defRPr>
              </a:lvl3pPr>
              <a:lvl4pPr marL="1600200" indent="-228600">
                <a:defRPr sz="2400" b="1">
                  <a:solidFill>
                    <a:srgbClr val="FFCC99"/>
                  </a:solidFill>
                  <a:latin typeface="Times New Roman" panose="02020603050405020304" pitchFamily="18" charset="0"/>
                </a:defRPr>
              </a:lvl4pPr>
              <a:lvl5pPr marL="2057400" indent="-228600">
                <a:defRPr sz="2400" b="1">
                  <a:solidFill>
                    <a:srgbClr val="FFCC99"/>
                  </a:solidFill>
                  <a:latin typeface="Times New Roman" panose="02020603050405020304" pitchFamily="18" charset="0"/>
                </a:defRPr>
              </a:lvl5pPr>
              <a:lvl6pPr marL="2514600" indent="-228600" eaLnBrk="0" fontAlgn="base" hangingPunct="0">
                <a:spcBef>
                  <a:spcPct val="0"/>
                </a:spcBef>
                <a:spcAft>
                  <a:spcPct val="0"/>
                </a:spcAft>
                <a:defRPr sz="2400" b="1">
                  <a:solidFill>
                    <a:srgbClr val="FFCC99"/>
                  </a:solidFill>
                  <a:latin typeface="Times New Roman" panose="02020603050405020304" pitchFamily="18" charset="0"/>
                </a:defRPr>
              </a:lvl6pPr>
              <a:lvl7pPr marL="2971800" indent="-228600" eaLnBrk="0" fontAlgn="base" hangingPunct="0">
                <a:spcBef>
                  <a:spcPct val="0"/>
                </a:spcBef>
                <a:spcAft>
                  <a:spcPct val="0"/>
                </a:spcAft>
                <a:defRPr sz="2400" b="1">
                  <a:solidFill>
                    <a:srgbClr val="FFCC99"/>
                  </a:solidFill>
                  <a:latin typeface="Times New Roman" panose="02020603050405020304" pitchFamily="18" charset="0"/>
                </a:defRPr>
              </a:lvl7pPr>
              <a:lvl8pPr marL="3429000" indent="-228600" eaLnBrk="0" fontAlgn="base" hangingPunct="0">
                <a:spcBef>
                  <a:spcPct val="0"/>
                </a:spcBef>
                <a:spcAft>
                  <a:spcPct val="0"/>
                </a:spcAft>
                <a:defRPr sz="2400" b="1">
                  <a:solidFill>
                    <a:srgbClr val="FFCC99"/>
                  </a:solidFill>
                  <a:latin typeface="Times New Roman" panose="02020603050405020304" pitchFamily="18" charset="0"/>
                </a:defRPr>
              </a:lvl8pPr>
              <a:lvl9pPr marL="3886200" indent="-228600" eaLnBrk="0" fontAlgn="base" hangingPunct="0">
                <a:spcBef>
                  <a:spcPct val="0"/>
                </a:spcBef>
                <a:spcAft>
                  <a:spcPct val="0"/>
                </a:spcAft>
                <a:defRPr sz="2400" b="1">
                  <a:solidFill>
                    <a:srgbClr val="FFCC99"/>
                  </a:solidFill>
                  <a:latin typeface="Times New Roman" panose="02020603050405020304" pitchFamily="18" charset="0"/>
                </a:defRPr>
              </a:lvl9pPr>
            </a:lstStyle>
            <a:p>
              <a:pPr eaLnBrk="1" hangingPunct="1"/>
              <a:endParaRPr lang="en-SG" altLang="en-US">
                <a:solidFill>
                  <a:schemeClr val="tx2"/>
                </a:solidFill>
              </a:endParaRPr>
            </a:p>
          </p:txBody>
        </p:sp>
        <p:sp>
          <p:nvSpPr>
            <p:cNvPr id="56335" name="Rectangle 12"/>
            <p:cNvSpPr>
              <a:spLocks noChangeArrowheads="1"/>
            </p:cNvSpPr>
            <p:nvPr/>
          </p:nvSpPr>
          <p:spPr bwMode="auto">
            <a:xfrm>
              <a:off x="4506913" y="4953000"/>
              <a:ext cx="762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rgbClr val="FFCC99"/>
                  </a:solidFill>
                  <a:latin typeface="Times New Roman" panose="02020603050405020304" pitchFamily="18" charset="0"/>
                </a:defRPr>
              </a:lvl1pPr>
              <a:lvl2pPr marL="742950" indent="-285750">
                <a:defRPr sz="2400" b="1">
                  <a:solidFill>
                    <a:srgbClr val="FFCC99"/>
                  </a:solidFill>
                  <a:latin typeface="Times New Roman" panose="02020603050405020304" pitchFamily="18" charset="0"/>
                </a:defRPr>
              </a:lvl2pPr>
              <a:lvl3pPr marL="1143000" indent="-228600">
                <a:defRPr sz="2400" b="1">
                  <a:solidFill>
                    <a:srgbClr val="FFCC99"/>
                  </a:solidFill>
                  <a:latin typeface="Times New Roman" panose="02020603050405020304" pitchFamily="18" charset="0"/>
                </a:defRPr>
              </a:lvl3pPr>
              <a:lvl4pPr marL="1600200" indent="-228600">
                <a:defRPr sz="2400" b="1">
                  <a:solidFill>
                    <a:srgbClr val="FFCC99"/>
                  </a:solidFill>
                  <a:latin typeface="Times New Roman" panose="02020603050405020304" pitchFamily="18" charset="0"/>
                </a:defRPr>
              </a:lvl4pPr>
              <a:lvl5pPr marL="2057400" indent="-228600">
                <a:defRPr sz="2400" b="1">
                  <a:solidFill>
                    <a:srgbClr val="FFCC99"/>
                  </a:solidFill>
                  <a:latin typeface="Times New Roman" panose="02020603050405020304" pitchFamily="18" charset="0"/>
                </a:defRPr>
              </a:lvl5pPr>
              <a:lvl6pPr marL="2514600" indent="-228600" eaLnBrk="0" fontAlgn="base" hangingPunct="0">
                <a:spcBef>
                  <a:spcPct val="0"/>
                </a:spcBef>
                <a:spcAft>
                  <a:spcPct val="0"/>
                </a:spcAft>
                <a:defRPr sz="2400" b="1">
                  <a:solidFill>
                    <a:srgbClr val="FFCC99"/>
                  </a:solidFill>
                  <a:latin typeface="Times New Roman" panose="02020603050405020304" pitchFamily="18" charset="0"/>
                </a:defRPr>
              </a:lvl6pPr>
              <a:lvl7pPr marL="2971800" indent="-228600" eaLnBrk="0" fontAlgn="base" hangingPunct="0">
                <a:spcBef>
                  <a:spcPct val="0"/>
                </a:spcBef>
                <a:spcAft>
                  <a:spcPct val="0"/>
                </a:spcAft>
                <a:defRPr sz="2400" b="1">
                  <a:solidFill>
                    <a:srgbClr val="FFCC99"/>
                  </a:solidFill>
                  <a:latin typeface="Times New Roman" panose="02020603050405020304" pitchFamily="18" charset="0"/>
                </a:defRPr>
              </a:lvl7pPr>
              <a:lvl8pPr marL="3429000" indent="-228600" eaLnBrk="0" fontAlgn="base" hangingPunct="0">
                <a:spcBef>
                  <a:spcPct val="0"/>
                </a:spcBef>
                <a:spcAft>
                  <a:spcPct val="0"/>
                </a:spcAft>
                <a:defRPr sz="2400" b="1">
                  <a:solidFill>
                    <a:srgbClr val="FFCC99"/>
                  </a:solidFill>
                  <a:latin typeface="Times New Roman" panose="02020603050405020304" pitchFamily="18" charset="0"/>
                </a:defRPr>
              </a:lvl8pPr>
              <a:lvl9pPr marL="3886200" indent="-228600" eaLnBrk="0" fontAlgn="base" hangingPunct="0">
                <a:spcBef>
                  <a:spcPct val="0"/>
                </a:spcBef>
                <a:spcAft>
                  <a:spcPct val="0"/>
                </a:spcAft>
                <a:defRPr sz="2400" b="1">
                  <a:solidFill>
                    <a:srgbClr val="FFCC99"/>
                  </a:solidFill>
                  <a:latin typeface="Times New Roman" panose="02020603050405020304" pitchFamily="18" charset="0"/>
                </a:defRPr>
              </a:lvl9pPr>
            </a:lstStyle>
            <a:p>
              <a:pPr eaLnBrk="1" hangingPunct="1"/>
              <a:endParaRPr lang="en-SG" altLang="en-US">
                <a:solidFill>
                  <a:schemeClr val="tx2"/>
                </a:solidFill>
              </a:endParaRPr>
            </a:p>
          </p:txBody>
        </p:sp>
        <p:sp>
          <p:nvSpPr>
            <p:cNvPr id="56336" name="Rectangle 13"/>
            <p:cNvSpPr>
              <a:spLocks noChangeArrowheads="1"/>
            </p:cNvSpPr>
            <p:nvPr/>
          </p:nvSpPr>
          <p:spPr bwMode="auto">
            <a:xfrm>
              <a:off x="4659313" y="4953000"/>
              <a:ext cx="762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rgbClr val="FFCC99"/>
                  </a:solidFill>
                  <a:latin typeface="Times New Roman" panose="02020603050405020304" pitchFamily="18" charset="0"/>
                </a:defRPr>
              </a:lvl1pPr>
              <a:lvl2pPr marL="742950" indent="-285750">
                <a:defRPr sz="2400" b="1">
                  <a:solidFill>
                    <a:srgbClr val="FFCC99"/>
                  </a:solidFill>
                  <a:latin typeface="Times New Roman" panose="02020603050405020304" pitchFamily="18" charset="0"/>
                </a:defRPr>
              </a:lvl2pPr>
              <a:lvl3pPr marL="1143000" indent="-228600">
                <a:defRPr sz="2400" b="1">
                  <a:solidFill>
                    <a:srgbClr val="FFCC99"/>
                  </a:solidFill>
                  <a:latin typeface="Times New Roman" panose="02020603050405020304" pitchFamily="18" charset="0"/>
                </a:defRPr>
              </a:lvl3pPr>
              <a:lvl4pPr marL="1600200" indent="-228600">
                <a:defRPr sz="2400" b="1">
                  <a:solidFill>
                    <a:srgbClr val="FFCC99"/>
                  </a:solidFill>
                  <a:latin typeface="Times New Roman" panose="02020603050405020304" pitchFamily="18" charset="0"/>
                </a:defRPr>
              </a:lvl4pPr>
              <a:lvl5pPr marL="2057400" indent="-228600">
                <a:defRPr sz="2400" b="1">
                  <a:solidFill>
                    <a:srgbClr val="FFCC99"/>
                  </a:solidFill>
                  <a:latin typeface="Times New Roman" panose="02020603050405020304" pitchFamily="18" charset="0"/>
                </a:defRPr>
              </a:lvl5pPr>
              <a:lvl6pPr marL="2514600" indent="-228600" eaLnBrk="0" fontAlgn="base" hangingPunct="0">
                <a:spcBef>
                  <a:spcPct val="0"/>
                </a:spcBef>
                <a:spcAft>
                  <a:spcPct val="0"/>
                </a:spcAft>
                <a:defRPr sz="2400" b="1">
                  <a:solidFill>
                    <a:srgbClr val="FFCC99"/>
                  </a:solidFill>
                  <a:latin typeface="Times New Roman" panose="02020603050405020304" pitchFamily="18" charset="0"/>
                </a:defRPr>
              </a:lvl6pPr>
              <a:lvl7pPr marL="2971800" indent="-228600" eaLnBrk="0" fontAlgn="base" hangingPunct="0">
                <a:spcBef>
                  <a:spcPct val="0"/>
                </a:spcBef>
                <a:spcAft>
                  <a:spcPct val="0"/>
                </a:spcAft>
                <a:defRPr sz="2400" b="1">
                  <a:solidFill>
                    <a:srgbClr val="FFCC99"/>
                  </a:solidFill>
                  <a:latin typeface="Times New Roman" panose="02020603050405020304" pitchFamily="18" charset="0"/>
                </a:defRPr>
              </a:lvl7pPr>
              <a:lvl8pPr marL="3429000" indent="-228600" eaLnBrk="0" fontAlgn="base" hangingPunct="0">
                <a:spcBef>
                  <a:spcPct val="0"/>
                </a:spcBef>
                <a:spcAft>
                  <a:spcPct val="0"/>
                </a:spcAft>
                <a:defRPr sz="2400" b="1">
                  <a:solidFill>
                    <a:srgbClr val="FFCC99"/>
                  </a:solidFill>
                  <a:latin typeface="Times New Roman" panose="02020603050405020304" pitchFamily="18" charset="0"/>
                </a:defRPr>
              </a:lvl8pPr>
              <a:lvl9pPr marL="3886200" indent="-228600" eaLnBrk="0" fontAlgn="base" hangingPunct="0">
                <a:spcBef>
                  <a:spcPct val="0"/>
                </a:spcBef>
                <a:spcAft>
                  <a:spcPct val="0"/>
                </a:spcAft>
                <a:defRPr sz="2400" b="1">
                  <a:solidFill>
                    <a:srgbClr val="FFCC99"/>
                  </a:solidFill>
                  <a:latin typeface="Times New Roman" panose="02020603050405020304" pitchFamily="18" charset="0"/>
                </a:defRPr>
              </a:lvl9pPr>
            </a:lstStyle>
            <a:p>
              <a:pPr eaLnBrk="1" hangingPunct="1"/>
              <a:endParaRPr lang="en-SG" altLang="en-US">
                <a:solidFill>
                  <a:schemeClr val="tx2"/>
                </a:solidFill>
              </a:endParaRPr>
            </a:p>
          </p:txBody>
        </p:sp>
        <p:sp>
          <p:nvSpPr>
            <p:cNvPr id="56337" name="Rectangle 14"/>
            <p:cNvSpPr>
              <a:spLocks noChangeArrowheads="1"/>
            </p:cNvSpPr>
            <p:nvPr/>
          </p:nvSpPr>
          <p:spPr bwMode="auto">
            <a:xfrm>
              <a:off x="4811713" y="4953000"/>
              <a:ext cx="762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rgbClr val="FFCC99"/>
                  </a:solidFill>
                  <a:latin typeface="Times New Roman" panose="02020603050405020304" pitchFamily="18" charset="0"/>
                </a:defRPr>
              </a:lvl1pPr>
              <a:lvl2pPr marL="742950" indent="-285750">
                <a:defRPr sz="2400" b="1">
                  <a:solidFill>
                    <a:srgbClr val="FFCC99"/>
                  </a:solidFill>
                  <a:latin typeface="Times New Roman" panose="02020603050405020304" pitchFamily="18" charset="0"/>
                </a:defRPr>
              </a:lvl2pPr>
              <a:lvl3pPr marL="1143000" indent="-228600">
                <a:defRPr sz="2400" b="1">
                  <a:solidFill>
                    <a:srgbClr val="FFCC99"/>
                  </a:solidFill>
                  <a:latin typeface="Times New Roman" panose="02020603050405020304" pitchFamily="18" charset="0"/>
                </a:defRPr>
              </a:lvl3pPr>
              <a:lvl4pPr marL="1600200" indent="-228600">
                <a:defRPr sz="2400" b="1">
                  <a:solidFill>
                    <a:srgbClr val="FFCC99"/>
                  </a:solidFill>
                  <a:latin typeface="Times New Roman" panose="02020603050405020304" pitchFamily="18" charset="0"/>
                </a:defRPr>
              </a:lvl4pPr>
              <a:lvl5pPr marL="2057400" indent="-228600">
                <a:defRPr sz="2400" b="1">
                  <a:solidFill>
                    <a:srgbClr val="FFCC99"/>
                  </a:solidFill>
                  <a:latin typeface="Times New Roman" panose="02020603050405020304" pitchFamily="18" charset="0"/>
                </a:defRPr>
              </a:lvl5pPr>
              <a:lvl6pPr marL="2514600" indent="-228600" eaLnBrk="0" fontAlgn="base" hangingPunct="0">
                <a:spcBef>
                  <a:spcPct val="0"/>
                </a:spcBef>
                <a:spcAft>
                  <a:spcPct val="0"/>
                </a:spcAft>
                <a:defRPr sz="2400" b="1">
                  <a:solidFill>
                    <a:srgbClr val="FFCC99"/>
                  </a:solidFill>
                  <a:latin typeface="Times New Roman" panose="02020603050405020304" pitchFamily="18" charset="0"/>
                </a:defRPr>
              </a:lvl6pPr>
              <a:lvl7pPr marL="2971800" indent="-228600" eaLnBrk="0" fontAlgn="base" hangingPunct="0">
                <a:spcBef>
                  <a:spcPct val="0"/>
                </a:spcBef>
                <a:spcAft>
                  <a:spcPct val="0"/>
                </a:spcAft>
                <a:defRPr sz="2400" b="1">
                  <a:solidFill>
                    <a:srgbClr val="FFCC99"/>
                  </a:solidFill>
                  <a:latin typeface="Times New Roman" panose="02020603050405020304" pitchFamily="18" charset="0"/>
                </a:defRPr>
              </a:lvl7pPr>
              <a:lvl8pPr marL="3429000" indent="-228600" eaLnBrk="0" fontAlgn="base" hangingPunct="0">
                <a:spcBef>
                  <a:spcPct val="0"/>
                </a:spcBef>
                <a:spcAft>
                  <a:spcPct val="0"/>
                </a:spcAft>
                <a:defRPr sz="2400" b="1">
                  <a:solidFill>
                    <a:srgbClr val="FFCC99"/>
                  </a:solidFill>
                  <a:latin typeface="Times New Roman" panose="02020603050405020304" pitchFamily="18" charset="0"/>
                </a:defRPr>
              </a:lvl8pPr>
              <a:lvl9pPr marL="3886200" indent="-228600" eaLnBrk="0" fontAlgn="base" hangingPunct="0">
                <a:spcBef>
                  <a:spcPct val="0"/>
                </a:spcBef>
                <a:spcAft>
                  <a:spcPct val="0"/>
                </a:spcAft>
                <a:defRPr sz="2400" b="1">
                  <a:solidFill>
                    <a:srgbClr val="FFCC99"/>
                  </a:solidFill>
                  <a:latin typeface="Times New Roman" panose="02020603050405020304" pitchFamily="18" charset="0"/>
                </a:defRPr>
              </a:lvl9pPr>
            </a:lstStyle>
            <a:p>
              <a:pPr eaLnBrk="1" hangingPunct="1"/>
              <a:endParaRPr lang="en-SG" altLang="en-US">
                <a:solidFill>
                  <a:schemeClr val="tx2"/>
                </a:solidFill>
              </a:endParaRPr>
            </a:p>
          </p:txBody>
        </p:sp>
        <p:sp>
          <p:nvSpPr>
            <p:cNvPr id="56338" name="Rectangle 16"/>
            <p:cNvSpPr>
              <a:spLocks noChangeArrowheads="1"/>
            </p:cNvSpPr>
            <p:nvPr/>
          </p:nvSpPr>
          <p:spPr bwMode="auto">
            <a:xfrm>
              <a:off x="4964113" y="4953000"/>
              <a:ext cx="76200" cy="457200"/>
            </a:xfrm>
            <a:prstGeom prst="rect">
              <a:avLst/>
            </a:prstGeom>
            <a:solidFill>
              <a:srgbClr val="FF0000"/>
            </a:solidFill>
            <a:ln w="9525">
              <a:solidFill>
                <a:schemeClr val="tx1"/>
              </a:solidFill>
              <a:miter lim="800000"/>
              <a:headEnd/>
              <a:tailEnd/>
            </a:ln>
          </p:spPr>
          <p:txBody>
            <a:bodyPr wrap="none" anchor="ctr"/>
            <a:lstStyle>
              <a:lvl1pPr>
                <a:defRPr sz="2400" b="1">
                  <a:solidFill>
                    <a:srgbClr val="FFCC99"/>
                  </a:solidFill>
                  <a:latin typeface="Times New Roman" panose="02020603050405020304" pitchFamily="18" charset="0"/>
                </a:defRPr>
              </a:lvl1pPr>
              <a:lvl2pPr marL="742950" indent="-285750">
                <a:defRPr sz="2400" b="1">
                  <a:solidFill>
                    <a:srgbClr val="FFCC99"/>
                  </a:solidFill>
                  <a:latin typeface="Times New Roman" panose="02020603050405020304" pitchFamily="18" charset="0"/>
                </a:defRPr>
              </a:lvl2pPr>
              <a:lvl3pPr marL="1143000" indent="-228600">
                <a:defRPr sz="2400" b="1">
                  <a:solidFill>
                    <a:srgbClr val="FFCC99"/>
                  </a:solidFill>
                  <a:latin typeface="Times New Roman" panose="02020603050405020304" pitchFamily="18" charset="0"/>
                </a:defRPr>
              </a:lvl3pPr>
              <a:lvl4pPr marL="1600200" indent="-228600">
                <a:defRPr sz="2400" b="1">
                  <a:solidFill>
                    <a:srgbClr val="FFCC99"/>
                  </a:solidFill>
                  <a:latin typeface="Times New Roman" panose="02020603050405020304" pitchFamily="18" charset="0"/>
                </a:defRPr>
              </a:lvl4pPr>
              <a:lvl5pPr marL="2057400" indent="-228600">
                <a:defRPr sz="2400" b="1">
                  <a:solidFill>
                    <a:srgbClr val="FFCC99"/>
                  </a:solidFill>
                  <a:latin typeface="Times New Roman" panose="02020603050405020304" pitchFamily="18" charset="0"/>
                </a:defRPr>
              </a:lvl5pPr>
              <a:lvl6pPr marL="2514600" indent="-228600" eaLnBrk="0" fontAlgn="base" hangingPunct="0">
                <a:spcBef>
                  <a:spcPct val="0"/>
                </a:spcBef>
                <a:spcAft>
                  <a:spcPct val="0"/>
                </a:spcAft>
                <a:defRPr sz="2400" b="1">
                  <a:solidFill>
                    <a:srgbClr val="FFCC99"/>
                  </a:solidFill>
                  <a:latin typeface="Times New Roman" panose="02020603050405020304" pitchFamily="18" charset="0"/>
                </a:defRPr>
              </a:lvl6pPr>
              <a:lvl7pPr marL="2971800" indent="-228600" eaLnBrk="0" fontAlgn="base" hangingPunct="0">
                <a:spcBef>
                  <a:spcPct val="0"/>
                </a:spcBef>
                <a:spcAft>
                  <a:spcPct val="0"/>
                </a:spcAft>
                <a:defRPr sz="2400" b="1">
                  <a:solidFill>
                    <a:srgbClr val="FFCC99"/>
                  </a:solidFill>
                  <a:latin typeface="Times New Roman" panose="02020603050405020304" pitchFamily="18" charset="0"/>
                </a:defRPr>
              </a:lvl7pPr>
              <a:lvl8pPr marL="3429000" indent="-228600" eaLnBrk="0" fontAlgn="base" hangingPunct="0">
                <a:spcBef>
                  <a:spcPct val="0"/>
                </a:spcBef>
                <a:spcAft>
                  <a:spcPct val="0"/>
                </a:spcAft>
                <a:defRPr sz="2400" b="1">
                  <a:solidFill>
                    <a:srgbClr val="FFCC99"/>
                  </a:solidFill>
                  <a:latin typeface="Times New Roman" panose="02020603050405020304" pitchFamily="18" charset="0"/>
                </a:defRPr>
              </a:lvl8pPr>
              <a:lvl9pPr marL="3886200" indent="-228600" eaLnBrk="0" fontAlgn="base" hangingPunct="0">
                <a:spcBef>
                  <a:spcPct val="0"/>
                </a:spcBef>
                <a:spcAft>
                  <a:spcPct val="0"/>
                </a:spcAft>
                <a:defRPr sz="2400" b="1">
                  <a:solidFill>
                    <a:srgbClr val="FFCC99"/>
                  </a:solidFill>
                  <a:latin typeface="Times New Roman" panose="02020603050405020304" pitchFamily="18" charset="0"/>
                </a:defRPr>
              </a:lvl9pPr>
            </a:lstStyle>
            <a:p>
              <a:pPr eaLnBrk="1" hangingPunct="1"/>
              <a:endParaRPr lang="en-SG" altLang="en-US">
                <a:solidFill>
                  <a:schemeClr val="tx2"/>
                </a:solidFill>
              </a:endParaRPr>
            </a:p>
          </p:txBody>
        </p:sp>
        <p:sp>
          <p:nvSpPr>
            <p:cNvPr id="56339" name="Rectangle 17"/>
            <p:cNvSpPr>
              <a:spLocks noChangeArrowheads="1"/>
            </p:cNvSpPr>
            <p:nvPr/>
          </p:nvSpPr>
          <p:spPr bwMode="auto">
            <a:xfrm>
              <a:off x="5116513" y="4953000"/>
              <a:ext cx="762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rgbClr val="FFCC99"/>
                  </a:solidFill>
                  <a:latin typeface="Times New Roman" panose="02020603050405020304" pitchFamily="18" charset="0"/>
                </a:defRPr>
              </a:lvl1pPr>
              <a:lvl2pPr marL="742950" indent="-285750">
                <a:defRPr sz="2400" b="1">
                  <a:solidFill>
                    <a:srgbClr val="FFCC99"/>
                  </a:solidFill>
                  <a:latin typeface="Times New Roman" panose="02020603050405020304" pitchFamily="18" charset="0"/>
                </a:defRPr>
              </a:lvl2pPr>
              <a:lvl3pPr marL="1143000" indent="-228600">
                <a:defRPr sz="2400" b="1">
                  <a:solidFill>
                    <a:srgbClr val="FFCC99"/>
                  </a:solidFill>
                  <a:latin typeface="Times New Roman" panose="02020603050405020304" pitchFamily="18" charset="0"/>
                </a:defRPr>
              </a:lvl3pPr>
              <a:lvl4pPr marL="1600200" indent="-228600">
                <a:defRPr sz="2400" b="1">
                  <a:solidFill>
                    <a:srgbClr val="FFCC99"/>
                  </a:solidFill>
                  <a:latin typeface="Times New Roman" panose="02020603050405020304" pitchFamily="18" charset="0"/>
                </a:defRPr>
              </a:lvl4pPr>
              <a:lvl5pPr marL="2057400" indent="-228600">
                <a:defRPr sz="2400" b="1">
                  <a:solidFill>
                    <a:srgbClr val="FFCC99"/>
                  </a:solidFill>
                  <a:latin typeface="Times New Roman" panose="02020603050405020304" pitchFamily="18" charset="0"/>
                </a:defRPr>
              </a:lvl5pPr>
              <a:lvl6pPr marL="2514600" indent="-228600" eaLnBrk="0" fontAlgn="base" hangingPunct="0">
                <a:spcBef>
                  <a:spcPct val="0"/>
                </a:spcBef>
                <a:spcAft>
                  <a:spcPct val="0"/>
                </a:spcAft>
                <a:defRPr sz="2400" b="1">
                  <a:solidFill>
                    <a:srgbClr val="FFCC99"/>
                  </a:solidFill>
                  <a:latin typeface="Times New Roman" panose="02020603050405020304" pitchFamily="18" charset="0"/>
                </a:defRPr>
              </a:lvl6pPr>
              <a:lvl7pPr marL="2971800" indent="-228600" eaLnBrk="0" fontAlgn="base" hangingPunct="0">
                <a:spcBef>
                  <a:spcPct val="0"/>
                </a:spcBef>
                <a:spcAft>
                  <a:spcPct val="0"/>
                </a:spcAft>
                <a:defRPr sz="2400" b="1">
                  <a:solidFill>
                    <a:srgbClr val="FFCC99"/>
                  </a:solidFill>
                  <a:latin typeface="Times New Roman" panose="02020603050405020304" pitchFamily="18" charset="0"/>
                </a:defRPr>
              </a:lvl7pPr>
              <a:lvl8pPr marL="3429000" indent="-228600" eaLnBrk="0" fontAlgn="base" hangingPunct="0">
                <a:spcBef>
                  <a:spcPct val="0"/>
                </a:spcBef>
                <a:spcAft>
                  <a:spcPct val="0"/>
                </a:spcAft>
                <a:defRPr sz="2400" b="1">
                  <a:solidFill>
                    <a:srgbClr val="FFCC99"/>
                  </a:solidFill>
                  <a:latin typeface="Times New Roman" panose="02020603050405020304" pitchFamily="18" charset="0"/>
                </a:defRPr>
              </a:lvl8pPr>
              <a:lvl9pPr marL="3886200" indent="-228600" eaLnBrk="0" fontAlgn="base" hangingPunct="0">
                <a:spcBef>
                  <a:spcPct val="0"/>
                </a:spcBef>
                <a:spcAft>
                  <a:spcPct val="0"/>
                </a:spcAft>
                <a:defRPr sz="2400" b="1">
                  <a:solidFill>
                    <a:srgbClr val="FFCC99"/>
                  </a:solidFill>
                  <a:latin typeface="Times New Roman" panose="02020603050405020304" pitchFamily="18" charset="0"/>
                </a:defRPr>
              </a:lvl9pPr>
            </a:lstStyle>
            <a:p>
              <a:pPr eaLnBrk="1" hangingPunct="1"/>
              <a:endParaRPr lang="en-SG" altLang="en-US">
                <a:solidFill>
                  <a:schemeClr val="tx2"/>
                </a:solidFill>
              </a:endParaRPr>
            </a:p>
          </p:txBody>
        </p:sp>
        <p:sp>
          <p:nvSpPr>
            <p:cNvPr id="56340" name="Rectangle 18"/>
            <p:cNvSpPr>
              <a:spLocks noChangeArrowheads="1"/>
            </p:cNvSpPr>
            <p:nvPr/>
          </p:nvSpPr>
          <p:spPr bwMode="auto">
            <a:xfrm>
              <a:off x="5268913" y="4953000"/>
              <a:ext cx="762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rgbClr val="FFCC99"/>
                  </a:solidFill>
                  <a:latin typeface="Times New Roman" panose="02020603050405020304" pitchFamily="18" charset="0"/>
                </a:defRPr>
              </a:lvl1pPr>
              <a:lvl2pPr marL="742950" indent="-285750">
                <a:defRPr sz="2400" b="1">
                  <a:solidFill>
                    <a:srgbClr val="FFCC99"/>
                  </a:solidFill>
                  <a:latin typeface="Times New Roman" panose="02020603050405020304" pitchFamily="18" charset="0"/>
                </a:defRPr>
              </a:lvl2pPr>
              <a:lvl3pPr marL="1143000" indent="-228600">
                <a:defRPr sz="2400" b="1">
                  <a:solidFill>
                    <a:srgbClr val="FFCC99"/>
                  </a:solidFill>
                  <a:latin typeface="Times New Roman" panose="02020603050405020304" pitchFamily="18" charset="0"/>
                </a:defRPr>
              </a:lvl3pPr>
              <a:lvl4pPr marL="1600200" indent="-228600">
                <a:defRPr sz="2400" b="1">
                  <a:solidFill>
                    <a:srgbClr val="FFCC99"/>
                  </a:solidFill>
                  <a:latin typeface="Times New Roman" panose="02020603050405020304" pitchFamily="18" charset="0"/>
                </a:defRPr>
              </a:lvl4pPr>
              <a:lvl5pPr marL="2057400" indent="-228600">
                <a:defRPr sz="2400" b="1">
                  <a:solidFill>
                    <a:srgbClr val="FFCC99"/>
                  </a:solidFill>
                  <a:latin typeface="Times New Roman" panose="02020603050405020304" pitchFamily="18" charset="0"/>
                </a:defRPr>
              </a:lvl5pPr>
              <a:lvl6pPr marL="2514600" indent="-228600" eaLnBrk="0" fontAlgn="base" hangingPunct="0">
                <a:spcBef>
                  <a:spcPct val="0"/>
                </a:spcBef>
                <a:spcAft>
                  <a:spcPct val="0"/>
                </a:spcAft>
                <a:defRPr sz="2400" b="1">
                  <a:solidFill>
                    <a:srgbClr val="FFCC99"/>
                  </a:solidFill>
                  <a:latin typeface="Times New Roman" panose="02020603050405020304" pitchFamily="18" charset="0"/>
                </a:defRPr>
              </a:lvl6pPr>
              <a:lvl7pPr marL="2971800" indent="-228600" eaLnBrk="0" fontAlgn="base" hangingPunct="0">
                <a:spcBef>
                  <a:spcPct val="0"/>
                </a:spcBef>
                <a:spcAft>
                  <a:spcPct val="0"/>
                </a:spcAft>
                <a:defRPr sz="2400" b="1">
                  <a:solidFill>
                    <a:srgbClr val="FFCC99"/>
                  </a:solidFill>
                  <a:latin typeface="Times New Roman" panose="02020603050405020304" pitchFamily="18" charset="0"/>
                </a:defRPr>
              </a:lvl7pPr>
              <a:lvl8pPr marL="3429000" indent="-228600" eaLnBrk="0" fontAlgn="base" hangingPunct="0">
                <a:spcBef>
                  <a:spcPct val="0"/>
                </a:spcBef>
                <a:spcAft>
                  <a:spcPct val="0"/>
                </a:spcAft>
                <a:defRPr sz="2400" b="1">
                  <a:solidFill>
                    <a:srgbClr val="FFCC99"/>
                  </a:solidFill>
                  <a:latin typeface="Times New Roman" panose="02020603050405020304" pitchFamily="18" charset="0"/>
                </a:defRPr>
              </a:lvl8pPr>
              <a:lvl9pPr marL="3886200" indent="-228600" eaLnBrk="0" fontAlgn="base" hangingPunct="0">
                <a:spcBef>
                  <a:spcPct val="0"/>
                </a:spcBef>
                <a:spcAft>
                  <a:spcPct val="0"/>
                </a:spcAft>
                <a:defRPr sz="2400" b="1">
                  <a:solidFill>
                    <a:srgbClr val="FFCC99"/>
                  </a:solidFill>
                  <a:latin typeface="Times New Roman" panose="02020603050405020304" pitchFamily="18" charset="0"/>
                </a:defRPr>
              </a:lvl9pPr>
            </a:lstStyle>
            <a:p>
              <a:pPr eaLnBrk="1" hangingPunct="1"/>
              <a:endParaRPr lang="en-SG" altLang="en-US">
                <a:solidFill>
                  <a:schemeClr val="tx2"/>
                </a:solidFill>
              </a:endParaRPr>
            </a:p>
          </p:txBody>
        </p:sp>
        <p:sp>
          <p:nvSpPr>
            <p:cNvPr id="56341" name="Rectangle 19"/>
            <p:cNvSpPr>
              <a:spLocks noChangeArrowheads="1"/>
            </p:cNvSpPr>
            <p:nvPr/>
          </p:nvSpPr>
          <p:spPr bwMode="auto">
            <a:xfrm>
              <a:off x="5421313" y="4953000"/>
              <a:ext cx="76200" cy="457200"/>
            </a:xfrm>
            <a:prstGeom prst="rect">
              <a:avLst/>
            </a:prstGeom>
            <a:solidFill>
              <a:srgbClr val="FF0000"/>
            </a:solidFill>
            <a:ln w="9525">
              <a:solidFill>
                <a:schemeClr val="tx1"/>
              </a:solidFill>
              <a:miter lim="800000"/>
              <a:headEnd/>
              <a:tailEnd/>
            </a:ln>
          </p:spPr>
          <p:txBody>
            <a:bodyPr wrap="none" anchor="ctr"/>
            <a:lstStyle>
              <a:lvl1pPr>
                <a:defRPr sz="2400" b="1">
                  <a:solidFill>
                    <a:srgbClr val="FFCC99"/>
                  </a:solidFill>
                  <a:latin typeface="Times New Roman" panose="02020603050405020304" pitchFamily="18" charset="0"/>
                </a:defRPr>
              </a:lvl1pPr>
              <a:lvl2pPr marL="742950" indent="-285750">
                <a:defRPr sz="2400" b="1">
                  <a:solidFill>
                    <a:srgbClr val="FFCC99"/>
                  </a:solidFill>
                  <a:latin typeface="Times New Roman" panose="02020603050405020304" pitchFamily="18" charset="0"/>
                </a:defRPr>
              </a:lvl2pPr>
              <a:lvl3pPr marL="1143000" indent="-228600">
                <a:defRPr sz="2400" b="1">
                  <a:solidFill>
                    <a:srgbClr val="FFCC99"/>
                  </a:solidFill>
                  <a:latin typeface="Times New Roman" panose="02020603050405020304" pitchFamily="18" charset="0"/>
                </a:defRPr>
              </a:lvl3pPr>
              <a:lvl4pPr marL="1600200" indent="-228600">
                <a:defRPr sz="2400" b="1">
                  <a:solidFill>
                    <a:srgbClr val="FFCC99"/>
                  </a:solidFill>
                  <a:latin typeface="Times New Roman" panose="02020603050405020304" pitchFamily="18" charset="0"/>
                </a:defRPr>
              </a:lvl4pPr>
              <a:lvl5pPr marL="2057400" indent="-228600">
                <a:defRPr sz="2400" b="1">
                  <a:solidFill>
                    <a:srgbClr val="FFCC99"/>
                  </a:solidFill>
                  <a:latin typeface="Times New Roman" panose="02020603050405020304" pitchFamily="18" charset="0"/>
                </a:defRPr>
              </a:lvl5pPr>
              <a:lvl6pPr marL="2514600" indent="-228600" eaLnBrk="0" fontAlgn="base" hangingPunct="0">
                <a:spcBef>
                  <a:spcPct val="0"/>
                </a:spcBef>
                <a:spcAft>
                  <a:spcPct val="0"/>
                </a:spcAft>
                <a:defRPr sz="2400" b="1">
                  <a:solidFill>
                    <a:srgbClr val="FFCC99"/>
                  </a:solidFill>
                  <a:latin typeface="Times New Roman" panose="02020603050405020304" pitchFamily="18" charset="0"/>
                </a:defRPr>
              </a:lvl6pPr>
              <a:lvl7pPr marL="2971800" indent="-228600" eaLnBrk="0" fontAlgn="base" hangingPunct="0">
                <a:spcBef>
                  <a:spcPct val="0"/>
                </a:spcBef>
                <a:spcAft>
                  <a:spcPct val="0"/>
                </a:spcAft>
                <a:defRPr sz="2400" b="1">
                  <a:solidFill>
                    <a:srgbClr val="FFCC99"/>
                  </a:solidFill>
                  <a:latin typeface="Times New Roman" panose="02020603050405020304" pitchFamily="18" charset="0"/>
                </a:defRPr>
              </a:lvl7pPr>
              <a:lvl8pPr marL="3429000" indent="-228600" eaLnBrk="0" fontAlgn="base" hangingPunct="0">
                <a:spcBef>
                  <a:spcPct val="0"/>
                </a:spcBef>
                <a:spcAft>
                  <a:spcPct val="0"/>
                </a:spcAft>
                <a:defRPr sz="2400" b="1">
                  <a:solidFill>
                    <a:srgbClr val="FFCC99"/>
                  </a:solidFill>
                  <a:latin typeface="Times New Roman" panose="02020603050405020304" pitchFamily="18" charset="0"/>
                </a:defRPr>
              </a:lvl8pPr>
              <a:lvl9pPr marL="3886200" indent="-228600" eaLnBrk="0" fontAlgn="base" hangingPunct="0">
                <a:spcBef>
                  <a:spcPct val="0"/>
                </a:spcBef>
                <a:spcAft>
                  <a:spcPct val="0"/>
                </a:spcAft>
                <a:defRPr sz="2400" b="1">
                  <a:solidFill>
                    <a:srgbClr val="FFCC99"/>
                  </a:solidFill>
                  <a:latin typeface="Times New Roman" panose="02020603050405020304" pitchFamily="18" charset="0"/>
                </a:defRPr>
              </a:lvl9pPr>
            </a:lstStyle>
            <a:p>
              <a:pPr eaLnBrk="1" hangingPunct="1"/>
              <a:endParaRPr lang="en-SG" altLang="en-US">
                <a:solidFill>
                  <a:schemeClr val="tx2"/>
                </a:solidFill>
              </a:endParaRPr>
            </a:p>
          </p:txBody>
        </p:sp>
        <p:sp>
          <p:nvSpPr>
            <p:cNvPr id="56342" name="Rectangle 20"/>
            <p:cNvSpPr>
              <a:spLocks noChangeArrowheads="1"/>
            </p:cNvSpPr>
            <p:nvPr/>
          </p:nvSpPr>
          <p:spPr bwMode="auto">
            <a:xfrm>
              <a:off x="5573713" y="4953000"/>
              <a:ext cx="76200" cy="457200"/>
            </a:xfrm>
            <a:prstGeom prst="rect">
              <a:avLst/>
            </a:prstGeom>
            <a:solidFill>
              <a:srgbClr val="FF0000"/>
            </a:solidFill>
            <a:ln w="9525">
              <a:solidFill>
                <a:schemeClr val="tx1"/>
              </a:solidFill>
              <a:miter lim="800000"/>
              <a:headEnd/>
              <a:tailEnd/>
            </a:ln>
          </p:spPr>
          <p:txBody>
            <a:bodyPr wrap="none" anchor="ctr"/>
            <a:lstStyle>
              <a:lvl1pPr>
                <a:defRPr sz="2400" b="1">
                  <a:solidFill>
                    <a:srgbClr val="FFCC99"/>
                  </a:solidFill>
                  <a:latin typeface="Times New Roman" panose="02020603050405020304" pitchFamily="18" charset="0"/>
                </a:defRPr>
              </a:lvl1pPr>
              <a:lvl2pPr marL="742950" indent="-285750">
                <a:defRPr sz="2400" b="1">
                  <a:solidFill>
                    <a:srgbClr val="FFCC99"/>
                  </a:solidFill>
                  <a:latin typeface="Times New Roman" panose="02020603050405020304" pitchFamily="18" charset="0"/>
                </a:defRPr>
              </a:lvl2pPr>
              <a:lvl3pPr marL="1143000" indent="-228600">
                <a:defRPr sz="2400" b="1">
                  <a:solidFill>
                    <a:srgbClr val="FFCC99"/>
                  </a:solidFill>
                  <a:latin typeface="Times New Roman" panose="02020603050405020304" pitchFamily="18" charset="0"/>
                </a:defRPr>
              </a:lvl3pPr>
              <a:lvl4pPr marL="1600200" indent="-228600">
                <a:defRPr sz="2400" b="1">
                  <a:solidFill>
                    <a:srgbClr val="FFCC99"/>
                  </a:solidFill>
                  <a:latin typeface="Times New Roman" panose="02020603050405020304" pitchFamily="18" charset="0"/>
                </a:defRPr>
              </a:lvl4pPr>
              <a:lvl5pPr marL="2057400" indent="-228600">
                <a:defRPr sz="2400" b="1">
                  <a:solidFill>
                    <a:srgbClr val="FFCC99"/>
                  </a:solidFill>
                  <a:latin typeface="Times New Roman" panose="02020603050405020304" pitchFamily="18" charset="0"/>
                </a:defRPr>
              </a:lvl5pPr>
              <a:lvl6pPr marL="2514600" indent="-228600" eaLnBrk="0" fontAlgn="base" hangingPunct="0">
                <a:spcBef>
                  <a:spcPct val="0"/>
                </a:spcBef>
                <a:spcAft>
                  <a:spcPct val="0"/>
                </a:spcAft>
                <a:defRPr sz="2400" b="1">
                  <a:solidFill>
                    <a:srgbClr val="FFCC99"/>
                  </a:solidFill>
                  <a:latin typeface="Times New Roman" panose="02020603050405020304" pitchFamily="18" charset="0"/>
                </a:defRPr>
              </a:lvl6pPr>
              <a:lvl7pPr marL="2971800" indent="-228600" eaLnBrk="0" fontAlgn="base" hangingPunct="0">
                <a:spcBef>
                  <a:spcPct val="0"/>
                </a:spcBef>
                <a:spcAft>
                  <a:spcPct val="0"/>
                </a:spcAft>
                <a:defRPr sz="2400" b="1">
                  <a:solidFill>
                    <a:srgbClr val="FFCC99"/>
                  </a:solidFill>
                  <a:latin typeface="Times New Roman" panose="02020603050405020304" pitchFamily="18" charset="0"/>
                </a:defRPr>
              </a:lvl7pPr>
              <a:lvl8pPr marL="3429000" indent="-228600" eaLnBrk="0" fontAlgn="base" hangingPunct="0">
                <a:spcBef>
                  <a:spcPct val="0"/>
                </a:spcBef>
                <a:spcAft>
                  <a:spcPct val="0"/>
                </a:spcAft>
                <a:defRPr sz="2400" b="1">
                  <a:solidFill>
                    <a:srgbClr val="FFCC99"/>
                  </a:solidFill>
                  <a:latin typeface="Times New Roman" panose="02020603050405020304" pitchFamily="18" charset="0"/>
                </a:defRPr>
              </a:lvl8pPr>
              <a:lvl9pPr marL="3886200" indent="-228600" eaLnBrk="0" fontAlgn="base" hangingPunct="0">
                <a:spcBef>
                  <a:spcPct val="0"/>
                </a:spcBef>
                <a:spcAft>
                  <a:spcPct val="0"/>
                </a:spcAft>
                <a:defRPr sz="2400" b="1">
                  <a:solidFill>
                    <a:srgbClr val="FFCC99"/>
                  </a:solidFill>
                  <a:latin typeface="Times New Roman" panose="02020603050405020304" pitchFamily="18" charset="0"/>
                </a:defRPr>
              </a:lvl9pPr>
            </a:lstStyle>
            <a:p>
              <a:pPr eaLnBrk="1" hangingPunct="1"/>
              <a:endParaRPr lang="en-SG" altLang="en-US">
                <a:solidFill>
                  <a:schemeClr val="tx2"/>
                </a:solidFill>
              </a:endParaRPr>
            </a:p>
          </p:txBody>
        </p:sp>
        <p:sp>
          <p:nvSpPr>
            <p:cNvPr id="56343" name="Rectangle 21"/>
            <p:cNvSpPr>
              <a:spLocks noChangeArrowheads="1"/>
            </p:cNvSpPr>
            <p:nvPr/>
          </p:nvSpPr>
          <p:spPr bwMode="auto">
            <a:xfrm>
              <a:off x="5726113" y="4953000"/>
              <a:ext cx="76200" cy="457200"/>
            </a:xfrm>
            <a:prstGeom prst="rect">
              <a:avLst/>
            </a:prstGeom>
            <a:solidFill>
              <a:srgbClr val="FF0000"/>
            </a:solidFill>
            <a:ln w="9525">
              <a:solidFill>
                <a:schemeClr val="tx1"/>
              </a:solidFill>
              <a:miter lim="800000"/>
              <a:headEnd/>
              <a:tailEnd/>
            </a:ln>
          </p:spPr>
          <p:txBody>
            <a:bodyPr wrap="none" anchor="ctr"/>
            <a:lstStyle>
              <a:lvl1pPr>
                <a:defRPr sz="2400" b="1">
                  <a:solidFill>
                    <a:srgbClr val="FFCC99"/>
                  </a:solidFill>
                  <a:latin typeface="Times New Roman" panose="02020603050405020304" pitchFamily="18" charset="0"/>
                </a:defRPr>
              </a:lvl1pPr>
              <a:lvl2pPr marL="742950" indent="-285750">
                <a:defRPr sz="2400" b="1">
                  <a:solidFill>
                    <a:srgbClr val="FFCC99"/>
                  </a:solidFill>
                  <a:latin typeface="Times New Roman" panose="02020603050405020304" pitchFamily="18" charset="0"/>
                </a:defRPr>
              </a:lvl2pPr>
              <a:lvl3pPr marL="1143000" indent="-228600">
                <a:defRPr sz="2400" b="1">
                  <a:solidFill>
                    <a:srgbClr val="FFCC99"/>
                  </a:solidFill>
                  <a:latin typeface="Times New Roman" panose="02020603050405020304" pitchFamily="18" charset="0"/>
                </a:defRPr>
              </a:lvl3pPr>
              <a:lvl4pPr marL="1600200" indent="-228600">
                <a:defRPr sz="2400" b="1">
                  <a:solidFill>
                    <a:srgbClr val="FFCC99"/>
                  </a:solidFill>
                  <a:latin typeface="Times New Roman" panose="02020603050405020304" pitchFamily="18" charset="0"/>
                </a:defRPr>
              </a:lvl4pPr>
              <a:lvl5pPr marL="2057400" indent="-228600">
                <a:defRPr sz="2400" b="1">
                  <a:solidFill>
                    <a:srgbClr val="FFCC99"/>
                  </a:solidFill>
                  <a:latin typeface="Times New Roman" panose="02020603050405020304" pitchFamily="18" charset="0"/>
                </a:defRPr>
              </a:lvl5pPr>
              <a:lvl6pPr marL="2514600" indent="-228600" eaLnBrk="0" fontAlgn="base" hangingPunct="0">
                <a:spcBef>
                  <a:spcPct val="0"/>
                </a:spcBef>
                <a:spcAft>
                  <a:spcPct val="0"/>
                </a:spcAft>
                <a:defRPr sz="2400" b="1">
                  <a:solidFill>
                    <a:srgbClr val="FFCC99"/>
                  </a:solidFill>
                  <a:latin typeface="Times New Roman" panose="02020603050405020304" pitchFamily="18" charset="0"/>
                </a:defRPr>
              </a:lvl6pPr>
              <a:lvl7pPr marL="2971800" indent="-228600" eaLnBrk="0" fontAlgn="base" hangingPunct="0">
                <a:spcBef>
                  <a:spcPct val="0"/>
                </a:spcBef>
                <a:spcAft>
                  <a:spcPct val="0"/>
                </a:spcAft>
                <a:defRPr sz="2400" b="1">
                  <a:solidFill>
                    <a:srgbClr val="FFCC99"/>
                  </a:solidFill>
                  <a:latin typeface="Times New Roman" panose="02020603050405020304" pitchFamily="18" charset="0"/>
                </a:defRPr>
              </a:lvl7pPr>
              <a:lvl8pPr marL="3429000" indent="-228600" eaLnBrk="0" fontAlgn="base" hangingPunct="0">
                <a:spcBef>
                  <a:spcPct val="0"/>
                </a:spcBef>
                <a:spcAft>
                  <a:spcPct val="0"/>
                </a:spcAft>
                <a:defRPr sz="2400" b="1">
                  <a:solidFill>
                    <a:srgbClr val="FFCC99"/>
                  </a:solidFill>
                  <a:latin typeface="Times New Roman" panose="02020603050405020304" pitchFamily="18" charset="0"/>
                </a:defRPr>
              </a:lvl8pPr>
              <a:lvl9pPr marL="3886200" indent="-228600" eaLnBrk="0" fontAlgn="base" hangingPunct="0">
                <a:spcBef>
                  <a:spcPct val="0"/>
                </a:spcBef>
                <a:spcAft>
                  <a:spcPct val="0"/>
                </a:spcAft>
                <a:defRPr sz="2400" b="1">
                  <a:solidFill>
                    <a:srgbClr val="FFCC99"/>
                  </a:solidFill>
                  <a:latin typeface="Times New Roman" panose="02020603050405020304" pitchFamily="18" charset="0"/>
                </a:defRPr>
              </a:lvl9pPr>
            </a:lstStyle>
            <a:p>
              <a:pPr eaLnBrk="1" hangingPunct="1"/>
              <a:endParaRPr lang="en-SG" altLang="en-US">
                <a:solidFill>
                  <a:schemeClr val="tx2"/>
                </a:solidFill>
              </a:endParaRPr>
            </a:p>
          </p:txBody>
        </p:sp>
        <p:sp>
          <p:nvSpPr>
            <p:cNvPr id="56344" name="Rectangle 22"/>
            <p:cNvSpPr>
              <a:spLocks noChangeArrowheads="1"/>
            </p:cNvSpPr>
            <p:nvPr/>
          </p:nvSpPr>
          <p:spPr bwMode="auto">
            <a:xfrm>
              <a:off x="5878513" y="4953000"/>
              <a:ext cx="76200" cy="457200"/>
            </a:xfrm>
            <a:prstGeom prst="rect">
              <a:avLst/>
            </a:prstGeom>
            <a:solidFill>
              <a:srgbClr val="FF0000"/>
            </a:solidFill>
            <a:ln w="9525">
              <a:solidFill>
                <a:schemeClr val="tx1"/>
              </a:solidFill>
              <a:miter lim="800000"/>
              <a:headEnd/>
              <a:tailEnd/>
            </a:ln>
          </p:spPr>
          <p:txBody>
            <a:bodyPr wrap="none" anchor="ctr"/>
            <a:lstStyle>
              <a:lvl1pPr>
                <a:defRPr sz="2400" b="1">
                  <a:solidFill>
                    <a:srgbClr val="FFCC99"/>
                  </a:solidFill>
                  <a:latin typeface="Times New Roman" panose="02020603050405020304" pitchFamily="18" charset="0"/>
                </a:defRPr>
              </a:lvl1pPr>
              <a:lvl2pPr marL="742950" indent="-285750">
                <a:defRPr sz="2400" b="1">
                  <a:solidFill>
                    <a:srgbClr val="FFCC99"/>
                  </a:solidFill>
                  <a:latin typeface="Times New Roman" panose="02020603050405020304" pitchFamily="18" charset="0"/>
                </a:defRPr>
              </a:lvl2pPr>
              <a:lvl3pPr marL="1143000" indent="-228600">
                <a:defRPr sz="2400" b="1">
                  <a:solidFill>
                    <a:srgbClr val="FFCC99"/>
                  </a:solidFill>
                  <a:latin typeface="Times New Roman" panose="02020603050405020304" pitchFamily="18" charset="0"/>
                </a:defRPr>
              </a:lvl3pPr>
              <a:lvl4pPr marL="1600200" indent="-228600">
                <a:defRPr sz="2400" b="1">
                  <a:solidFill>
                    <a:srgbClr val="FFCC99"/>
                  </a:solidFill>
                  <a:latin typeface="Times New Roman" panose="02020603050405020304" pitchFamily="18" charset="0"/>
                </a:defRPr>
              </a:lvl4pPr>
              <a:lvl5pPr marL="2057400" indent="-228600">
                <a:defRPr sz="2400" b="1">
                  <a:solidFill>
                    <a:srgbClr val="FFCC99"/>
                  </a:solidFill>
                  <a:latin typeface="Times New Roman" panose="02020603050405020304" pitchFamily="18" charset="0"/>
                </a:defRPr>
              </a:lvl5pPr>
              <a:lvl6pPr marL="2514600" indent="-228600" eaLnBrk="0" fontAlgn="base" hangingPunct="0">
                <a:spcBef>
                  <a:spcPct val="0"/>
                </a:spcBef>
                <a:spcAft>
                  <a:spcPct val="0"/>
                </a:spcAft>
                <a:defRPr sz="2400" b="1">
                  <a:solidFill>
                    <a:srgbClr val="FFCC99"/>
                  </a:solidFill>
                  <a:latin typeface="Times New Roman" panose="02020603050405020304" pitchFamily="18" charset="0"/>
                </a:defRPr>
              </a:lvl6pPr>
              <a:lvl7pPr marL="2971800" indent="-228600" eaLnBrk="0" fontAlgn="base" hangingPunct="0">
                <a:spcBef>
                  <a:spcPct val="0"/>
                </a:spcBef>
                <a:spcAft>
                  <a:spcPct val="0"/>
                </a:spcAft>
                <a:defRPr sz="2400" b="1">
                  <a:solidFill>
                    <a:srgbClr val="FFCC99"/>
                  </a:solidFill>
                  <a:latin typeface="Times New Roman" panose="02020603050405020304" pitchFamily="18" charset="0"/>
                </a:defRPr>
              </a:lvl7pPr>
              <a:lvl8pPr marL="3429000" indent="-228600" eaLnBrk="0" fontAlgn="base" hangingPunct="0">
                <a:spcBef>
                  <a:spcPct val="0"/>
                </a:spcBef>
                <a:spcAft>
                  <a:spcPct val="0"/>
                </a:spcAft>
                <a:defRPr sz="2400" b="1">
                  <a:solidFill>
                    <a:srgbClr val="FFCC99"/>
                  </a:solidFill>
                  <a:latin typeface="Times New Roman" panose="02020603050405020304" pitchFamily="18" charset="0"/>
                </a:defRPr>
              </a:lvl8pPr>
              <a:lvl9pPr marL="3886200" indent="-228600" eaLnBrk="0" fontAlgn="base" hangingPunct="0">
                <a:spcBef>
                  <a:spcPct val="0"/>
                </a:spcBef>
                <a:spcAft>
                  <a:spcPct val="0"/>
                </a:spcAft>
                <a:defRPr sz="2400" b="1">
                  <a:solidFill>
                    <a:srgbClr val="FFCC99"/>
                  </a:solidFill>
                  <a:latin typeface="Times New Roman" panose="02020603050405020304" pitchFamily="18" charset="0"/>
                </a:defRPr>
              </a:lvl9pPr>
            </a:lstStyle>
            <a:p>
              <a:pPr eaLnBrk="1" hangingPunct="1"/>
              <a:endParaRPr lang="en-SG" altLang="en-US">
                <a:solidFill>
                  <a:schemeClr val="tx2"/>
                </a:solidFill>
              </a:endParaRPr>
            </a:p>
          </p:txBody>
        </p:sp>
        <p:sp>
          <p:nvSpPr>
            <p:cNvPr id="56345" name="Rectangle 23"/>
            <p:cNvSpPr>
              <a:spLocks noChangeArrowheads="1"/>
            </p:cNvSpPr>
            <p:nvPr/>
          </p:nvSpPr>
          <p:spPr bwMode="auto">
            <a:xfrm>
              <a:off x="6030913" y="4953000"/>
              <a:ext cx="76200" cy="457200"/>
            </a:xfrm>
            <a:prstGeom prst="rect">
              <a:avLst/>
            </a:prstGeom>
            <a:solidFill>
              <a:srgbClr val="FF0000"/>
            </a:solidFill>
            <a:ln w="9525">
              <a:solidFill>
                <a:schemeClr val="tx1"/>
              </a:solidFill>
              <a:miter lim="800000"/>
              <a:headEnd/>
              <a:tailEnd/>
            </a:ln>
          </p:spPr>
          <p:txBody>
            <a:bodyPr wrap="none" anchor="ctr"/>
            <a:lstStyle>
              <a:lvl1pPr>
                <a:defRPr sz="2400" b="1">
                  <a:solidFill>
                    <a:srgbClr val="FFCC99"/>
                  </a:solidFill>
                  <a:latin typeface="Times New Roman" panose="02020603050405020304" pitchFamily="18" charset="0"/>
                </a:defRPr>
              </a:lvl1pPr>
              <a:lvl2pPr marL="742950" indent="-285750">
                <a:defRPr sz="2400" b="1">
                  <a:solidFill>
                    <a:srgbClr val="FFCC99"/>
                  </a:solidFill>
                  <a:latin typeface="Times New Roman" panose="02020603050405020304" pitchFamily="18" charset="0"/>
                </a:defRPr>
              </a:lvl2pPr>
              <a:lvl3pPr marL="1143000" indent="-228600">
                <a:defRPr sz="2400" b="1">
                  <a:solidFill>
                    <a:srgbClr val="FFCC99"/>
                  </a:solidFill>
                  <a:latin typeface="Times New Roman" panose="02020603050405020304" pitchFamily="18" charset="0"/>
                </a:defRPr>
              </a:lvl3pPr>
              <a:lvl4pPr marL="1600200" indent="-228600">
                <a:defRPr sz="2400" b="1">
                  <a:solidFill>
                    <a:srgbClr val="FFCC99"/>
                  </a:solidFill>
                  <a:latin typeface="Times New Roman" panose="02020603050405020304" pitchFamily="18" charset="0"/>
                </a:defRPr>
              </a:lvl4pPr>
              <a:lvl5pPr marL="2057400" indent="-228600">
                <a:defRPr sz="2400" b="1">
                  <a:solidFill>
                    <a:srgbClr val="FFCC99"/>
                  </a:solidFill>
                  <a:latin typeface="Times New Roman" panose="02020603050405020304" pitchFamily="18" charset="0"/>
                </a:defRPr>
              </a:lvl5pPr>
              <a:lvl6pPr marL="2514600" indent="-228600" eaLnBrk="0" fontAlgn="base" hangingPunct="0">
                <a:spcBef>
                  <a:spcPct val="0"/>
                </a:spcBef>
                <a:spcAft>
                  <a:spcPct val="0"/>
                </a:spcAft>
                <a:defRPr sz="2400" b="1">
                  <a:solidFill>
                    <a:srgbClr val="FFCC99"/>
                  </a:solidFill>
                  <a:latin typeface="Times New Roman" panose="02020603050405020304" pitchFamily="18" charset="0"/>
                </a:defRPr>
              </a:lvl6pPr>
              <a:lvl7pPr marL="2971800" indent="-228600" eaLnBrk="0" fontAlgn="base" hangingPunct="0">
                <a:spcBef>
                  <a:spcPct val="0"/>
                </a:spcBef>
                <a:spcAft>
                  <a:spcPct val="0"/>
                </a:spcAft>
                <a:defRPr sz="2400" b="1">
                  <a:solidFill>
                    <a:srgbClr val="FFCC99"/>
                  </a:solidFill>
                  <a:latin typeface="Times New Roman" panose="02020603050405020304" pitchFamily="18" charset="0"/>
                </a:defRPr>
              </a:lvl7pPr>
              <a:lvl8pPr marL="3429000" indent="-228600" eaLnBrk="0" fontAlgn="base" hangingPunct="0">
                <a:spcBef>
                  <a:spcPct val="0"/>
                </a:spcBef>
                <a:spcAft>
                  <a:spcPct val="0"/>
                </a:spcAft>
                <a:defRPr sz="2400" b="1">
                  <a:solidFill>
                    <a:srgbClr val="FFCC99"/>
                  </a:solidFill>
                  <a:latin typeface="Times New Roman" panose="02020603050405020304" pitchFamily="18" charset="0"/>
                </a:defRPr>
              </a:lvl8pPr>
              <a:lvl9pPr marL="3886200" indent="-228600" eaLnBrk="0" fontAlgn="base" hangingPunct="0">
                <a:spcBef>
                  <a:spcPct val="0"/>
                </a:spcBef>
                <a:spcAft>
                  <a:spcPct val="0"/>
                </a:spcAft>
                <a:defRPr sz="2400" b="1">
                  <a:solidFill>
                    <a:srgbClr val="FFCC99"/>
                  </a:solidFill>
                  <a:latin typeface="Times New Roman" panose="02020603050405020304" pitchFamily="18" charset="0"/>
                </a:defRPr>
              </a:lvl9pPr>
            </a:lstStyle>
            <a:p>
              <a:pPr eaLnBrk="1" hangingPunct="1"/>
              <a:endParaRPr lang="en-SG" altLang="en-US">
                <a:solidFill>
                  <a:schemeClr val="tx2"/>
                </a:solidFill>
              </a:endParaRPr>
            </a:p>
          </p:txBody>
        </p:sp>
        <p:sp>
          <p:nvSpPr>
            <p:cNvPr id="56346" name="Line 27"/>
            <p:cNvSpPr>
              <a:spLocks noChangeShapeType="1"/>
            </p:cNvSpPr>
            <p:nvPr/>
          </p:nvSpPr>
          <p:spPr bwMode="auto">
            <a:xfrm>
              <a:off x="4583113" y="5410200"/>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6347" name="Text Box 28"/>
            <p:cNvSpPr txBox="1">
              <a:spLocks noChangeArrowheads="1"/>
            </p:cNvSpPr>
            <p:nvPr/>
          </p:nvSpPr>
          <p:spPr bwMode="auto">
            <a:xfrm>
              <a:off x="4510088" y="5476875"/>
              <a:ext cx="404494" cy="261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rgbClr val="FFCC99"/>
                  </a:solidFill>
                  <a:latin typeface="Times New Roman" panose="02020603050405020304" pitchFamily="18" charset="0"/>
                </a:defRPr>
              </a:lvl1pPr>
              <a:lvl2pPr marL="742950" indent="-285750">
                <a:defRPr sz="2400" b="1">
                  <a:solidFill>
                    <a:srgbClr val="FFCC99"/>
                  </a:solidFill>
                  <a:latin typeface="Times New Roman" panose="02020603050405020304" pitchFamily="18" charset="0"/>
                </a:defRPr>
              </a:lvl2pPr>
              <a:lvl3pPr marL="1143000" indent="-228600">
                <a:defRPr sz="2400" b="1">
                  <a:solidFill>
                    <a:srgbClr val="FFCC99"/>
                  </a:solidFill>
                  <a:latin typeface="Times New Roman" panose="02020603050405020304" pitchFamily="18" charset="0"/>
                </a:defRPr>
              </a:lvl3pPr>
              <a:lvl4pPr marL="1600200" indent="-228600">
                <a:defRPr sz="2400" b="1">
                  <a:solidFill>
                    <a:srgbClr val="FFCC99"/>
                  </a:solidFill>
                  <a:latin typeface="Times New Roman" panose="02020603050405020304" pitchFamily="18" charset="0"/>
                </a:defRPr>
              </a:lvl4pPr>
              <a:lvl5pPr marL="2057400" indent="-228600">
                <a:defRPr sz="2400" b="1">
                  <a:solidFill>
                    <a:srgbClr val="FFCC99"/>
                  </a:solidFill>
                  <a:latin typeface="Times New Roman" panose="02020603050405020304" pitchFamily="18" charset="0"/>
                </a:defRPr>
              </a:lvl5pPr>
              <a:lvl6pPr marL="2514600" indent="-228600" eaLnBrk="0" fontAlgn="base" hangingPunct="0">
                <a:spcBef>
                  <a:spcPct val="0"/>
                </a:spcBef>
                <a:spcAft>
                  <a:spcPct val="0"/>
                </a:spcAft>
                <a:defRPr sz="2400" b="1">
                  <a:solidFill>
                    <a:srgbClr val="FFCC99"/>
                  </a:solidFill>
                  <a:latin typeface="Times New Roman" panose="02020603050405020304" pitchFamily="18" charset="0"/>
                </a:defRPr>
              </a:lvl6pPr>
              <a:lvl7pPr marL="2971800" indent="-228600" eaLnBrk="0" fontAlgn="base" hangingPunct="0">
                <a:spcBef>
                  <a:spcPct val="0"/>
                </a:spcBef>
                <a:spcAft>
                  <a:spcPct val="0"/>
                </a:spcAft>
                <a:defRPr sz="2400" b="1">
                  <a:solidFill>
                    <a:srgbClr val="FFCC99"/>
                  </a:solidFill>
                  <a:latin typeface="Times New Roman" panose="02020603050405020304" pitchFamily="18" charset="0"/>
                </a:defRPr>
              </a:lvl7pPr>
              <a:lvl8pPr marL="3429000" indent="-228600" eaLnBrk="0" fontAlgn="base" hangingPunct="0">
                <a:spcBef>
                  <a:spcPct val="0"/>
                </a:spcBef>
                <a:spcAft>
                  <a:spcPct val="0"/>
                </a:spcAft>
                <a:defRPr sz="2400" b="1">
                  <a:solidFill>
                    <a:srgbClr val="FFCC99"/>
                  </a:solidFill>
                  <a:latin typeface="Times New Roman" panose="02020603050405020304" pitchFamily="18" charset="0"/>
                </a:defRPr>
              </a:lvl8pPr>
              <a:lvl9pPr marL="3886200" indent="-228600" eaLnBrk="0" fontAlgn="base" hangingPunct="0">
                <a:spcBef>
                  <a:spcPct val="0"/>
                </a:spcBef>
                <a:spcAft>
                  <a:spcPct val="0"/>
                </a:spcAft>
                <a:defRPr sz="2400" b="1">
                  <a:solidFill>
                    <a:srgbClr val="FFCC99"/>
                  </a:solidFill>
                  <a:latin typeface="Times New Roman" panose="02020603050405020304" pitchFamily="18" charset="0"/>
                </a:defRPr>
              </a:lvl9pPr>
            </a:lstStyle>
            <a:p>
              <a:pPr eaLnBrk="1" hangingPunct="1"/>
              <a:r>
                <a:rPr lang="en-US" altLang="en-US" sz="1600">
                  <a:solidFill>
                    <a:schemeClr val="tx2"/>
                  </a:solidFill>
                </a:rPr>
                <a:t>1.0</a:t>
              </a:r>
            </a:p>
          </p:txBody>
        </p:sp>
        <p:sp>
          <p:nvSpPr>
            <p:cNvPr id="56348" name="Line 29"/>
            <p:cNvSpPr>
              <a:spLocks noChangeShapeType="1"/>
            </p:cNvSpPr>
            <p:nvPr/>
          </p:nvSpPr>
          <p:spPr bwMode="auto">
            <a:xfrm>
              <a:off x="5345113" y="5410200"/>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6349" name="Text Box 30"/>
            <p:cNvSpPr txBox="1">
              <a:spLocks noChangeArrowheads="1"/>
            </p:cNvSpPr>
            <p:nvPr/>
          </p:nvSpPr>
          <p:spPr bwMode="auto">
            <a:xfrm>
              <a:off x="5281613" y="5486400"/>
              <a:ext cx="498563" cy="261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rgbClr val="FFCC99"/>
                  </a:solidFill>
                  <a:latin typeface="Times New Roman" panose="02020603050405020304" pitchFamily="18" charset="0"/>
                </a:defRPr>
              </a:lvl1pPr>
              <a:lvl2pPr marL="742950" indent="-285750">
                <a:defRPr sz="2400" b="1">
                  <a:solidFill>
                    <a:srgbClr val="FFCC99"/>
                  </a:solidFill>
                  <a:latin typeface="Times New Roman" panose="02020603050405020304" pitchFamily="18" charset="0"/>
                </a:defRPr>
              </a:lvl2pPr>
              <a:lvl3pPr marL="1143000" indent="-228600">
                <a:defRPr sz="2400" b="1">
                  <a:solidFill>
                    <a:srgbClr val="FFCC99"/>
                  </a:solidFill>
                  <a:latin typeface="Times New Roman" panose="02020603050405020304" pitchFamily="18" charset="0"/>
                </a:defRPr>
              </a:lvl3pPr>
              <a:lvl4pPr marL="1600200" indent="-228600">
                <a:defRPr sz="2400" b="1">
                  <a:solidFill>
                    <a:srgbClr val="FFCC99"/>
                  </a:solidFill>
                  <a:latin typeface="Times New Roman" panose="02020603050405020304" pitchFamily="18" charset="0"/>
                </a:defRPr>
              </a:lvl4pPr>
              <a:lvl5pPr marL="2057400" indent="-228600">
                <a:defRPr sz="2400" b="1">
                  <a:solidFill>
                    <a:srgbClr val="FFCC99"/>
                  </a:solidFill>
                  <a:latin typeface="Times New Roman" panose="02020603050405020304" pitchFamily="18" charset="0"/>
                </a:defRPr>
              </a:lvl5pPr>
              <a:lvl6pPr marL="2514600" indent="-228600" eaLnBrk="0" fontAlgn="base" hangingPunct="0">
                <a:spcBef>
                  <a:spcPct val="0"/>
                </a:spcBef>
                <a:spcAft>
                  <a:spcPct val="0"/>
                </a:spcAft>
                <a:defRPr sz="2400" b="1">
                  <a:solidFill>
                    <a:srgbClr val="FFCC99"/>
                  </a:solidFill>
                  <a:latin typeface="Times New Roman" panose="02020603050405020304" pitchFamily="18" charset="0"/>
                </a:defRPr>
              </a:lvl6pPr>
              <a:lvl7pPr marL="2971800" indent="-228600" eaLnBrk="0" fontAlgn="base" hangingPunct="0">
                <a:spcBef>
                  <a:spcPct val="0"/>
                </a:spcBef>
                <a:spcAft>
                  <a:spcPct val="0"/>
                </a:spcAft>
                <a:defRPr sz="2400" b="1">
                  <a:solidFill>
                    <a:srgbClr val="FFCC99"/>
                  </a:solidFill>
                  <a:latin typeface="Times New Roman" panose="02020603050405020304" pitchFamily="18" charset="0"/>
                </a:defRPr>
              </a:lvl7pPr>
              <a:lvl8pPr marL="3429000" indent="-228600" eaLnBrk="0" fontAlgn="base" hangingPunct="0">
                <a:spcBef>
                  <a:spcPct val="0"/>
                </a:spcBef>
                <a:spcAft>
                  <a:spcPct val="0"/>
                </a:spcAft>
                <a:defRPr sz="2400" b="1">
                  <a:solidFill>
                    <a:srgbClr val="FFCC99"/>
                  </a:solidFill>
                  <a:latin typeface="Times New Roman" panose="02020603050405020304" pitchFamily="18" charset="0"/>
                </a:defRPr>
              </a:lvl8pPr>
              <a:lvl9pPr marL="3886200" indent="-228600" eaLnBrk="0" fontAlgn="base" hangingPunct="0">
                <a:spcBef>
                  <a:spcPct val="0"/>
                </a:spcBef>
                <a:spcAft>
                  <a:spcPct val="0"/>
                </a:spcAft>
                <a:defRPr sz="2400" b="1">
                  <a:solidFill>
                    <a:srgbClr val="FFCC99"/>
                  </a:solidFill>
                  <a:latin typeface="Times New Roman" panose="02020603050405020304" pitchFamily="18" charset="0"/>
                </a:defRPr>
              </a:lvl9pPr>
            </a:lstStyle>
            <a:p>
              <a:pPr eaLnBrk="1" hangingPunct="1"/>
              <a:r>
                <a:rPr lang="en-US" altLang="en-US" sz="1600">
                  <a:solidFill>
                    <a:schemeClr val="tx2"/>
                  </a:solidFill>
                </a:rPr>
                <a:t>1.25</a:t>
              </a:r>
            </a:p>
          </p:txBody>
        </p:sp>
        <p:sp>
          <p:nvSpPr>
            <p:cNvPr id="56350" name="Line 32"/>
            <p:cNvSpPr>
              <a:spLocks noChangeShapeType="1"/>
            </p:cNvSpPr>
            <p:nvPr/>
          </p:nvSpPr>
          <p:spPr bwMode="auto">
            <a:xfrm>
              <a:off x="6096000" y="5410200"/>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6351" name="Text Box 33"/>
            <p:cNvSpPr txBox="1">
              <a:spLocks noChangeArrowheads="1"/>
            </p:cNvSpPr>
            <p:nvPr/>
          </p:nvSpPr>
          <p:spPr bwMode="auto">
            <a:xfrm>
              <a:off x="6032500" y="5472113"/>
              <a:ext cx="404494" cy="261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rgbClr val="FFCC99"/>
                  </a:solidFill>
                  <a:latin typeface="Times New Roman" panose="02020603050405020304" pitchFamily="18" charset="0"/>
                </a:defRPr>
              </a:lvl1pPr>
              <a:lvl2pPr marL="742950" indent="-285750">
                <a:defRPr sz="2400" b="1">
                  <a:solidFill>
                    <a:srgbClr val="FFCC99"/>
                  </a:solidFill>
                  <a:latin typeface="Times New Roman" panose="02020603050405020304" pitchFamily="18" charset="0"/>
                </a:defRPr>
              </a:lvl2pPr>
              <a:lvl3pPr marL="1143000" indent="-228600">
                <a:defRPr sz="2400" b="1">
                  <a:solidFill>
                    <a:srgbClr val="FFCC99"/>
                  </a:solidFill>
                  <a:latin typeface="Times New Roman" panose="02020603050405020304" pitchFamily="18" charset="0"/>
                </a:defRPr>
              </a:lvl3pPr>
              <a:lvl4pPr marL="1600200" indent="-228600">
                <a:defRPr sz="2400" b="1">
                  <a:solidFill>
                    <a:srgbClr val="FFCC99"/>
                  </a:solidFill>
                  <a:latin typeface="Times New Roman" panose="02020603050405020304" pitchFamily="18" charset="0"/>
                </a:defRPr>
              </a:lvl4pPr>
              <a:lvl5pPr marL="2057400" indent="-228600">
                <a:defRPr sz="2400" b="1">
                  <a:solidFill>
                    <a:srgbClr val="FFCC99"/>
                  </a:solidFill>
                  <a:latin typeface="Times New Roman" panose="02020603050405020304" pitchFamily="18" charset="0"/>
                </a:defRPr>
              </a:lvl5pPr>
              <a:lvl6pPr marL="2514600" indent="-228600" eaLnBrk="0" fontAlgn="base" hangingPunct="0">
                <a:spcBef>
                  <a:spcPct val="0"/>
                </a:spcBef>
                <a:spcAft>
                  <a:spcPct val="0"/>
                </a:spcAft>
                <a:defRPr sz="2400" b="1">
                  <a:solidFill>
                    <a:srgbClr val="FFCC99"/>
                  </a:solidFill>
                  <a:latin typeface="Times New Roman" panose="02020603050405020304" pitchFamily="18" charset="0"/>
                </a:defRPr>
              </a:lvl6pPr>
              <a:lvl7pPr marL="2971800" indent="-228600" eaLnBrk="0" fontAlgn="base" hangingPunct="0">
                <a:spcBef>
                  <a:spcPct val="0"/>
                </a:spcBef>
                <a:spcAft>
                  <a:spcPct val="0"/>
                </a:spcAft>
                <a:defRPr sz="2400" b="1">
                  <a:solidFill>
                    <a:srgbClr val="FFCC99"/>
                  </a:solidFill>
                  <a:latin typeface="Times New Roman" panose="02020603050405020304" pitchFamily="18" charset="0"/>
                </a:defRPr>
              </a:lvl7pPr>
              <a:lvl8pPr marL="3429000" indent="-228600" eaLnBrk="0" fontAlgn="base" hangingPunct="0">
                <a:spcBef>
                  <a:spcPct val="0"/>
                </a:spcBef>
                <a:spcAft>
                  <a:spcPct val="0"/>
                </a:spcAft>
                <a:defRPr sz="2400" b="1">
                  <a:solidFill>
                    <a:srgbClr val="FFCC99"/>
                  </a:solidFill>
                  <a:latin typeface="Times New Roman" panose="02020603050405020304" pitchFamily="18" charset="0"/>
                </a:defRPr>
              </a:lvl8pPr>
              <a:lvl9pPr marL="3886200" indent="-228600" eaLnBrk="0" fontAlgn="base" hangingPunct="0">
                <a:spcBef>
                  <a:spcPct val="0"/>
                </a:spcBef>
                <a:spcAft>
                  <a:spcPct val="0"/>
                </a:spcAft>
                <a:defRPr sz="2400" b="1">
                  <a:solidFill>
                    <a:srgbClr val="FFCC99"/>
                  </a:solidFill>
                  <a:latin typeface="Times New Roman" panose="02020603050405020304" pitchFamily="18" charset="0"/>
                </a:defRPr>
              </a:lvl9pPr>
            </a:lstStyle>
            <a:p>
              <a:pPr eaLnBrk="1" hangingPunct="1"/>
              <a:r>
                <a:rPr lang="en-US" altLang="en-US" sz="1600">
                  <a:solidFill>
                    <a:schemeClr val="tx2"/>
                  </a:solidFill>
                </a:rPr>
                <a:t>6.0</a:t>
              </a:r>
            </a:p>
          </p:txBody>
        </p:sp>
        <p:sp>
          <p:nvSpPr>
            <p:cNvPr id="56352" name="AutoShape 34"/>
            <p:cNvSpPr>
              <a:spLocks noChangeArrowheads="1"/>
            </p:cNvSpPr>
            <p:nvPr/>
          </p:nvSpPr>
          <p:spPr bwMode="auto">
            <a:xfrm>
              <a:off x="4419600" y="5734050"/>
              <a:ext cx="3810000" cy="304800"/>
            </a:xfrm>
            <a:prstGeom prst="rightArrow">
              <a:avLst>
                <a:gd name="adj1" fmla="val 50000"/>
                <a:gd name="adj2" fmla="val 31250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rgbClr val="FFCC99"/>
                  </a:solidFill>
                  <a:latin typeface="Times New Roman" panose="02020603050405020304" pitchFamily="18" charset="0"/>
                </a:defRPr>
              </a:lvl1pPr>
              <a:lvl2pPr marL="742950" indent="-285750">
                <a:defRPr sz="2400" b="1">
                  <a:solidFill>
                    <a:srgbClr val="FFCC99"/>
                  </a:solidFill>
                  <a:latin typeface="Times New Roman" panose="02020603050405020304" pitchFamily="18" charset="0"/>
                </a:defRPr>
              </a:lvl2pPr>
              <a:lvl3pPr marL="1143000" indent="-228600">
                <a:defRPr sz="2400" b="1">
                  <a:solidFill>
                    <a:srgbClr val="FFCC99"/>
                  </a:solidFill>
                  <a:latin typeface="Times New Roman" panose="02020603050405020304" pitchFamily="18" charset="0"/>
                </a:defRPr>
              </a:lvl3pPr>
              <a:lvl4pPr marL="1600200" indent="-228600">
                <a:defRPr sz="2400" b="1">
                  <a:solidFill>
                    <a:srgbClr val="FFCC99"/>
                  </a:solidFill>
                  <a:latin typeface="Times New Roman" panose="02020603050405020304" pitchFamily="18" charset="0"/>
                </a:defRPr>
              </a:lvl4pPr>
              <a:lvl5pPr marL="2057400" indent="-228600">
                <a:defRPr sz="2400" b="1">
                  <a:solidFill>
                    <a:srgbClr val="FFCC99"/>
                  </a:solidFill>
                  <a:latin typeface="Times New Roman" panose="02020603050405020304" pitchFamily="18" charset="0"/>
                </a:defRPr>
              </a:lvl5pPr>
              <a:lvl6pPr marL="2514600" indent="-228600" eaLnBrk="0" fontAlgn="base" hangingPunct="0">
                <a:spcBef>
                  <a:spcPct val="0"/>
                </a:spcBef>
                <a:spcAft>
                  <a:spcPct val="0"/>
                </a:spcAft>
                <a:defRPr sz="2400" b="1">
                  <a:solidFill>
                    <a:srgbClr val="FFCC99"/>
                  </a:solidFill>
                  <a:latin typeface="Times New Roman" panose="02020603050405020304" pitchFamily="18" charset="0"/>
                </a:defRPr>
              </a:lvl6pPr>
              <a:lvl7pPr marL="2971800" indent="-228600" eaLnBrk="0" fontAlgn="base" hangingPunct="0">
                <a:spcBef>
                  <a:spcPct val="0"/>
                </a:spcBef>
                <a:spcAft>
                  <a:spcPct val="0"/>
                </a:spcAft>
                <a:defRPr sz="2400" b="1">
                  <a:solidFill>
                    <a:srgbClr val="FFCC99"/>
                  </a:solidFill>
                  <a:latin typeface="Times New Roman" panose="02020603050405020304" pitchFamily="18" charset="0"/>
                </a:defRPr>
              </a:lvl7pPr>
              <a:lvl8pPr marL="3429000" indent="-228600" eaLnBrk="0" fontAlgn="base" hangingPunct="0">
                <a:spcBef>
                  <a:spcPct val="0"/>
                </a:spcBef>
                <a:spcAft>
                  <a:spcPct val="0"/>
                </a:spcAft>
                <a:defRPr sz="2400" b="1">
                  <a:solidFill>
                    <a:srgbClr val="FFCC99"/>
                  </a:solidFill>
                  <a:latin typeface="Times New Roman" panose="02020603050405020304" pitchFamily="18" charset="0"/>
                </a:defRPr>
              </a:lvl8pPr>
              <a:lvl9pPr marL="3886200" indent="-228600" eaLnBrk="0" fontAlgn="base" hangingPunct="0">
                <a:spcBef>
                  <a:spcPct val="0"/>
                </a:spcBef>
                <a:spcAft>
                  <a:spcPct val="0"/>
                </a:spcAft>
                <a:defRPr sz="2400" b="1">
                  <a:solidFill>
                    <a:srgbClr val="FFCC99"/>
                  </a:solidFill>
                  <a:latin typeface="Times New Roman" panose="02020603050405020304" pitchFamily="18" charset="0"/>
                </a:defRPr>
              </a:lvl9pPr>
            </a:lstStyle>
            <a:p>
              <a:pPr eaLnBrk="1" hangingPunct="1"/>
              <a:endParaRPr lang="en-SG" altLang="en-US">
                <a:solidFill>
                  <a:schemeClr val="tx2"/>
                </a:solidFill>
              </a:endParaRPr>
            </a:p>
          </p:txBody>
        </p:sp>
        <p:sp>
          <p:nvSpPr>
            <p:cNvPr id="56353" name="Text Box 35"/>
            <p:cNvSpPr txBox="1">
              <a:spLocks noChangeArrowheads="1"/>
            </p:cNvSpPr>
            <p:nvPr/>
          </p:nvSpPr>
          <p:spPr bwMode="auto">
            <a:xfrm>
              <a:off x="7239000" y="5765800"/>
              <a:ext cx="561765" cy="190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rgbClr val="FFCC99"/>
                  </a:solidFill>
                  <a:latin typeface="Times New Roman" panose="02020603050405020304" pitchFamily="18" charset="0"/>
                </a:defRPr>
              </a:lvl1pPr>
              <a:lvl2pPr marL="742950" indent="-285750">
                <a:defRPr sz="2400" b="1">
                  <a:solidFill>
                    <a:srgbClr val="FFCC99"/>
                  </a:solidFill>
                  <a:latin typeface="Times New Roman" panose="02020603050405020304" pitchFamily="18" charset="0"/>
                </a:defRPr>
              </a:lvl2pPr>
              <a:lvl3pPr marL="1143000" indent="-228600">
                <a:defRPr sz="2400" b="1">
                  <a:solidFill>
                    <a:srgbClr val="FFCC99"/>
                  </a:solidFill>
                  <a:latin typeface="Times New Roman" panose="02020603050405020304" pitchFamily="18" charset="0"/>
                </a:defRPr>
              </a:lvl3pPr>
              <a:lvl4pPr marL="1600200" indent="-228600">
                <a:defRPr sz="2400" b="1">
                  <a:solidFill>
                    <a:srgbClr val="FFCC99"/>
                  </a:solidFill>
                  <a:latin typeface="Times New Roman" panose="02020603050405020304" pitchFamily="18" charset="0"/>
                </a:defRPr>
              </a:lvl4pPr>
              <a:lvl5pPr marL="2057400" indent="-228600">
                <a:defRPr sz="2400" b="1">
                  <a:solidFill>
                    <a:srgbClr val="FFCC99"/>
                  </a:solidFill>
                  <a:latin typeface="Times New Roman" panose="02020603050405020304" pitchFamily="18" charset="0"/>
                </a:defRPr>
              </a:lvl5pPr>
              <a:lvl6pPr marL="2514600" indent="-228600" eaLnBrk="0" fontAlgn="base" hangingPunct="0">
                <a:spcBef>
                  <a:spcPct val="0"/>
                </a:spcBef>
                <a:spcAft>
                  <a:spcPct val="0"/>
                </a:spcAft>
                <a:defRPr sz="2400" b="1">
                  <a:solidFill>
                    <a:srgbClr val="FFCC99"/>
                  </a:solidFill>
                  <a:latin typeface="Times New Roman" panose="02020603050405020304" pitchFamily="18" charset="0"/>
                </a:defRPr>
              </a:lvl6pPr>
              <a:lvl7pPr marL="2971800" indent="-228600" eaLnBrk="0" fontAlgn="base" hangingPunct="0">
                <a:spcBef>
                  <a:spcPct val="0"/>
                </a:spcBef>
                <a:spcAft>
                  <a:spcPct val="0"/>
                </a:spcAft>
                <a:defRPr sz="2400" b="1">
                  <a:solidFill>
                    <a:srgbClr val="FFCC99"/>
                  </a:solidFill>
                  <a:latin typeface="Times New Roman" panose="02020603050405020304" pitchFamily="18" charset="0"/>
                </a:defRPr>
              </a:lvl7pPr>
              <a:lvl8pPr marL="3429000" indent="-228600" eaLnBrk="0" fontAlgn="base" hangingPunct="0">
                <a:spcBef>
                  <a:spcPct val="0"/>
                </a:spcBef>
                <a:spcAft>
                  <a:spcPct val="0"/>
                </a:spcAft>
                <a:defRPr sz="2400" b="1">
                  <a:solidFill>
                    <a:srgbClr val="FFCC99"/>
                  </a:solidFill>
                  <a:latin typeface="Times New Roman" panose="02020603050405020304" pitchFamily="18" charset="0"/>
                </a:defRPr>
              </a:lvl8pPr>
              <a:lvl9pPr marL="3886200" indent="-228600" eaLnBrk="0" fontAlgn="base" hangingPunct="0">
                <a:spcBef>
                  <a:spcPct val="0"/>
                </a:spcBef>
                <a:spcAft>
                  <a:spcPct val="0"/>
                </a:spcAft>
                <a:defRPr sz="2400" b="1">
                  <a:solidFill>
                    <a:srgbClr val="FFCC99"/>
                  </a:solidFill>
                  <a:latin typeface="Times New Roman" panose="02020603050405020304" pitchFamily="18" charset="0"/>
                </a:defRPr>
              </a:lvl9pPr>
            </a:lstStyle>
            <a:p>
              <a:pPr eaLnBrk="1" hangingPunct="1"/>
              <a:r>
                <a:rPr lang="en-US" altLang="en-US" sz="1000">
                  <a:solidFill>
                    <a:schemeClr val="tx2"/>
                  </a:solidFill>
                </a:rPr>
                <a:t>EWMA</a:t>
              </a:r>
            </a:p>
          </p:txBody>
        </p:sp>
      </p:grpSp>
      <p:sp>
        <p:nvSpPr>
          <p:cNvPr id="56328" name="Footer Placeholder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b="1">
                <a:solidFill>
                  <a:srgbClr val="FFCC99"/>
                </a:solidFill>
                <a:latin typeface="Times New Roman" panose="02020603050405020304" pitchFamily="18" charset="0"/>
              </a:defRPr>
            </a:lvl1pPr>
            <a:lvl2pPr marL="742950" indent="-285750">
              <a:defRPr sz="2400" b="1">
                <a:solidFill>
                  <a:srgbClr val="FFCC99"/>
                </a:solidFill>
                <a:latin typeface="Times New Roman" panose="02020603050405020304" pitchFamily="18" charset="0"/>
              </a:defRPr>
            </a:lvl2pPr>
            <a:lvl3pPr marL="1143000" indent="-228600">
              <a:defRPr sz="2400" b="1">
                <a:solidFill>
                  <a:srgbClr val="FFCC99"/>
                </a:solidFill>
                <a:latin typeface="Times New Roman" panose="02020603050405020304" pitchFamily="18" charset="0"/>
              </a:defRPr>
            </a:lvl3pPr>
            <a:lvl4pPr marL="1600200" indent="-228600">
              <a:defRPr sz="2400" b="1">
                <a:solidFill>
                  <a:srgbClr val="FFCC99"/>
                </a:solidFill>
                <a:latin typeface="Times New Roman" panose="02020603050405020304" pitchFamily="18" charset="0"/>
              </a:defRPr>
            </a:lvl4pPr>
            <a:lvl5pPr marL="2057400" indent="-228600">
              <a:defRPr sz="2400" b="1">
                <a:solidFill>
                  <a:srgbClr val="FFCC99"/>
                </a:solidFill>
                <a:latin typeface="Times New Roman" panose="02020603050405020304" pitchFamily="18" charset="0"/>
              </a:defRPr>
            </a:lvl5pPr>
            <a:lvl6pPr marL="2514600" indent="-228600" eaLnBrk="0" fontAlgn="base" hangingPunct="0">
              <a:spcBef>
                <a:spcPct val="0"/>
              </a:spcBef>
              <a:spcAft>
                <a:spcPct val="0"/>
              </a:spcAft>
              <a:defRPr sz="2400" b="1">
                <a:solidFill>
                  <a:srgbClr val="FFCC99"/>
                </a:solidFill>
                <a:latin typeface="Times New Roman" panose="02020603050405020304" pitchFamily="18" charset="0"/>
              </a:defRPr>
            </a:lvl6pPr>
            <a:lvl7pPr marL="2971800" indent="-228600" eaLnBrk="0" fontAlgn="base" hangingPunct="0">
              <a:spcBef>
                <a:spcPct val="0"/>
              </a:spcBef>
              <a:spcAft>
                <a:spcPct val="0"/>
              </a:spcAft>
              <a:defRPr sz="2400" b="1">
                <a:solidFill>
                  <a:srgbClr val="FFCC99"/>
                </a:solidFill>
                <a:latin typeface="Times New Roman" panose="02020603050405020304" pitchFamily="18" charset="0"/>
              </a:defRPr>
            </a:lvl7pPr>
            <a:lvl8pPr marL="3429000" indent="-228600" eaLnBrk="0" fontAlgn="base" hangingPunct="0">
              <a:spcBef>
                <a:spcPct val="0"/>
              </a:spcBef>
              <a:spcAft>
                <a:spcPct val="0"/>
              </a:spcAft>
              <a:defRPr sz="2400" b="1">
                <a:solidFill>
                  <a:srgbClr val="FFCC99"/>
                </a:solidFill>
                <a:latin typeface="Times New Roman" panose="02020603050405020304" pitchFamily="18" charset="0"/>
              </a:defRPr>
            </a:lvl8pPr>
            <a:lvl9pPr marL="3886200" indent="-228600" eaLnBrk="0" fontAlgn="base" hangingPunct="0">
              <a:spcBef>
                <a:spcPct val="0"/>
              </a:spcBef>
              <a:spcAft>
                <a:spcPct val="0"/>
              </a:spcAft>
              <a:defRPr sz="2400" b="1">
                <a:solidFill>
                  <a:srgbClr val="FFCC99"/>
                </a:solidFill>
                <a:latin typeface="Times New Roman" panose="02020603050405020304" pitchFamily="18" charset="0"/>
              </a:defRPr>
            </a:lvl9pPr>
          </a:lstStyle>
          <a:p>
            <a:r>
              <a:rPr lang="en-US" altLang="en-US" sz="1000">
                <a:solidFill>
                  <a:schemeClr val="tx2"/>
                </a:solidFill>
              </a:rPr>
              <a:t> Sensor Network - Routing</a:t>
            </a:r>
          </a:p>
        </p:txBody>
      </p:sp>
      <p:sp>
        <p:nvSpPr>
          <p:cNvPr id="56329"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defRPr sz="2400" b="1">
                <a:solidFill>
                  <a:srgbClr val="FFCC99"/>
                </a:solidFill>
                <a:latin typeface="Times New Roman" panose="02020603050405020304" pitchFamily="18" charset="0"/>
              </a:defRPr>
            </a:lvl1pPr>
            <a:lvl2pPr marL="742950" indent="-285750">
              <a:defRPr sz="2400" b="1">
                <a:solidFill>
                  <a:srgbClr val="FFCC99"/>
                </a:solidFill>
                <a:latin typeface="Times New Roman" panose="02020603050405020304" pitchFamily="18" charset="0"/>
              </a:defRPr>
            </a:lvl2pPr>
            <a:lvl3pPr marL="1143000" indent="-228600">
              <a:defRPr sz="2400" b="1">
                <a:solidFill>
                  <a:srgbClr val="FFCC99"/>
                </a:solidFill>
                <a:latin typeface="Times New Roman" panose="02020603050405020304" pitchFamily="18" charset="0"/>
              </a:defRPr>
            </a:lvl3pPr>
            <a:lvl4pPr marL="1600200" indent="-228600">
              <a:defRPr sz="2400" b="1">
                <a:solidFill>
                  <a:srgbClr val="FFCC99"/>
                </a:solidFill>
                <a:latin typeface="Times New Roman" panose="02020603050405020304" pitchFamily="18" charset="0"/>
              </a:defRPr>
            </a:lvl4pPr>
            <a:lvl5pPr marL="2057400" indent="-228600">
              <a:defRPr sz="2400" b="1">
                <a:solidFill>
                  <a:srgbClr val="FFCC99"/>
                </a:solidFill>
                <a:latin typeface="Times New Roman" panose="02020603050405020304" pitchFamily="18" charset="0"/>
              </a:defRPr>
            </a:lvl5pPr>
            <a:lvl6pPr marL="2514600" indent="-228600" eaLnBrk="0" fontAlgn="base" hangingPunct="0">
              <a:spcBef>
                <a:spcPct val="0"/>
              </a:spcBef>
              <a:spcAft>
                <a:spcPct val="0"/>
              </a:spcAft>
              <a:defRPr sz="2400" b="1">
                <a:solidFill>
                  <a:srgbClr val="FFCC99"/>
                </a:solidFill>
                <a:latin typeface="Times New Roman" panose="02020603050405020304" pitchFamily="18" charset="0"/>
              </a:defRPr>
            </a:lvl6pPr>
            <a:lvl7pPr marL="2971800" indent="-228600" eaLnBrk="0" fontAlgn="base" hangingPunct="0">
              <a:spcBef>
                <a:spcPct val="0"/>
              </a:spcBef>
              <a:spcAft>
                <a:spcPct val="0"/>
              </a:spcAft>
              <a:defRPr sz="2400" b="1">
                <a:solidFill>
                  <a:srgbClr val="FFCC99"/>
                </a:solidFill>
                <a:latin typeface="Times New Roman" panose="02020603050405020304" pitchFamily="18" charset="0"/>
              </a:defRPr>
            </a:lvl7pPr>
            <a:lvl8pPr marL="3429000" indent="-228600" eaLnBrk="0" fontAlgn="base" hangingPunct="0">
              <a:spcBef>
                <a:spcPct val="0"/>
              </a:spcBef>
              <a:spcAft>
                <a:spcPct val="0"/>
              </a:spcAft>
              <a:defRPr sz="2400" b="1">
                <a:solidFill>
                  <a:srgbClr val="FFCC99"/>
                </a:solidFill>
                <a:latin typeface="Times New Roman" panose="02020603050405020304" pitchFamily="18" charset="0"/>
              </a:defRPr>
            </a:lvl8pPr>
            <a:lvl9pPr marL="3886200" indent="-228600" eaLnBrk="0" fontAlgn="base" hangingPunct="0">
              <a:spcBef>
                <a:spcPct val="0"/>
              </a:spcBef>
              <a:spcAft>
                <a:spcPct val="0"/>
              </a:spcAft>
              <a:defRPr sz="2400" b="1">
                <a:solidFill>
                  <a:srgbClr val="FFCC99"/>
                </a:solidFill>
                <a:latin typeface="Times New Roman" panose="02020603050405020304" pitchFamily="18" charset="0"/>
              </a:defRPr>
            </a:lvl9pPr>
          </a:lstStyle>
          <a:p>
            <a:fld id="{279B965D-6058-452F-BCDA-E414F7B9C3BF}" type="slidenum">
              <a:rPr lang="en-US" altLang="en-US" sz="1000">
                <a:solidFill>
                  <a:schemeClr val="tx2"/>
                </a:solidFill>
              </a:rPr>
              <a:pPr/>
              <a:t>110</a:t>
            </a:fld>
            <a:endParaRPr lang="en-US" altLang="en-US" sz="1000">
              <a:solidFill>
                <a:schemeClr val="tx2"/>
              </a:solidFill>
            </a:endParaRP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en-US" altLang="en-US"/>
              <a:t>Data Path Validation</a:t>
            </a:r>
          </a:p>
        </p:txBody>
      </p:sp>
      <p:sp>
        <p:nvSpPr>
          <p:cNvPr id="57347" name="Rectangle 28"/>
          <p:cNvSpPr>
            <a:spLocks noGrp="1" noChangeArrowheads="1"/>
          </p:cNvSpPr>
          <p:nvPr>
            <p:ph idx="1"/>
          </p:nvPr>
        </p:nvSpPr>
        <p:spPr>
          <a:xfrm>
            <a:off x="838199" y="1690688"/>
            <a:ext cx="10685585" cy="4392612"/>
          </a:xfrm>
        </p:spPr>
        <p:txBody>
          <a:bodyPr/>
          <a:lstStyle/>
          <a:p>
            <a:pPr>
              <a:lnSpc>
                <a:spcPct val="90000"/>
              </a:lnSpc>
            </a:pPr>
            <a:r>
              <a:rPr lang="en-US" altLang="en-US" dirty="0"/>
              <a:t>A  data packet carries its estimated ETX value to the root</a:t>
            </a:r>
          </a:p>
          <a:p>
            <a:pPr>
              <a:lnSpc>
                <a:spcPct val="90000"/>
              </a:lnSpc>
            </a:pPr>
            <a:r>
              <a:rPr lang="en-US" altLang="en-US" dirty="0"/>
              <a:t>Receiver compares the ETX value of packet received to its own estimated. If the ETX value is smaller, the transmitted topology is stale</a:t>
            </a:r>
          </a:p>
          <a:p>
            <a:pPr>
              <a:lnSpc>
                <a:spcPct val="90000"/>
              </a:lnSpc>
            </a:pPr>
            <a:r>
              <a:rPr lang="en-US" altLang="en-US" dirty="0"/>
              <a:t>Allows detection on the first data packet, rather than waiting for the routing protocol update</a:t>
            </a:r>
          </a:p>
        </p:txBody>
      </p:sp>
      <p:sp>
        <p:nvSpPr>
          <p:cNvPr id="57349"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b="1">
                <a:solidFill>
                  <a:srgbClr val="FFCC99"/>
                </a:solidFill>
                <a:latin typeface="Times New Roman" panose="02020603050405020304" pitchFamily="18" charset="0"/>
              </a:defRPr>
            </a:lvl1pPr>
            <a:lvl2pPr marL="742950" indent="-285750">
              <a:defRPr sz="2400" b="1">
                <a:solidFill>
                  <a:srgbClr val="FFCC99"/>
                </a:solidFill>
                <a:latin typeface="Times New Roman" panose="02020603050405020304" pitchFamily="18" charset="0"/>
              </a:defRPr>
            </a:lvl2pPr>
            <a:lvl3pPr marL="1143000" indent="-228600">
              <a:defRPr sz="2400" b="1">
                <a:solidFill>
                  <a:srgbClr val="FFCC99"/>
                </a:solidFill>
                <a:latin typeface="Times New Roman" panose="02020603050405020304" pitchFamily="18" charset="0"/>
              </a:defRPr>
            </a:lvl3pPr>
            <a:lvl4pPr marL="1600200" indent="-228600">
              <a:defRPr sz="2400" b="1">
                <a:solidFill>
                  <a:srgbClr val="FFCC99"/>
                </a:solidFill>
                <a:latin typeface="Times New Roman" panose="02020603050405020304" pitchFamily="18" charset="0"/>
              </a:defRPr>
            </a:lvl4pPr>
            <a:lvl5pPr marL="2057400" indent="-228600">
              <a:defRPr sz="2400" b="1">
                <a:solidFill>
                  <a:srgbClr val="FFCC99"/>
                </a:solidFill>
                <a:latin typeface="Times New Roman" panose="02020603050405020304" pitchFamily="18" charset="0"/>
              </a:defRPr>
            </a:lvl5pPr>
            <a:lvl6pPr marL="2514600" indent="-228600" eaLnBrk="0" fontAlgn="base" hangingPunct="0">
              <a:spcBef>
                <a:spcPct val="0"/>
              </a:spcBef>
              <a:spcAft>
                <a:spcPct val="0"/>
              </a:spcAft>
              <a:defRPr sz="2400" b="1">
                <a:solidFill>
                  <a:srgbClr val="FFCC99"/>
                </a:solidFill>
                <a:latin typeface="Times New Roman" panose="02020603050405020304" pitchFamily="18" charset="0"/>
              </a:defRPr>
            </a:lvl6pPr>
            <a:lvl7pPr marL="2971800" indent="-228600" eaLnBrk="0" fontAlgn="base" hangingPunct="0">
              <a:spcBef>
                <a:spcPct val="0"/>
              </a:spcBef>
              <a:spcAft>
                <a:spcPct val="0"/>
              </a:spcAft>
              <a:defRPr sz="2400" b="1">
                <a:solidFill>
                  <a:srgbClr val="FFCC99"/>
                </a:solidFill>
                <a:latin typeface="Times New Roman" panose="02020603050405020304" pitchFamily="18" charset="0"/>
              </a:defRPr>
            </a:lvl7pPr>
            <a:lvl8pPr marL="3429000" indent="-228600" eaLnBrk="0" fontAlgn="base" hangingPunct="0">
              <a:spcBef>
                <a:spcPct val="0"/>
              </a:spcBef>
              <a:spcAft>
                <a:spcPct val="0"/>
              </a:spcAft>
              <a:defRPr sz="2400" b="1">
                <a:solidFill>
                  <a:srgbClr val="FFCC99"/>
                </a:solidFill>
                <a:latin typeface="Times New Roman" panose="02020603050405020304" pitchFamily="18" charset="0"/>
              </a:defRPr>
            </a:lvl8pPr>
            <a:lvl9pPr marL="3886200" indent="-228600" eaLnBrk="0" fontAlgn="base" hangingPunct="0">
              <a:spcBef>
                <a:spcPct val="0"/>
              </a:spcBef>
              <a:spcAft>
                <a:spcPct val="0"/>
              </a:spcAft>
              <a:defRPr sz="2400" b="1">
                <a:solidFill>
                  <a:srgbClr val="FFCC99"/>
                </a:solidFill>
                <a:latin typeface="Times New Roman" panose="02020603050405020304" pitchFamily="18" charset="0"/>
              </a:defRPr>
            </a:lvl9pPr>
          </a:lstStyle>
          <a:p>
            <a:fld id="{DF8CD0DB-DE63-4897-82AC-F67CC8393B3C}" type="slidenum">
              <a:rPr lang="en-US" altLang="en-US" sz="1000">
                <a:solidFill>
                  <a:schemeClr val="tx2"/>
                </a:solidFill>
              </a:rPr>
              <a:pPr/>
              <a:t>111</a:t>
            </a:fld>
            <a:endParaRPr lang="en-US" altLang="en-US" sz="1000">
              <a:solidFill>
                <a:schemeClr val="tx2"/>
              </a:solidFill>
            </a:endParaRP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628529" y="368422"/>
            <a:ext cx="7343775" cy="850900"/>
          </a:xfrm>
        </p:spPr>
        <p:txBody>
          <a:bodyPr/>
          <a:lstStyle/>
          <a:p>
            <a:r>
              <a:rPr lang="en-US" altLang="en-US" dirty="0"/>
              <a:t>Adaptive Beaconing</a:t>
            </a:r>
          </a:p>
        </p:txBody>
      </p:sp>
      <p:sp>
        <p:nvSpPr>
          <p:cNvPr id="107523" name="Rectangle 3"/>
          <p:cNvSpPr>
            <a:spLocks noGrp="1" noChangeArrowheads="1"/>
          </p:cNvSpPr>
          <p:nvPr>
            <p:ph idx="1"/>
          </p:nvPr>
        </p:nvSpPr>
        <p:spPr>
          <a:xfrm>
            <a:off x="694227" y="1400053"/>
            <a:ext cx="10489588" cy="5040312"/>
          </a:xfrm>
        </p:spPr>
        <p:txBody>
          <a:bodyPr rtlCol="0">
            <a:normAutofit/>
          </a:bodyPr>
          <a:lstStyle/>
          <a:p>
            <a:pPr marL="384048" indent="-384048">
              <a:defRPr/>
            </a:pPr>
            <a:r>
              <a:rPr lang="en-US" dirty="0">
                <a:latin typeface="+mj-lt"/>
              </a:rPr>
              <a:t>Balance the following needs:</a:t>
            </a:r>
          </a:p>
          <a:p>
            <a:pPr lvl="1" indent="-384048">
              <a:defRPr/>
            </a:pPr>
            <a:r>
              <a:rPr lang="en-US" dirty="0">
                <a:latin typeface="+mj-lt"/>
              </a:rPr>
              <a:t>Sends as few beacons as possible (energy efficiency)</a:t>
            </a:r>
          </a:p>
          <a:p>
            <a:pPr lvl="1" indent="-384048">
              <a:defRPr/>
            </a:pPr>
            <a:r>
              <a:rPr lang="en-US" dirty="0">
                <a:latin typeface="+mj-lt"/>
              </a:rPr>
              <a:t>Reacts quickly to topology changes </a:t>
            </a:r>
          </a:p>
          <a:p>
            <a:pPr marL="384048" indent="-384048">
              <a:defRPr/>
            </a:pPr>
            <a:r>
              <a:rPr lang="en-US" dirty="0">
                <a:solidFill>
                  <a:srgbClr val="0070C0"/>
                </a:solidFill>
                <a:latin typeface="+mj-lt"/>
              </a:rPr>
              <a:t>Do not use periodic beaconing</a:t>
            </a:r>
          </a:p>
          <a:p>
            <a:pPr marL="384048" indent="-384048">
              <a:defRPr/>
            </a:pPr>
            <a:r>
              <a:rPr lang="en-US" dirty="0">
                <a:latin typeface="+mj-lt"/>
              </a:rPr>
              <a:t>Starts from a fixed and small interval T</a:t>
            </a:r>
            <a:r>
              <a:rPr lang="en-US" baseline="-25000" dirty="0">
                <a:latin typeface="+mj-lt"/>
              </a:rPr>
              <a:t>0</a:t>
            </a:r>
            <a:r>
              <a:rPr lang="en-US" dirty="0">
                <a:latin typeface="+mj-lt"/>
              </a:rPr>
              <a:t> (minimum interval)</a:t>
            </a:r>
          </a:p>
          <a:p>
            <a:pPr lvl="1" indent="-384048">
              <a:defRPr/>
            </a:pPr>
            <a:r>
              <a:rPr lang="en-US" dirty="0">
                <a:latin typeface="+mj-lt"/>
              </a:rPr>
              <a:t>If there is no “change”, double interval till T</a:t>
            </a:r>
            <a:r>
              <a:rPr lang="en-US" baseline="-25000" dirty="0">
                <a:latin typeface="+mj-lt"/>
              </a:rPr>
              <a:t>H   </a:t>
            </a:r>
            <a:r>
              <a:rPr lang="en-US" dirty="0">
                <a:latin typeface="+mj-lt"/>
              </a:rPr>
              <a:t>(maximum interval)</a:t>
            </a:r>
          </a:p>
          <a:p>
            <a:pPr lvl="1" indent="-384048">
              <a:defRPr/>
            </a:pPr>
            <a:r>
              <a:rPr lang="en-US" dirty="0">
                <a:latin typeface="+mj-lt"/>
              </a:rPr>
              <a:t>If a change is detected, drops to T</a:t>
            </a:r>
            <a:r>
              <a:rPr lang="en-US" baseline="-25000" dirty="0">
                <a:latin typeface="+mj-lt"/>
              </a:rPr>
              <a:t>0</a:t>
            </a:r>
            <a:endParaRPr lang="en-US" dirty="0">
              <a:latin typeface="+mj-lt"/>
            </a:endParaRPr>
          </a:p>
          <a:p>
            <a:pPr marL="384048" indent="-384048">
              <a:defRPr/>
            </a:pPr>
            <a:r>
              <a:rPr lang="en-US" dirty="0">
                <a:latin typeface="+mj-lt"/>
              </a:rPr>
              <a:t>Change is defined as:</a:t>
            </a:r>
          </a:p>
          <a:p>
            <a:pPr marL="777240" lvl="1" indent="-457200">
              <a:buFont typeface="+mj-lt"/>
              <a:buAutoNum type="arabicPeriod"/>
              <a:defRPr/>
            </a:pPr>
            <a:r>
              <a:rPr lang="en-US" dirty="0">
                <a:latin typeface="+mj-lt"/>
              </a:rPr>
              <a:t>Receiver sees larger ETX from transmitter</a:t>
            </a:r>
          </a:p>
          <a:p>
            <a:pPr marL="777240" lvl="1" indent="-457200">
              <a:buFont typeface="+mj-lt"/>
              <a:buAutoNum type="arabicPeriod"/>
              <a:defRPr/>
            </a:pPr>
            <a:r>
              <a:rPr lang="en-US" dirty="0">
                <a:latin typeface="+mj-lt"/>
              </a:rPr>
              <a:t>ETX drops significantly (&gt; 1.5)</a:t>
            </a:r>
          </a:p>
          <a:p>
            <a:pPr marL="777240" lvl="1" indent="-457200">
              <a:buFont typeface="+mj-lt"/>
              <a:buAutoNum type="arabicPeriod"/>
              <a:defRPr/>
            </a:pPr>
            <a:r>
              <a:rPr lang="en-US" dirty="0">
                <a:latin typeface="+mj-lt"/>
              </a:rPr>
              <a:t>Neighbor ask for update (e.g. a new node joins)</a:t>
            </a:r>
          </a:p>
        </p:txBody>
      </p:sp>
      <p:sp>
        <p:nvSpPr>
          <p:cNvPr id="58372" name="Footer Placeholder 1"/>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b="1">
                <a:solidFill>
                  <a:srgbClr val="FFCC99"/>
                </a:solidFill>
                <a:latin typeface="Times New Roman" panose="02020603050405020304" pitchFamily="18" charset="0"/>
              </a:defRPr>
            </a:lvl1pPr>
            <a:lvl2pPr marL="742950" indent="-285750">
              <a:defRPr sz="2400" b="1">
                <a:solidFill>
                  <a:srgbClr val="FFCC99"/>
                </a:solidFill>
                <a:latin typeface="Times New Roman" panose="02020603050405020304" pitchFamily="18" charset="0"/>
              </a:defRPr>
            </a:lvl2pPr>
            <a:lvl3pPr marL="1143000" indent="-228600">
              <a:defRPr sz="2400" b="1">
                <a:solidFill>
                  <a:srgbClr val="FFCC99"/>
                </a:solidFill>
                <a:latin typeface="Times New Roman" panose="02020603050405020304" pitchFamily="18" charset="0"/>
              </a:defRPr>
            </a:lvl3pPr>
            <a:lvl4pPr marL="1600200" indent="-228600">
              <a:defRPr sz="2400" b="1">
                <a:solidFill>
                  <a:srgbClr val="FFCC99"/>
                </a:solidFill>
                <a:latin typeface="Times New Roman" panose="02020603050405020304" pitchFamily="18" charset="0"/>
              </a:defRPr>
            </a:lvl4pPr>
            <a:lvl5pPr marL="2057400" indent="-228600">
              <a:defRPr sz="2400" b="1">
                <a:solidFill>
                  <a:srgbClr val="FFCC99"/>
                </a:solidFill>
                <a:latin typeface="Times New Roman" panose="02020603050405020304" pitchFamily="18" charset="0"/>
              </a:defRPr>
            </a:lvl5pPr>
            <a:lvl6pPr marL="2514600" indent="-228600" eaLnBrk="0" fontAlgn="base" hangingPunct="0">
              <a:spcBef>
                <a:spcPct val="0"/>
              </a:spcBef>
              <a:spcAft>
                <a:spcPct val="0"/>
              </a:spcAft>
              <a:defRPr sz="2400" b="1">
                <a:solidFill>
                  <a:srgbClr val="FFCC99"/>
                </a:solidFill>
                <a:latin typeface="Times New Roman" panose="02020603050405020304" pitchFamily="18" charset="0"/>
              </a:defRPr>
            </a:lvl6pPr>
            <a:lvl7pPr marL="2971800" indent="-228600" eaLnBrk="0" fontAlgn="base" hangingPunct="0">
              <a:spcBef>
                <a:spcPct val="0"/>
              </a:spcBef>
              <a:spcAft>
                <a:spcPct val="0"/>
              </a:spcAft>
              <a:defRPr sz="2400" b="1">
                <a:solidFill>
                  <a:srgbClr val="FFCC99"/>
                </a:solidFill>
                <a:latin typeface="Times New Roman" panose="02020603050405020304" pitchFamily="18" charset="0"/>
              </a:defRPr>
            </a:lvl7pPr>
            <a:lvl8pPr marL="3429000" indent="-228600" eaLnBrk="0" fontAlgn="base" hangingPunct="0">
              <a:spcBef>
                <a:spcPct val="0"/>
              </a:spcBef>
              <a:spcAft>
                <a:spcPct val="0"/>
              </a:spcAft>
              <a:defRPr sz="2400" b="1">
                <a:solidFill>
                  <a:srgbClr val="FFCC99"/>
                </a:solidFill>
                <a:latin typeface="Times New Roman" panose="02020603050405020304" pitchFamily="18" charset="0"/>
              </a:defRPr>
            </a:lvl8pPr>
            <a:lvl9pPr marL="3886200" indent="-228600" eaLnBrk="0" fontAlgn="base" hangingPunct="0">
              <a:spcBef>
                <a:spcPct val="0"/>
              </a:spcBef>
              <a:spcAft>
                <a:spcPct val="0"/>
              </a:spcAft>
              <a:defRPr sz="2400" b="1">
                <a:solidFill>
                  <a:srgbClr val="FFCC99"/>
                </a:solidFill>
                <a:latin typeface="Times New Roman" panose="02020603050405020304" pitchFamily="18" charset="0"/>
              </a:defRPr>
            </a:lvl9pPr>
          </a:lstStyle>
          <a:p>
            <a:endParaRPr lang="en-US" altLang="en-US" sz="1000">
              <a:solidFill>
                <a:schemeClr val="tx2"/>
              </a:solidFill>
            </a:endParaRPr>
          </a:p>
          <a:p>
            <a:r>
              <a:rPr lang="en-US" altLang="en-US" sz="1000">
                <a:solidFill>
                  <a:schemeClr val="tx2"/>
                </a:solidFill>
              </a:rPr>
              <a:t>Sensor Network - Routing</a:t>
            </a:r>
          </a:p>
        </p:txBody>
      </p:sp>
      <p:sp>
        <p:nvSpPr>
          <p:cNvPr id="58373"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b="1">
                <a:solidFill>
                  <a:srgbClr val="FFCC99"/>
                </a:solidFill>
                <a:latin typeface="Times New Roman" panose="02020603050405020304" pitchFamily="18" charset="0"/>
              </a:defRPr>
            </a:lvl1pPr>
            <a:lvl2pPr marL="742950" indent="-285750">
              <a:defRPr sz="2400" b="1">
                <a:solidFill>
                  <a:srgbClr val="FFCC99"/>
                </a:solidFill>
                <a:latin typeface="Times New Roman" panose="02020603050405020304" pitchFamily="18" charset="0"/>
              </a:defRPr>
            </a:lvl2pPr>
            <a:lvl3pPr marL="1143000" indent="-228600">
              <a:defRPr sz="2400" b="1">
                <a:solidFill>
                  <a:srgbClr val="FFCC99"/>
                </a:solidFill>
                <a:latin typeface="Times New Roman" panose="02020603050405020304" pitchFamily="18" charset="0"/>
              </a:defRPr>
            </a:lvl3pPr>
            <a:lvl4pPr marL="1600200" indent="-228600">
              <a:defRPr sz="2400" b="1">
                <a:solidFill>
                  <a:srgbClr val="FFCC99"/>
                </a:solidFill>
                <a:latin typeface="Times New Roman" panose="02020603050405020304" pitchFamily="18" charset="0"/>
              </a:defRPr>
            </a:lvl4pPr>
            <a:lvl5pPr marL="2057400" indent="-228600">
              <a:defRPr sz="2400" b="1">
                <a:solidFill>
                  <a:srgbClr val="FFCC99"/>
                </a:solidFill>
                <a:latin typeface="Times New Roman" panose="02020603050405020304" pitchFamily="18" charset="0"/>
              </a:defRPr>
            </a:lvl5pPr>
            <a:lvl6pPr marL="2514600" indent="-228600" eaLnBrk="0" fontAlgn="base" hangingPunct="0">
              <a:spcBef>
                <a:spcPct val="0"/>
              </a:spcBef>
              <a:spcAft>
                <a:spcPct val="0"/>
              </a:spcAft>
              <a:defRPr sz="2400" b="1">
                <a:solidFill>
                  <a:srgbClr val="FFCC99"/>
                </a:solidFill>
                <a:latin typeface="Times New Roman" panose="02020603050405020304" pitchFamily="18" charset="0"/>
              </a:defRPr>
            </a:lvl6pPr>
            <a:lvl7pPr marL="2971800" indent="-228600" eaLnBrk="0" fontAlgn="base" hangingPunct="0">
              <a:spcBef>
                <a:spcPct val="0"/>
              </a:spcBef>
              <a:spcAft>
                <a:spcPct val="0"/>
              </a:spcAft>
              <a:defRPr sz="2400" b="1">
                <a:solidFill>
                  <a:srgbClr val="FFCC99"/>
                </a:solidFill>
                <a:latin typeface="Times New Roman" panose="02020603050405020304" pitchFamily="18" charset="0"/>
              </a:defRPr>
            </a:lvl7pPr>
            <a:lvl8pPr marL="3429000" indent="-228600" eaLnBrk="0" fontAlgn="base" hangingPunct="0">
              <a:spcBef>
                <a:spcPct val="0"/>
              </a:spcBef>
              <a:spcAft>
                <a:spcPct val="0"/>
              </a:spcAft>
              <a:defRPr sz="2400" b="1">
                <a:solidFill>
                  <a:srgbClr val="FFCC99"/>
                </a:solidFill>
                <a:latin typeface="Times New Roman" panose="02020603050405020304" pitchFamily="18" charset="0"/>
              </a:defRPr>
            </a:lvl8pPr>
            <a:lvl9pPr marL="3886200" indent="-228600" eaLnBrk="0" fontAlgn="base" hangingPunct="0">
              <a:spcBef>
                <a:spcPct val="0"/>
              </a:spcBef>
              <a:spcAft>
                <a:spcPct val="0"/>
              </a:spcAft>
              <a:defRPr sz="2400" b="1">
                <a:solidFill>
                  <a:srgbClr val="FFCC99"/>
                </a:solidFill>
                <a:latin typeface="Times New Roman" panose="02020603050405020304" pitchFamily="18" charset="0"/>
              </a:defRPr>
            </a:lvl9pPr>
          </a:lstStyle>
          <a:p>
            <a:fld id="{CBAA2F7C-2AF5-4802-900D-D17AE51DC4B0}" type="slidenum">
              <a:rPr lang="en-US" altLang="en-US" sz="1000">
                <a:solidFill>
                  <a:schemeClr val="tx2"/>
                </a:solidFill>
              </a:rPr>
              <a:pPr/>
              <a:t>112</a:t>
            </a:fld>
            <a:endParaRPr lang="en-US" altLang="en-US" sz="1000">
              <a:solidFill>
                <a:schemeClr val="tx2"/>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7523">
                                            <p:txEl>
                                              <p:pRg st="0" end="0"/>
                                            </p:txEl>
                                          </p:spTgt>
                                        </p:tgtEl>
                                        <p:attrNameLst>
                                          <p:attrName>style.visibility</p:attrName>
                                        </p:attrNameLst>
                                      </p:cBhvr>
                                      <p:to>
                                        <p:strVal val="visible"/>
                                      </p:to>
                                    </p:set>
                                    <p:animEffect transition="in" filter="blinds(horizontal)">
                                      <p:cBhvr>
                                        <p:cTn id="7" dur="500"/>
                                        <p:tgtEl>
                                          <p:spTgt spid="10752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07523">
                                            <p:txEl>
                                              <p:pRg st="1" end="1"/>
                                            </p:txEl>
                                          </p:spTgt>
                                        </p:tgtEl>
                                        <p:attrNameLst>
                                          <p:attrName>style.visibility</p:attrName>
                                        </p:attrNameLst>
                                      </p:cBhvr>
                                      <p:to>
                                        <p:strVal val="visible"/>
                                      </p:to>
                                    </p:set>
                                    <p:animEffect transition="in" filter="blinds(horizontal)">
                                      <p:cBhvr>
                                        <p:cTn id="10" dur="500"/>
                                        <p:tgtEl>
                                          <p:spTgt spid="107523">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07523">
                                            <p:txEl>
                                              <p:pRg st="2" end="2"/>
                                            </p:txEl>
                                          </p:spTgt>
                                        </p:tgtEl>
                                        <p:attrNameLst>
                                          <p:attrName>style.visibility</p:attrName>
                                        </p:attrNameLst>
                                      </p:cBhvr>
                                      <p:to>
                                        <p:strVal val="visible"/>
                                      </p:to>
                                    </p:set>
                                    <p:animEffect transition="in" filter="blinds(horizontal)">
                                      <p:cBhvr>
                                        <p:cTn id="13" dur="500"/>
                                        <p:tgtEl>
                                          <p:spTgt spid="107523">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107523">
                                            <p:txEl>
                                              <p:pRg st="3" end="3"/>
                                            </p:txEl>
                                          </p:spTgt>
                                        </p:tgtEl>
                                        <p:attrNameLst>
                                          <p:attrName>style.visibility</p:attrName>
                                        </p:attrNameLst>
                                      </p:cBhvr>
                                      <p:to>
                                        <p:strVal val="visible"/>
                                      </p:to>
                                    </p:set>
                                    <p:animEffect transition="in" filter="blinds(horizontal)">
                                      <p:cBhvr>
                                        <p:cTn id="18" dur="500"/>
                                        <p:tgtEl>
                                          <p:spTgt spid="107523">
                                            <p:txEl>
                                              <p:pRg st="3" end="3"/>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107523">
                                            <p:txEl>
                                              <p:pRg st="4" end="4"/>
                                            </p:txEl>
                                          </p:spTgt>
                                        </p:tgtEl>
                                        <p:attrNameLst>
                                          <p:attrName>style.visibility</p:attrName>
                                        </p:attrNameLst>
                                      </p:cBhvr>
                                      <p:to>
                                        <p:strVal val="visible"/>
                                      </p:to>
                                    </p:set>
                                    <p:animEffect transition="in" filter="blinds(horizontal)">
                                      <p:cBhvr>
                                        <p:cTn id="23" dur="500"/>
                                        <p:tgtEl>
                                          <p:spTgt spid="107523">
                                            <p:txEl>
                                              <p:pRg st="4" end="4"/>
                                            </p:txEl>
                                          </p:spTgt>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107523">
                                            <p:txEl>
                                              <p:pRg st="5" end="5"/>
                                            </p:txEl>
                                          </p:spTgt>
                                        </p:tgtEl>
                                        <p:attrNameLst>
                                          <p:attrName>style.visibility</p:attrName>
                                        </p:attrNameLst>
                                      </p:cBhvr>
                                      <p:to>
                                        <p:strVal val="visible"/>
                                      </p:to>
                                    </p:set>
                                    <p:animEffect transition="in" filter="blinds(horizontal)">
                                      <p:cBhvr>
                                        <p:cTn id="26" dur="500"/>
                                        <p:tgtEl>
                                          <p:spTgt spid="107523">
                                            <p:txEl>
                                              <p:pRg st="5" end="5"/>
                                            </p:txEl>
                                          </p:spTgt>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107523">
                                            <p:txEl>
                                              <p:pRg st="6" end="6"/>
                                            </p:txEl>
                                          </p:spTgt>
                                        </p:tgtEl>
                                        <p:attrNameLst>
                                          <p:attrName>style.visibility</p:attrName>
                                        </p:attrNameLst>
                                      </p:cBhvr>
                                      <p:to>
                                        <p:strVal val="visible"/>
                                      </p:to>
                                    </p:set>
                                    <p:animEffect transition="in" filter="blinds(horizontal)">
                                      <p:cBhvr>
                                        <p:cTn id="29" dur="500"/>
                                        <p:tgtEl>
                                          <p:spTgt spid="107523">
                                            <p:txEl>
                                              <p:pRg st="6" end="6"/>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107523">
                                            <p:txEl>
                                              <p:pRg st="7" end="7"/>
                                            </p:txEl>
                                          </p:spTgt>
                                        </p:tgtEl>
                                        <p:attrNameLst>
                                          <p:attrName>style.visibility</p:attrName>
                                        </p:attrNameLst>
                                      </p:cBhvr>
                                      <p:to>
                                        <p:strVal val="visible"/>
                                      </p:to>
                                    </p:set>
                                    <p:animEffect transition="in" filter="blinds(horizontal)">
                                      <p:cBhvr>
                                        <p:cTn id="34" dur="500"/>
                                        <p:tgtEl>
                                          <p:spTgt spid="107523">
                                            <p:txEl>
                                              <p:pRg st="7" end="7"/>
                                            </p:txEl>
                                          </p:spTgt>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107523">
                                            <p:txEl>
                                              <p:pRg st="8" end="8"/>
                                            </p:txEl>
                                          </p:spTgt>
                                        </p:tgtEl>
                                        <p:attrNameLst>
                                          <p:attrName>style.visibility</p:attrName>
                                        </p:attrNameLst>
                                      </p:cBhvr>
                                      <p:to>
                                        <p:strVal val="visible"/>
                                      </p:to>
                                    </p:set>
                                    <p:animEffect transition="in" filter="blinds(horizontal)">
                                      <p:cBhvr>
                                        <p:cTn id="37" dur="500"/>
                                        <p:tgtEl>
                                          <p:spTgt spid="107523">
                                            <p:txEl>
                                              <p:pRg st="8" end="8"/>
                                            </p:txEl>
                                          </p:spTgt>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107523">
                                            <p:txEl>
                                              <p:pRg st="9" end="9"/>
                                            </p:txEl>
                                          </p:spTgt>
                                        </p:tgtEl>
                                        <p:attrNameLst>
                                          <p:attrName>style.visibility</p:attrName>
                                        </p:attrNameLst>
                                      </p:cBhvr>
                                      <p:to>
                                        <p:strVal val="visible"/>
                                      </p:to>
                                    </p:set>
                                    <p:animEffect transition="in" filter="blinds(horizontal)">
                                      <p:cBhvr>
                                        <p:cTn id="40" dur="500"/>
                                        <p:tgtEl>
                                          <p:spTgt spid="107523">
                                            <p:txEl>
                                              <p:pRg st="9" end="9"/>
                                            </p:txEl>
                                          </p:spTgt>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107523">
                                            <p:txEl>
                                              <p:pRg st="10" end="10"/>
                                            </p:txEl>
                                          </p:spTgt>
                                        </p:tgtEl>
                                        <p:attrNameLst>
                                          <p:attrName>style.visibility</p:attrName>
                                        </p:attrNameLst>
                                      </p:cBhvr>
                                      <p:to>
                                        <p:strVal val="visible"/>
                                      </p:to>
                                    </p:set>
                                    <p:animEffect transition="in" filter="blinds(horizontal)">
                                      <p:cBhvr>
                                        <p:cTn id="43" dur="500"/>
                                        <p:tgtEl>
                                          <p:spTgt spid="10752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23" grpId="0" build="p"/>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12126" y="3102883"/>
            <a:ext cx="9367748" cy="1693324"/>
          </a:xfrm>
        </p:spPr>
        <p:txBody>
          <a:bodyPr>
            <a:normAutofit/>
          </a:bodyPr>
          <a:lstStyle/>
          <a:p>
            <a:pPr marL="0" indent="0" algn="ctr">
              <a:buNone/>
            </a:pPr>
            <a:r>
              <a:rPr lang="en-US" sz="4800" dirty="0"/>
              <a:t>Flooding</a:t>
            </a:r>
          </a:p>
          <a:p>
            <a:pPr marL="457200" indent="-457200">
              <a:buFont typeface="+mj-lt"/>
              <a:buAutoNum type="arabicPeriod"/>
            </a:pPr>
            <a:endParaRPr lang="en-US" sz="2000" dirty="0">
              <a:latin typeface="+mj-lt"/>
            </a:endParaRPr>
          </a:p>
          <a:p>
            <a:endParaRPr lang="en-US" dirty="0">
              <a:latin typeface="+mj-lt"/>
            </a:endParaRPr>
          </a:p>
        </p:txBody>
      </p:sp>
      <p:sp>
        <p:nvSpPr>
          <p:cNvPr id="12" name="Slide Number Placeholder 11">
            <a:extLst>
              <a:ext uri="{FF2B5EF4-FFF2-40B4-BE49-F238E27FC236}">
                <a16:creationId xmlns:a16="http://schemas.microsoft.com/office/drawing/2014/main" id="{9E4C5F5A-700B-44FB-9E95-6F4C5C125A8E}"/>
              </a:ext>
            </a:extLst>
          </p:cNvPr>
          <p:cNvSpPr>
            <a:spLocks noGrp="1"/>
          </p:cNvSpPr>
          <p:nvPr>
            <p:ph type="sldNum" sz="quarter" idx="12"/>
          </p:nvPr>
        </p:nvSpPr>
        <p:spPr/>
        <p:txBody>
          <a:bodyPr/>
          <a:lstStyle/>
          <a:p>
            <a:fld id="{687B7451-1438-CB4A-8106-82A64F1C7D7B}" type="slidenum">
              <a:rPr lang="sv-SE" smtClean="0"/>
              <a:t>113</a:t>
            </a:fld>
            <a:endParaRPr lang="sv-SE"/>
          </a:p>
        </p:txBody>
      </p:sp>
      <p:sp>
        <p:nvSpPr>
          <p:cNvPr id="2" name="Footer Placeholder 1">
            <a:extLst>
              <a:ext uri="{FF2B5EF4-FFF2-40B4-BE49-F238E27FC236}">
                <a16:creationId xmlns:a16="http://schemas.microsoft.com/office/drawing/2014/main" id="{4BF8FC63-B61F-4084-9936-C126CAD461C4}"/>
              </a:ext>
            </a:extLst>
          </p:cNvPr>
          <p:cNvSpPr>
            <a:spLocks noGrp="1"/>
          </p:cNvSpPr>
          <p:nvPr>
            <p:ph type="ftr" sz="quarter" idx="11"/>
          </p:nvPr>
        </p:nvSpPr>
        <p:spPr/>
        <p:txBody>
          <a:bodyPr/>
          <a:lstStyle/>
          <a:p>
            <a:r>
              <a:rPr lang="sv-SE" dirty="0" err="1"/>
              <a:t>ambujv@nus.edu.sg</a:t>
            </a:r>
            <a:endParaRPr lang="sv-SE" dirty="0"/>
          </a:p>
        </p:txBody>
      </p:sp>
    </p:spTree>
    <p:extLst>
      <p:ext uri="{BB962C8B-B14F-4D97-AF65-F5344CB8AC3E}">
        <p14:creationId xmlns:p14="http://schemas.microsoft.com/office/powerpoint/2010/main" val="4028577700"/>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CC8AE-C498-4811-8E91-6876E4E1106B}"/>
              </a:ext>
            </a:extLst>
          </p:cNvPr>
          <p:cNvSpPr>
            <a:spLocks noGrp="1"/>
          </p:cNvSpPr>
          <p:nvPr>
            <p:ph type="title"/>
          </p:nvPr>
        </p:nvSpPr>
        <p:spPr/>
        <p:txBody>
          <a:bodyPr/>
          <a:lstStyle/>
          <a:p>
            <a:r>
              <a:rPr lang="en-US" dirty="0"/>
              <a:t>Flooding is a recreation of broadcasts</a:t>
            </a:r>
          </a:p>
        </p:txBody>
      </p:sp>
      <p:sp>
        <p:nvSpPr>
          <p:cNvPr id="3" name="Content Placeholder 2">
            <a:extLst>
              <a:ext uri="{FF2B5EF4-FFF2-40B4-BE49-F238E27FC236}">
                <a16:creationId xmlns:a16="http://schemas.microsoft.com/office/drawing/2014/main" id="{95748590-1808-4AA5-B592-C13E71EF3804}"/>
              </a:ext>
            </a:extLst>
          </p:cNvPr>
          <p:cNvSpPr>
            <a:spLocks noGrp="1"/>
          </p:cNvSpPr>
          <p:nvPr>
            <p:ph idx="1"/>
          </p:nvPr>
        </p:nvSpPr>
        <p:spPr/>
        <p:txBody>
          <a:bodyPr/>
          <a:lstStyle/>
          <a:p>
            <a:r>
              <a:rPr lang="en-US" dirty="0">
                <a:latin typeface="+mj-lt"/>
              </a:rPr>
              <a:t>Goal: get information to all nodes</a:t>
            </a:r>
          </a:p>
          <a:p>
            <a:pPr lvl="1"/>
            <a:r>
              <a:rPr lang="en-US" dirty="0">
                <a:latin typeface="+mj-lt"/>
              </a:rPr>
              <a:t>This is the problem of “data dissemination”</a:t>
            </a:r>
          </a:p>
          <a:p>
            <a:pPr lvl="1"/>
            <a:endParaRPr lang="en-US" dirty="0">
              <a:latin typeface="+mj-lt"/>
            </a:endParaRPr>
          </a:p>
          <a:p>
            <a:r>
              <a:rPr lang="en-US" dirty="0">
                <a:latin typeface="+mj-lt"/>
              </a:rPr>
              <a:t>Problem: difficult in Mesh topologies</a:t>
            </a:r>
          </a:p>
          <a:p>
            <a:pPr lvl="1"/>
            <a:r>
              <a:rPr lang="en-US" dirty="0">
                <a:latin typeface="+mj-lt"/>
              </a:rPr>
              <a:t>Packet loss, retransmission delays</a:t>
            </a:r>
          </a:p>
          <a:p>
            <a:pPr lvl="1"/>
            <a:endParaRPr lang="en-US" dirty="0">
              <a:latin typeface="+mj-lt"/>
            </a:endParaRPr>
          </a:p>
          <a:p>
            <a:r>
              <a:rPr lang="en-US" dirty="0">
                <a:latin typeface="+mj-lt"/>
              </a:rPr>
              <a:t>Really, the desire for data dissemination is just to broadcast to all nodes</a:t>
            </a:r>
          </a:p>
          <a:p>
            <a:pPr lvl="1"/>
            <a:r>
              <a:rPr lang="en-US" dirty="0">
                <a:latin typeface="+mj-lt"/>
              </a:rPr>
              <a:t>But broadcast transmissions don’t reach far enough to cover entire mesh</a:t>
            </a:r>
          </a:p>
        </p:txBody>
      </p:sp>
      <p:sp>
        <p:nvSpPr>
          <p:cNvPr id="4" name="Slide Number Placeholder 3">
            <a:extLst>
              <a:ext uri="{FF2B5EF4-FFF2-40B4-BE49-F238E27FC236}">
                <a16:creationId xmlns:a16="http://schemas.microsoft.com/office/drawing/2014/main" id="{0209BE0B-CB7E-4DEE-8347-C97B543754F9}"/>
              </a:ext>
            </a:extLst>
          </p:cNvPr>
          <p:cNvSpPr>
            <a:spLocks noGrp="1"/>
          </p:cNvSpPr>
          <p:nvPr>
            <p:ph type="sldNum" sz="quarter" idx="12"/>
          </p:nvPr>
        </p:nvSpPr>
        <p:spPr/>
        <p:txBody>
          <a:bodyPr/>
          <a:lstStyle/>
          <a:p>
            <a:fld id="{0778C724-3839-4D76-A707-B4C23905D055}" type="slidenum">
              <a:rPr lang="en-US" smtClean="0"/>
              <a:t>114</a:t>
            </a:fld>
            <a:endParaRPr lang="en-US"/>
          </a:p>
        </p:txBody>
      </p:sp>
    </p:spTree>
    <p:extLst>
      <p:ext uri="{BB962C8B-B14F-4D97-AF65-F5344CB8AC3E}">
        <p14:creationId xmlns:p14="http://schemas.microsoft.com/office/powerpoint/2010/main" val="2840362738"/>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42410B6-C7D0-476D-89E5-6858D274FE26}"/>
              </a:ext>
            </a:extLst>
          </p:cNvPr>
          <p:cNvSpPr>
            <a:spLocks noGrp="1"/>
          </p:cNvSpPr>
          <p:nvPr>
            <p:ph type="title"/>
          </p:nvPr>
        </p:nvSpPr>
        <p:spPr>
          <a:xfrm>
            <a:off x="363415" y="136525"/>
            <a:ext cx="10515600" cy="1325563"/>
          </a:xfrm>
        </p:spPr>
        <p:txBody>
          <a:bodyPr>
            <a:normAutofit/>
          </a:bodyPr>
          <a:lstStyle/>
          <a:p>
            <a:r>
              <a:rPr lang="en-US" dirty="0"/>
              <a:t>Glossy: what if we expand broadcast range by having multiple nodes participate?</a:t>
            </a:r>
          </a:p>
        </p:txBody>
      </p:sp>
      <p:sp>
        <p:nvSpPr>
          <p:cNvPr id="4" name="Slide Number Placeholder 3">
            <a:extLst>
              <a:ext uri="{FF2B5EF4-FFF2-40B4-BE49-F238E27FC236}">
                <a16:creationId xmlns:a16="http://schemas.microsoft.com/office/drawing/2014/main" id="{38917B7F-42A8-45C9-89F7-0D4CC1DF92C3}"/>
              </a:ext>
            </a:extLst>
          </p:cNvPr>
          <p:cNvSpPr>
            <a:spLocks noGrp="1"/>
          </p:cNvSpPr>
          <p:nvPr>
            <p:ph type="sldNum" sz="quarter" idx="12"/>
          </p:nvPr>
        </p:nvSpPr>
        <p:spPr/>
        <p:txBody>
          <a:bodyPr/>
          <a:lstStyle/>
          <a:p>
            <a:fld id="{0778C724-3839-4D76-A707-B4C23905D055}" type="slidenum">
              <a:rPr lang="en-US" smtClean="0"/>
              <a:t>115</a:t>
            </a:fld>
            <a:endParaRPr lang="en-US"/>
          </a:p>
        </p:txBody>
      </p:sp>
      <p:pic>
        <p:nvPicPr>
          <p:cNvPr id="9" name="Picture 8">
            <a:extLst>
              <a:ext uri="{FF2B5EF4-FFF2-40B4-BE49-F238E27FC236}">
                <a16:creationId xmlns:a16="http://schemas.microsoft.com/office/drawing/2014/main" id="{8F623C63-9162-4691-8DD7-1A40D9191673}"/>
              </a:ext>
            </a:extLst>
          </p:cNvPr>
          <p:cNvPicPr>
            <a:picLocks noChangeAspect="1"/>
          </p:cNvPicPr>
          <p:nvPr/>
        </p:nvPicPr>
        <p:blipFill>
          <a:blip r:embed="rId2"/>
          <a:stretch>
            <a:fillRect/>
          </a:stretch>
        </p:blipFill>
        <p:spPr>
          <a:xfrm>
            <a:off x="1742467" y="1399929"/>
            <a:ext cx="8707065" cy="5268060"/>
          </a:xfrm>
          <a:prstGeom prst="rect">
            <a:avLst/>
          </a:prstGeom>
        </p:spPr>
      </p:pic>
    </p:spTree>
    <p:extLst>
      <p:ext uri="{BB962C8B-B14F-4D97-AF65-F5344CB8AC3E}">
        <p14:creationId xmlns:p14="http://schemas.microsoft.com/office/powerpoint/2010/main" val="1151832677"/>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B7034-3675-4FB9-B03F-729535673A95}"/>
              </a:ext>
            </a:extLst>
          </p:cNvPr>
          <p:cNvSpPr>
            <a:spLocks noGrp="1"/>
          </p:cNvSpPr>
          <p:nvPr>
            <p:ph type="title"/>
          </p:nvPr>
        </p:nvSpPr>
        <p:spPr/>
        <p:txBody>
          <a:bodyPr/>
          <a:lstStyle/>
          <a:p>
            <a:r>
              <a:rPr lang="en-US" dirty="0"/>
              <a:t>Glossy key techniques</a:t>
            </a:r>
          </a:p>
        </p:txBody>
      </p:sp>
      <p:sp>
        <p:nvSpPr>
          <p:cNvPr id="3" name="Content Placeholder 2">
            <a:extLst>
              <a:ext uri="{FF2B5EF4-FFF2-40B4-BE49-F238E27FC236}">
                <a16:creationId xmlns:a16="http://schemas.microsoft.com/office/drawing/2014/main" id="{968786A5-8251-4C8F-B81B-1FC916E4703F}"/>
              </a:ext>
            </a:extLst>
          </p:cNvPr>
          <p:cNvSpPr>
            <a:spLocks noGrp="1"/>
          </p:cNvSpPr>
          <p:nvPr>
            <p:ph idx="1"/>
          </p:nvPr>
        </p:nvSpPr>
        <p:spPr/>
        <p:txBody>
          <a:bodyPr/>
          <a:lstStyle/>
          <a:p>
            <a:r>
              <a:rPr lang="en-US" dirty="0"/>
              <a:t>Temporally decouple network flooding from application tasks</a:t>
            </a:r>
          </a:p>
          <a:p>
            <a:endParaRPr lang="en-US" dirty="0"/>
          </a:p>
          <a:p>
            <a:endParaRPr lang="en-US" dirty="0"/>
          </a:p>
          <a:p>
            <a:endParaRPr lang="en-US" dirty="0"/>
          </a:p>
          <a:p>
            <a:endParaRPr lang="en-US" dirty="0"/>
          </a:p>
          <a:p>
            <a:endParaRPr lang="en-US" dirty="0"/>
          </a:p>
          <a:p>
            <a:r>
              <a:rPr lang="en-US" dirty="0"/>
              <a:t>Exploit synchronous transmissions for fast network flooding</a:t>
            </a:r>
          </a:p>
        </p:txBody>
      </p:sp>
      <p:sp>
        <p:nvSpPr>
          <p:cNvPr id="4" name="Slide Number Placeholder 3">
            <a:extLst>
              <a:ext uri="{FF2B5EF4-FFF2-40B4-BE49-F238E27FC236}">
                <a16:creationId xmlns:a16="http://schemas.microsoft.com/office/drawing/2014/main" id="{BC02EA12-7175-4232-82E1-6CBC0CAFD35E}"/>
              </a:ext>
            </a:extLst>
          </p:cNvPr>
          <p:cNvSpPr>
            <a:spLocks noGrp="1"/>
          </p:cNvSpPr>
          <p:nvPr>
            <p:ph type="sldNum" sz="quarter" idx="12"/>
          </p:nvPr>
        </p:nvSpPr>
        <p:spPr/>
        <p:txBody>
          <a:bodyPr/>
          <a:lstStyle/>
          <a:p>
            <a:fld id="{0778C724-3839-4D76-A707-B4C23905D055}" type="slidenum">
              <a:rPr lang="en-US" smtClean="0"/>
              <a:t>116</a:t>
            </a:fld>
            <a:endParaRPr lang="en-US"/>
          </a:p>
        </p:txBody>
      </p:sp>
      <p:pic>
        <p:nvPicPr>
          <p:cNvPr id="6" name="Picture 5">
            <a:extLst>
              <a:ext uri="{FF2B5EF4-FFF2-40B4-BE49-F238E27FC236}">
                <a16:creationId xmlns:a16="http://schemas.microsoft.com/office/drawing/2014/main" id="{EAF88FA1-B2D6-444F-AC26-F2696F0FCA7C}"/>
              </a:ext>
            </a:extLst>
          </p:cNvPr>
          <p:cNvPicPr>
            <a:picLocks noChangeAspect="1"/>
          </p:cNvPicPr>
          <p:nvPr/>
        </p:nvPicPr>
        <p:blipFill>
          <a:blip r:embed="rId2"/>
          <a:stretch>
            <a:fillRect/>
          </a:stretch>
        </p:blipFill>
        <p:spPr>
          <a:xfrm>
            <a:off x="1874174" y="2400125"/>
            <a:ext cx="7687748" cy="1257475"/>
          </a:xfrm>
          <a:prstGeom prst="rect">
            <a:avLst/>
          </a:prstGeom>
        </p:spPr>
      </p:pic>
    </p:spTree>
    <p:extLst>
      <p:ext uri="{BB962C8B-B14F-4D97-AF65-F5344CB8AC3E}">
        <p14:creationId xmlns:p14="http://schemas.microsoft.com/office/powerpoint/2010/main" val="1800860700"/>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9EDF7-9A84-4875-81AE-ED9EB9166621}"/>
              </a:ext>
            </a:extLst>
          </p:cNvPr>
          <p:cNvSpPr>
            <a:spLocks noGrp="1"/>
          </p:cNvSpPr>
          <p:nvPr>
            <p:ph type="title"/>
          </p:nvPr>
        </p:nvSpPr>
        <p:spPr/>
        <p:txBody>
          <a:bodyPr/>
          <a:lstStyle/>
          <a:p>
            <a:r>
              <a:rPr lang="en-US" dirty="0"/>
              <a:t>Synchronous transmissions</a:t>
            </a:r>
          </a:p>
        </p:txBody>
      </p:sp>
      <p:sp>
        <p:nvSpPr>
          <p:cNvPr id="3" name="Content Placeholder 2">
            <a:extLst>
              <a:ext uri="{FF2B5EF4-FFF2-40B4-BE49-F238E27FC236}">
                <a16:creationId xmlns:a16="http://schemas.microsoft.com/office/drawing/2014/main" id="{C799CD83-34FD-480F-9FB8-3BC909B6C6DE}"/>
              </a:ext>
            </a:extLst>
          </p:cNvPr>
          <p:cNvSpPr>
            <a:spLocks noGrp="1"/>
          </p:cNvSpPr>
          <p:nvPr>
            <p:ph idx="1"/>
          </p:nvPr>
        </p:nvSpPr>
        <p:spPr/>
        <p:txBody>
          <a:bodyPr>
            <a:normAutofit fontScale="92500" lnSpcReduction="10000"/>
          </a:bodyPr>
          <a:lstStyle/>
          <a:p>
            <a:r>
              <a:rPr lang="en-US" dirty="0"/>
              <a:t>Multiple nodes transmit </a:t>
            </a:r>
            <a:r>
              <a:rPr lang="en-US" b="1" dirty="0"/>
              <a:t>same packet </a:t>
            </a:r>
            <a:r>
              <a:rPr lang="en-US" dirty="0"/>
              <a:t>at </a:t>
            </a:r>
            <a:r>
              <a:rPr lang="en-US" b="1" dirty="0"/>
              <a:t>same time</a:t>
            </a:r>
          </a:p>
          <a:p>
            <a:endParaRPr lang="en-US" b="1" dirty="0"/>
          </a:p>
          <a:p>
            <a:endParaRPr lang="en-US" b="1" dirty="0"/>
          </a:p>
          <a:p>
            <a:endParaRPr lang="en-US" b="1" dirty="0"/>
          </a:p>
          <a:p>
            <a:endParaRPr lang="en-US" b="1" dirty="0"/>
          </a:p>
          <a:p>
            <a:endParaRPr lang="en-US" b="1" dirty="0"/>
          </a:p>
          <a:p>
            <a:r>
              <a:rPr lang="en-US" dirty="0"/>
              <a:t>R can receive packet with high probability if Δ is small</a:t>
            </a:r>
          </a:p>
          <a:p>
            <a:pPr lvl="1"/>
            <a:r>
              <a:rPr lang="en-US" dirty="0"/>
              <a:t>May even improve probability of reception (more energy at receiver)</a:t>
            </a:r>
          </a:p>
          <a:p>
            <a:pPr lvl="1"/>
            <a:endParaRPr lang="en-US" dirty="0"/>
          </a:p>
          <a:p>
            <a:r>
              <a:rPr lang="en-US" dirty="0"/>
              <a:t>500 ns is 1/32 of a symbol for 802.15.4 (chip duration)</a:t>
            </a:r>
          </a:p>
        </p:txBody>
      </p:sp>
      <p:sp>
        <p:nvSpPr>
          <p:cNvPr id="4" name="Slide Number Placeholder 3">
            <a:extLst>
              <a:ext uri="{FF2B5EF4-FFF2-40B4-BE49-F238E27FC236}">
                <a16:creationId xmlns:a16="http://schemas.microsoft.com/office/drawing/2014/main" id="{3BCA2837-30F5-4AA6-8267-8756115017C3}"/>
              </a:ext>
            </a:extLst>
          </p:cNvPr>
          <p:cNvSpPr>
            <a:spLocks noGrp="1"/>
          </p:cNvSpPr>
          <p:nvPr>
            <p:ph type="sldNum" sz="quarter" idx="12"/>
          </p:nvPr>
        </p:nvSpPr>
        <p:spPr/>
        <p:txBody>
          <a:bodyPr/>
          <a:lstStyle/>
          <a:p>
            <a:fld id="{0778C724-3839-4D76-A707-B4C23905D055}" type="slidenum">
              <a:rPr lang="en-US" smtClean="0"/>
              <a:t>117</a:t>
            </a:fld>
            <a:endParaRPr lang="en-US"/>
          </a:p>
        </p:txBody>
      </p:sp>
      <p:pic>
        <p:nvPicPr>
          <p:cNvPr id="6" name="Picture 5">
            <a:extLst>
              <a:ext uri="{FF2B5EF4-FFF2-40B4-BE49-F238E27FC236}">
                <a16:creationId xmlns:a16="http://schemas.microsoft.com/office/drawing/2014/main" id="{3DFC26E2-E093-420E-83DA-CBB3B01FB2FE}"/>
              </a:ext>
            </a:extLst>
          </p:cNvPr>
          <p:cNvPicPr>
            <a:picLocks noChangeAspect="1"/>
          </p:cNvPicPr>
          <p:nvPr/>
        </p:nvPicPr>
        <p:blipFill>
          <a:blip r:embed="rId2"/>
          <a:stretch>
            <a:fillRect/>
          </a:stretch>
        </p:blipFill>
        <p:spPr>
          <a:xfrm>
            <a:off x="2602594" y="2165274"/>
            <a:ext cx="6982799" cy="1991003"/>
          </a:xfrm>
          <a:prstGeom prst="rect">
            <a:avLst/>
          </a:prstGeom>
        </p:spPr>
      </p:pic>
    </p:spTree>
    <p:extLst>
      <p:ext uri="{BB962C8B-B14F-4D97-AF65-F5344CB8AC3E}">
        <p14:creationId xmlns:p14="http://schemas.microsoft.com/office/powerpoint/2010/main" val="3880940310"/>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F6A12-0A69-4E61-B3EB-946562BCCA22}"/>
              </a:ext>
            </a:extLst>
          </p:cNvPr>
          <p:cNvSpPr>
            <a:spLocks noGrp="1"/>
          </p:cNvSpPr>
          <p:nvPr>
            <p:ph type="title"/>
          </p:nvPr>
        </p:nvSpPr>
        <p:spPr>
          <a:xfrm>
            <a:off x="1312985" y="256420"/>
            <a:ext cx="8669215" cy="959583"/>
          </a:xfrm>
        </p:spPr>
        <p:txBody>
          <a:bodyPr/>
          <a:lstStyle/>
          <a:p>
            <a:r>
              <a:rPr lang="en-US" dirty="0"/>
              <a:t>Fast packet propagation in Glossy</a:t>
            </a:r>
          </a:p>
        </p:txBody>
      </p:sp>
      <p:sp>
        <p:nvSpPr>
          <p:cNvPr id="4" name="Slide Number Placeholder 3">
            <a:extLst>
              <a:ext uri="{FF2B5EF4-FFF2-40B4-BE49-F238E27FC236}">
                <a16:creationId xmlns:a16="http://schemas.microsoft.com/office/drawing/2014/main" id="{0D83BA2A-8F7A-4653-A0EE-0B5D0F35F215}"/>
              </a:ext>
            </a:extLst>
          </p:cNvPr>
          <p:cNvSpPr>
            <a:spLocks noGrp="1"/>
          </p:cNvSpPr>
          <p:nvPr>
            <p:ph type="sldNum" sz="quarter" idx="12"/>
          </p:nvPr>
        </p:nvSpPr>
        <p:spPr/>
        <p:txBody>
          <a:bodyPr/>
          <a:lstStyle/>
          <a:p>
            <a:fld id="{0778C724-3839-4D76-A707-B4C23905D055}" type="slidenum">
              <a:rPr lang="en-US" smtClean="0"/>
              <a:t>118</a:t>
            </a:fld>
            <a:endParaRPr lang="en-US"/>
          </a:p>
        </p:txBody>
      </p:sp>
      <p:pic>
        <p:nvPicPr>
          <p:cNvPr id="6" name="Picture 5">
            <a:extLst>
              <a:ext uri="{FF2B5EF4-FFF2-40B4-BE49-F238E27FC236}">
                <a16:creationId xmlns:a16="http://schemas.microsoft.com/office/drawing/2014/main" id="{D352A0A0-C6CA-4520-BD28-AEF3B7C8FA08}"/>
              </a:ext>
            </a:extLst>
          </p:cNvPr>
          <p:cNvPicPr>
            <a:picLocks noChangeAspect="1"/>
          </p:cNvPicPr>
          <p:nvPr/>
        </p:nvPicPr>
        <p:blipFill rotWithShape="1">
          <a:blip r:embed="rId2"/>
          <a:srcRect l="11149" t="9178" r="9320" b="9008"/>
          <a:stretch/>
        </p:blipFill>
        <p:spPr>
          <a:xfrm>
            <a:off x="2286339" y="1295400"/>
            <a:ext cx="7193280" cy="4981553"/>
          </a:xfrm>
          <a:prstGeom prst="rect">
            <a:avLst/>
          </a:prstGeom>
        </p:spPr>
      </p:pic>
    </p:spTree>
    <p:extLst>
      <p:ext uri="{BB962C8B-B14F-4D97-AF65-F5344CB8AC3E}">
        <p14:creationId xmlns:p14="http://schemas.microsoft.com/office/powerpoint/2010/main" val="3331338458"/>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F6A12-0A69-4E61-B3EB-946562BCCA22}"/>
              </a:ext>
            </a:extLst>
          </p:cNvPr>
          <p:cNvSpPr>
            <a:spLocks noGrp="1"/>
          </p:cNvSpPr>
          <p:nvPr>
            <p:ph type="title"/>
          </p:nvPr>
        </p:nvSpPr>
        <p:spPr>
          <a:xfrm>
            <a:off x="773723" y="0"/>
            <a:ext cx="10515600" cy="1325563"/>
          </a:xfrm>
        </p:spPr>
        <p:txBody>
          <a:bodyPr/>
          <a:lstStyle/>
          <a:p>
            <a:r>
              <a:rPr lang="en-US" dirty="0"/>
              <a:t>Fast packet propagation in Glossy</a:t>
            </a:r>
          </a:p>
        </p:txBody>
      </p:sp>
      <p:sp>
        <p:nvSpPr>
          <p:cNvPr id="4" name="Slide Number Placeholder 3">
            <a:extLst>
              <a:ext uri="{FF2B5EF4-FFF2-40B4-BE49-F238E27FC236}">
                <a16:creationId xmlns:a16="http://schemas.microsoft.com/office/drawing/2014/main" id="{0D83BA2A-8F7A-4653-A0EE-0B5D0F35F215}"/>
              </a:ext>
            </a:extLst>
          </p:cNvPr>
          <p:cNvSpPr>
            <a:spLocks noGrp="1"/>
          </p:cNvSpPr>
          <p:nvPr>
            <p:ph type="sldNum" sz="quarter" idx="12"/>
          </p:nvPr>
        </p:nvSpPr>
        <p:spPr/>
        <p:txBody>
          <a:bodyPr/>
          <a:lstStyle/>
          <a:p>
            <a:fld id="{0778C724-3839-4D76-A707-B4C23905D055}" type="slidenum">
              <a:rPr lang="en-US" smtClean="0"/>
              <a:t>119</a:t>
            </a:fld>
            <a:endParaRPr lang="en-US"/>
          </a:p>
        </p:txBody>
      </p:sp>
      <p:pic>
        <p:nvPicPr>
          <p:cNvPr id="7" name="Picture 6">
            <a:extLst>
              <a:ext uri="{FF2B5EF4-FFF2-40B4-BE49-F238E27FC236}">
                <a16:creationId xmlns:a16="http://schemas.microsoft.com/office/drawing/2014/main" id="{49D3C8BA-044E-4D04-A1BB-4B672701DDFF}"/>
              </a:ext>
            </a:extLst>
          </p:cNvPr>
          <p:cNvPicPr>
            <a:picLocks noChangeAspect="1"/>
          </p:cNvPicPr>
          <p:nvPr/>
        </p:nvPicPr>
        <p:blipFill rotWithShape="1">
          <a:blip r:embed="rId2"/>
          <a:srcRect l="12859" t="13355" r="9502" b="10045"/>
          <a:stretch/>
        </p:blipFill>
        <p:spPr>
          <a:xfrm>
            <a:off x="2537208" y="914399"/>
            <a:ext cx="7153426" cy="5009461"/>
          </a:xfrm>
          <a:prstGeom prst="rect">
            <a:avLst/>
          </a:prstGeom>
        </p:spPr>
      </p:pic>
    </p:spTree>
    <p:extLst>
      <p:ext uri="{BB962C8B-B14F-4D97-AF65-F5344CB8AC3E}">
        <p14:creationId xmlns:p14="http://schemas.microsoft.com/office/powerpoint/2010/main" val="33834827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Cross Channel Interference (CTI)</a:t>
            </a:r>
          </a:p>
        </p:txBody>
      </p:sp>
      <p:sp>
        <p:nvSpPr>
          <p:cNvPr id="5" name="Rectangle 4"/>
          <p:cNvSpPr/>
          <p:nvPr/>
        </p:nvSpPr>
        <p:spPr>
          <a:xfrm>
            <a:off x="1981200" y="5771575"/>
            <a:ext cx="8229600" cy="584775"/>
          </a:xfrm>
          <a:prstGeom prst="rect">
            <a:avLst/>
          </a:prstGeom>
        </p:spPr>
        <p:txBody>
          <a:bodyPr wrap="square">
            <a:spAutoFit/>
          </a:bodyPr>
          <a:lstStyle/>
          <a:p>
            <a:r>
              <a:rPr lang="en-US" sz="1600" dirty="0">
                <a:latin typeface="+mj-lt"/>
              </a:rPr>
              <a:t>A. </a:t>
            </a:r>
            <a:r>
              <a:rPr lang="en-US" sz="1600" dirty="0" err="1">
                <a:latin typeface="+mj-lt"/>
              </a:rPr>
              <a:t>Hithnawi</a:t>
            </a:r>
            <a:r>
              <a:rPr lang="en-US" sz="1600" dirty="0">
                <a:latin typeface="+mj-lt"/>
              </a:rPr>
              <a:t>, </a:t>
            </a:r>
            <a:r>
              <a:rPr lang="en-US" sz="1600" dirty="0" err="1">
                <a:latin typeface="+mj-lt"/>
              </a:rPr>
              <a:t>et.al.,TIIM</a:t>
            </a:r>
            <a:r>
              <a:rPr lang="en-US" sz="1600" dirty="0">
                <a:latin typeface="+mj-lt"/>
              </a:rPr>
              <a:t>: Technology-Independent Interference Mitigation for Low-power Wireless Networks, IPSN 2015</a:t>
            </a:r>
          </a:p>
        </p:txBody>
      </p:sp>
      <p:pic>
        <p:nvPicPr>
          <p:cNvPr id="6" name="Picture 5"/>
          <p:cNvPicPr>
            <a:picLocks noChangeAspect="1"/>
          </p:cNvPicPr>
          <p:nvPr/>
        </p:nvPicPr>
        <p:blipFill>
          <a:blip r:embed="rId2"/>
          <a:stretch>
            <a:fillRect/>
          </a:stretch>
        </p:blipFill>
        <p:spPr>
          <a:xfrm>
            <a:off x="2327087" y="2032575"/>
            <a:ext cx="7537825" cy="3363564"/>
          </a:xfrm>
          <a:prstGeom prst="rect">
            <a:avLst/>
          </a:prstGeom>
        </p:spPr>
      </p:pic>
      <p:sp>
        <p:nvSpPr>
          <p:cNvPr id="3" name="Slide Number Placeholder 2"/>
          <p:cNvSpPr>
            <a:spLocks noGrp="1"/>
          </p:cNvSpPr>
          <p:nvPr>
            <p:ph type="sldNum" sz="quarter" idx="12"/>
          </p:nvPr>
        </p:nvSpPr>
        <p:spPr/>
        <p:txBody>
          <a:bodyPr/>
          <a:lstStyle/>
          <a:p>
            <a:fld id="{69E57DC2-970A-4B3E-BB1C-7A09969E49DF}" type="slidenum">
              <a:rPr lang="en-US" smtClean="0"/>
              <a:t>12</a:t>
            </a:fld>
            <a:endParaRPr lang="en-US" dirty="0"/>
          </a:p>
        </p:txBody>
      </p:sp>
    </p:spTree>
    <p:extLst>
      <p:ext uri="{BB962C8B-B14F-4D97-AF65-F5344CB8AC3E}">
        <p14:creationId xmlns:p14="http://schemas.microsoft.com/office/powerpoint/2010/main" val="165444918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6E92C609-36F4-4627-99C9-A87AEC92608B}"/>
              </a:ext>
            </a:extLst>
          </p:cNvPr>
          <p:cNvPicPr>
            <a:picLocks noChangeAspect="1"/>
          </p:cNvPicPr>
          <p:nvPr/>
        </p:nvPicPr>
        <p:blipFill>
          <a:blip r:embed="rId2"/>
          <a:stretch>
            <a:fillRect/>
          </a:stretch>
        </p:blipFill>
        <p:spPr>
          <a:xfrm>
            <a:off x="2212699" y="656844"/>
            <a:ext cx="7601861" cy="5383982"/>
          </a:xfrm>
          <a:prstGeom prst="rect">
            <a:avLst/>
          </a:prstGeom>
        </p:spPr>
      </p:pic>
      <p:sp>
        <p:nvSpPr>
          <p:cNvPr id="2" name="Title 1">
            <a:extLst>
              <a:ext uri="{FF2B5EF4-FFF2-40B4-BE49-F238E27FC236}">
                <a16:creationId xmlns:a16="http://schemas.microsoft.com/office/drawing/2014/main" id="{1C6F6A12-0A69-4E61-B3EB-946562BCCA22}"/>
              </a:ext>
            </a:extLst>
          </p:cNvPr>
          <p:cNvSpPr>
            <a:spLocks noGrp="1"/>
          </p:cNvSpPr>
          <p:nvPr>
            <p:ph type="title"/>
          </p:nvPr>
        </p:nvSpPr>
        <p:spPr>
          <a:xfrm>
            <a:off x="838200" y="-74491"/>
            <a:ext cx="10515600" cy="1325563"/>
          </a:xfrm>
        </p:spPr>
        <p:txBody>
          <a:bodyPr/>
          <a:lstStyle/>
          <a:p>
            <a:r>
              <a:rPr lang="en-US" dirty="0"/>
              <a:t>Fast packet propagation in Glossy</a:t>
            </a:r>
          </a:p>
        </p:txBody>
      </p:sp>
      <p:sp>
        <p:nvSpPr>
          <p:cNvPr id="4" name="Slide Number Placeholder 3">
            <a:extLst>
              <a:ext uri="{FF2B5EF4-FFF2-40B4-BE49-F238E27FC236}">
                <a16:creationId xmlns:a16="http://schemas.microsoft.com/office/drawing/2014/main" id="{0D83BA2A-8F7A-4653-A0EE-0B5D0F35F215}"/>
              </a:ext>
            </a:extLst>
          </p:cNvPr>
          <p:cNvSpPr>
            <a:spLocks noGrp="1"/>
          </p:cNvSpPr>
          <p:nvPr>
            <p:ph type="sldNum" sz="quarter" idx="12"/>
          </p:nvPr>
        </p:nvSpPr>
        <p:spPr/>
        <p:txBody>
          <a:bodyPr/>
          <a:lstStyle/>
          <a:p>
            <a:fld id="{0778C724-3839-4D76-A707-B4C23905D055}" type="slidenum">
              <a:rPr lang="en-US" smtClean="0"/>
              <a:t>120</a:t>
            </a:fld>
            <a:endParaRPr lang="en-US"/>
          </a:p>
        </p:txBody>
      </p:sp>
    </p:spTree>
    <p:extLst>
      <p:ext uri="{BB962C8B-B14F-4D97-AF65-F5344CB8AC3E}">
        <p14:creationId xmlns:p14="http://schemas.microsoft.com/office/powerpoint/2010/main" val="4273655592"/>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A4F2DFA-8A80-4256-B787-064BADA79BEC}"/>
              </a:ext>
            </a:extLst>
          </p:cNvPr>
          <p:cNvPicPr>
            <a:picLocks noChangeAspect="1"/>
          </p:cNvPicPr>
          <p:nvPr/>
        </p:nvPicPr>
        <p:blipFill rotWithShape="1">
          <a:blip r:embed="rId2"/>
          <a:srcRect b="1717"/>
          <a:stretch/>
        </p:blipFill>
        <p:spPr>
          <a:xfrm>
            <a:off x="1774319" y="780417"/>
            <a:ext cx="9259441" cy="6077584"/>
          </a:xfrm>
          <a:prstGeom prst="rect">
            <a:avLst/>
          </a:prstGeom>
        </p:spPr>
      </p:pic>
      <p:sp>
        <p:nvSpPr>
          <p:cNvPr id="2" name="Title 1">
            <a:extLst>
              <a:ext uri="{FF2B5EF4-FFF2-40B4-BE49-F238E27FC236}">
                <a16:creationId xmlns:a16="http://schemas.microsoft.com/office/drawing/2014/main" id="{1C6F6A12-0A69-4E61-B3EB-946562BCCA22}"/>
              </a:ext>
            </a:extLst>
          </p:cNvPr>
          <p:cNvSpPr>
            <a:spLocks noGrp="1"/>
          </p:cNvSpPr>
          <p:nvPr>
            <p:ph type="title"/>
          </p:nvPr>
        </p:nvSpPr>
        <p:spPr>
          <a:xfrm>
            <a:off x="838200" y="-80352"/>
            <a:ext cx="10515600" cy="1325563"/>
          </a:xfrm>
        </p:spPr>
        <p:txBody>
          <a:bodyPr/>
          <a:lstStyle/>
          <a:p>
            <a:r>
              <a:rPr lang="en-US" dirty="0"/>
              <a:t>Fast packet propagation in Glossy</a:t>
            </a:r>
          </a:p>
        </p:txBody>
      </p:sp>
      <p:sp>
        <p:nvSpPr>
          <p:cNvPr id="4" name="Slide Number Placeholder 3">
            <a:extLst>
              <a:ext uri="{FF2B5EF4-FFF2-40B4-BE49-F238E27FC236}">
                <a16:creationId xmlns:a16="http://schemas.microsoft.com/office/drawing/2014/main" id="{0D83BA2A-8F7A-4653-A0EE-0B5D0F35F215}"/>
              </a:ext>
            </a:extLst>
          </p:cNvPr>
          <p:cNvSpPr>
            <a:spLocks noGrp="1"/>
          </p:cNvSpPr>
          <p:nvPr>
            <p:ph type="sldNum" sz="quarter" idx="12"/>
          </p:nvPr>
        </p:nvSpPr>
        <p:spPr/>
        <p:txBody>
          <a:bodyPr/>
          <a:lstStyle/>
          <a:p>
            <a:fld id="{0778C724-3839-4D76-A707-B4C23905D055}" type="slidenum">
              <a:rPr lang="en-US" smtClean="0"/>
              <a:t>121</a:t>
            </a:fld>
            <a:endParaRPr lang="en-US"/>
          </a:p>
        </p:txBody>
      </p:sp>
    </p:spTree>
    <p:extLst>
      <p:ext uri="{BB962C8B-B14F-4D97-AF65-F5344CB8AC3E}">
        <p14:creationId xmlns:p14="http://schemas.microsoft.com/office/powerpoint/2010/main" val="3050424578"/>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E6555-76B4-43B1-A84C-5FE06B74AC62}"/>
              </a:ext>
            </a:extLst>
          </p:cNvPr>
          <p:cNvSpPr>
            <a:spLocks noGrp="1"/>
          </p:cNvSpPr>
          <p:nvPr>
            <p:ph type="title"/>
          </p:nvPr>
        </p:nvSpPr>
        <p:spPr/>
        <p:txBody>
          <a:bodyPr/>
          <a:lstStyle/>
          <a:p>
            <a:r>
              <a:rPr lang="en-US" dirty="0"/>
              <a:t>Glossy details</a:t>
            </a:r>
          </a:p>
        </p:txBody>
      </p:sp>
      <p:sp>
        <p:nvSpPr>
          <p:cNvPr id="3" name="Content Placeholder 2">
            <a:extLst>
              <a:ext uri="{FF2B5EF4-FFF2-40B4-BE49-F238E27FC236}">
                <a16:creationId xmlns:a16="http://schemas.microsoft.com/office/drawing/2014/main" id="{FCDF9469-15B1-46D8-BA7C-27A209D818D9}"/>
              </a:ext>
            </a:extLst>
          </p:cNvPr>
          <p:cNvSpPr>
            <a:spLocks noGrp="1"/>
          </p:cNvSpPr>
          <p:nvPr>
            <p:ph idx="1"/>
          </p:nvPr>
        </p:nvSpPr>
        <p:spPr/>
        <p:txBody>
          <a:bodyPr/>
          <a:lstStyle/>
          <a:p>
            <a:r>
              <a:rPr lang="en-US" dirty="0"/>
              <a:t>When Glossy starts</a:t>
            </a:r>
          </a:p>
          <a:p>
            <a:pPr lvl="1"/>
            <a:r>
              <a:rPr lang="en-US" dirty="0"/>
              <a:t>All nodes turn on radios to receive</a:t>
            </a:r>
          </a:p>
        </p:txBody>
      </p:sp>
      <p:sp>
        <p:nvSpPr>
          <p:cNvPr id="4" name="Slide Number Placeholder 3">
            <a:extLst>
              <a:ext uri="{FF2B5EF4-FFF2-40B4-BE49-F238E27FC236}">
                <a16:creationId xmlns:a16="http://schemas.microsoft.com/office/drawing/2014/main" id="{92117001-CEFF-4249-9286-DF4AF435D537}"/>
              </a:ext>
            </a:extLst>
          </p:cNvPr>
          <p:cNvSpPr>
            <a:spLocks noGrp="1"/>
          </p:cNvSpPr>
          <p:nvPr>
            <p:ph type="sldNum" sz="quarter" idx="12"/>
          </p:nvPr>
        </p:nvSpPr>
        <p:spPr/>
        <p:txBody>
          <a:bodyPr/>
          <a:lstStyle/>
          <a:p>
            <a:fld id="{0778C724-3839-4D76-A707-B4C23905D055}" type="slidenum">
              <a:rPr lang="en-US" smtClean="0"/>
              <a:t>122</a:t>
            </a:fld>
            <a:endParaRPr lang="en-US"/>
          </a:p>
        </p:txBody>
      </p:sp>
      <p:pic>
        <p:nvPicPr>
          <p:cNvPr id="10" name="Picture 9">
            <a:extLst>
              <a:ext uri="{FF2B5EF4-FFF2-40B4-BE49-F238E27FC236}">
                <a16:creationId xmlns:a16="http://schemas.microsoft.com/office/drawing/2014/main" id="{D39775C6-875B-4D56-A18C-3CA60D245E67}"/>
              </a:ext>
            </a:extLst>
          </p:cNvPr>
          <p:cNvPicPr>
            <a:picLocks noChangeAspect="1"/>
          </p:cNvPicPr>
          <p:nvPr/>
        </p:nvPicPr>
        <p:blipFill>
          <a:blip r:embed="rId2"/>
          <a:stretch>
            <a:fillRect/>
          </a:stretch>
        </p:blipFill>
        <p:spPr>
          <a:xfrm>
            <a:off x="1926225" y="3323827"/>
            <a:ext cx="8335538" cy="2848373"/>
          </a:xfrm>
          <a:prstGeom prst="rect">
            <a:avLst/>
          </a:prstGeom>
        </p:spPr>
      </p:pic>
    </p:spTree>
    <p:extLst>
      <p:ext uri="{BB962C8B-B14F-4D97-AF65-F5344CB8AC3E}">
        <p14:creationId xmlns:p14="http://schemas.microsoft.com/office/powerpoint/2010/main" val="3979118691"/>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21E45-4482-4CBC-AA5F-DF1487EAA393}"/>
              </a:ext>
            </a:extLst>
          </p:cNvPr>
          <p:cNvSpPr>
            <a:spLocks noGrp="1"/>
          </p:cNvSpPr>
          <p:nvPr>
            <p:ph type="title"/>
          </p:nvPr>
        </p:nvSpPr>
        <p:spPr/>
        <p:txBody>
          <a:bodyPr/>
          <a:lstStyle/>
          <a:p>
            <a:r>
              <a:rPr lang="en-US" dirty="0"/>
              <a:t>Glossy details</a:t>
            </a:r>
          </a:p>
        </p:txBody>
      </p:sp>
      <p:sp>
        <p:nvSpPr>
          <p:cNvPr id="3" name="Content Placeholder 2">
            <a:extLst>
              <a:ext uri="{FF2B5EF4-FFF2-40B4-BE49-F238E27FC236}">
                <a16:creationId xmlns:a16="http://schemas.microsoft.com/office/drawing/2014/main" id="{8520107F-F24B-47E1-9ADE-00F6D05C691F}"/>
              </a:ext>
            </a:extLst>
          </p:cNvPr>
          <p:cNvSpPr>
            <a:spLocks noGrp="1"/>
          </p:cNvSpPr>
          <p:nvPr>
            <p:ph idx="1"/>
          </p:nvPr>
        </p:nvSpPr>
        <p:spPr/>
        <p:txBody>
          <a:bodyPr/>
          <a:lstStyle/>
          <a:p>
            <a:r>
              <a:rPr lang="en-US" dirty="0"/>
              <a:t>Initiator</a:t>
            </a:r>
          </a:p>
          <a:p>
            <a:pPr lvl="1"/>
            <a:r>
              <a:rPr lang="en-US" dirty="0"/>
              <a:t>Set relay counter in packet, </a:t>
            </a:r>
            <a:r>
              <a:rPr lang="en-US" b="1" dirty="0"/>
              <a:t>C</a:t>
            </a:r>
            <a:r>
              <a:rPr lang="en-US" dirty="0"/>
              <a:t> = 0</a:t>
            </a:r>
          </a:p>
          <a:p>
            <a:pPr lvl="1"/>
            <a:r>
              <a:rPr lang="en-US" dirty="0"/>
              <a:t>Broadcast packet</a:t>
            </a:r>
          </a:p>
        </p:txBody>
      </p:sp>
      <p:sp>
        <p:nvSpPr>
          <p:cNvPr id="4" name="Slide Number Placeholder 3">
            <a:extLst>
              <a:ext uri="{FF2B5EF4-FFF2-40B4-BE49-F238E27FC236}">
                <a16:creationId xmlns:a16="http://schemas.microsoft.com/office/drawing/2014/main" id="{74A9832B-5456-40B7-A27D-B18BD2780420}"/>
              </a:ext>
            </a:extLst>
          </p:cNvPr>
          <p:cNvSpPr>
            <a:spLocks noGrp="1"/>
          </p:cNvSpPr>
          <p:nvPr>
            <p:ph type="sldNum" sz="quarter" idx="12"/>
          </p:nvPr>
        </p:nvSpPr>
        <p:spPr/>
        <p:txBody>
          <a:bodyPr/>
          <a:lstStyle/>
          <a:p>
            <a:fld id="{0778C724-3839-4D76-A707-B4C23905D055}" type="slidenum">
              <a:rPr lang="en-US" smtClean="0"/>
              <a:t>123</a:t>
            </a:fld>
            <a:endParaRPr lang="en-US"/>
          </a:p>
        </p:txBody>
      </p:sp>
      <p:pic>
        <p:nvPicPr>
          <p:cNvPr id="6" name="Picture 5">
            <a:extLst>
              <a:ext uri="{FF2B5EF4-FFF2-40B4-BE49-F238E27FC236}">
                <a16:creationId xmlns:a16="http://schemas.microsoft.com/office/drawing/2014/main" id="{5BAE5D73-AD97-4E40-AC90-BCB637898BC4}"/>
              </a:ext>
            </a:extLst>
          </p:cNvPr>
          <p:cNvPicPr>
            <a:picLocks noChangeAspect="1"/>
          </p:cNvPicPr>
          <p:nvPr/>
        </p:nvPicPr>
        <p:blipFill>
          <a:blip r:embed="rId2"/>
          <a:stretch>
            <a:fillRect/>
          </a:stretch>
        </p:blipFill>
        <p:spPr>
          <a:xfrm>
            <a:off x="1911935" y="3314301"/>
            <a:ext cx="8364117" cy="2857899"/>
          </a:xfrm>
          <a:prstGeom prst="rect">
            <a:avLst/>
          </a:prstGeom>
        </p:spPr>
      </p:pic>
    </p:spTree>
    <p:extLst>
      <p:ext uri="{BB962C8B-B14F-4D97-AF65-F5344CB8AC3E}">
        <p14:creationId xmlns:p14="http://schemas.microsoft.com/office/powerpoint/2010/main" val="4184163977"/>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0F16B-2D94-4C1C-9C46-630DD2FA8744}"/>
              </a:ext>
            </a:extLst>
          </p:cNvPr>
          <p:cNvSpPr>
            <a:spLocks noGrp="1"/>
          </p:cNvSpPr>
          <p:nvPr>
            <p:ph type="title"/>
          </p:nvPr>
        </p:nvSpPr>
        <p:spPr/>
        <p:txBody>
          <a:bodyPr/>
          <a:lstStyle/>
          <a:p>
            <a:r>
              <a:rPr lang="en-US" dirty="0"/>
              <a:t>Glossy details</a:t>
            </a:r>
          </a:p>
        </p:txBody>
      </p:sp>
      <p:sp>
        <p:nvSpPr>
          <p:cNvPr id="3" name="Content Placeholder 2">
            <a:extLst>
              <a:ext uri="{FF2B5EF4-FFF2-40B4-BE49-F238E27FC236}">
                <a16:creationId xmlns:a16="http://schemas.microsoft.com/office/drawing/2014/main" id="{4FD9D091-7694-42BC-ADFC-6C19FE640A1F}"/>
              </a:ext>
            </a:extLst>
          </p:cNvPr>
          <p:cNvSpPr>
            <a:spLocks noGrp="1"/>
          </p:cNvSpPr>
          <p:nvPr>
            <p:ph idx="1"/>
          </p:nvPr>
        </p:nvSpPr>
        <p:spPr/>
        <p:txBody>
          <a:bodyPr/>
          <a:lstStyle/>
          <a:p>
            <a:r>
              <a:rPr lang="en-US" dirty="0"/>
              <a:t>At packet reception:</a:t>
            </a:r>
          </a:p>
          <a:p>
            <a:pPr lvl="1"/>
            <a:r>
              <a:rPr lang="en-US" dirty="0"/>
              <a:t>Increment relay counter </a:t>
            </a:r>
            <a:r>
              <a:rPr lang="en-US" b="1" dirty="0"/>
              <a:t>C</a:t>
            </a:r>
          </a:p>
          <a:p>
            <a:pPr lvl="1"/>
            <a:r>
              <a:rPr lang="en-US" dirty="0"/>
              <a:t>Transmit synchronously (at a fixed period after the reception)</a:t>
            </a:r>
          </a:p>
        </p:txBody>
      </p:sp>
      <p:sp>
        <p:nvSpPr>
          <p:cNvPr id="4" name="Slide Number Placeholder 3">
            <a:extLst>
              <a:ext uri="{FF2B5EF4-FFF2-40B4-BE49-F238E27FC236}">
                <a16:creationId xmlns:a16="http://schemas.microsoft.com/office/drawing/2014/main" id="{1F3C5111-5A04-438F-8B62-352609635E4E}"/>
              </a:ext>
            </a:extLst>
          </p:cNvPr>
          <p:cNvSpPr>
            <a:spLocks noGrp="1"/>
          </p:cNvSpPr>
          <p:nvPr>
            <p:ph type="sldNum" sz="quarter" idx="12"/>
          </p:nvPr>
        </p:nvSpPr>
        <p:spPr/>
        <p:txBody>
          <a:bodyPr/>
          <a:lstStyle/>
          <a:p>
            <a:fld id="{0778C724-3839-4D76-A707-B4C23905D055}" type="slidenum">
              <a:rPr lang="en-US" smtClean="0"/>
              <a:t>124</a:t>
            </a:fld>
            <a:endParaRPr lang="en-US"/>
          </a:p>
        </p:txBody>
      </p:sp>
      <p:pic>
        <p:nvPicPr>
          <p:cNvPr id="6" name="Picture 5">
            <a:extLst>
              <a:ext uri="{FF2B5EF4-FFF2-40B4-BE49-F238E27FC236}">
                <a16:creationId xmlns:a16="http://schemas.microsoft.com/office/drawing/2014/main" id="{200D006B-C2C2-4A9E-B3A1-8096BBACCEDA}"/>
              </a:ext>
            </a:extLst>
          </p:cNvPr>
          <p:cNvPicPr>
            <a:picLocks noChangeAspect="1"/>
          </p:cNvPicPr>
          <p:nvPr/>
        </p:nvPicPr>
        <p:blipFill>
          <a:blip r:embed="rId2"/>
          <a:stretch>
            <a:fillRect/>
          </a:stretch>
        </p:blipFill>
        <p:spPr>
          <a:xfrm>
            <a:off x="1911935" y="3304775"/>
            <a:ext cx="8364117" cy="2867425"/>
          </a:xfrm>
          <a:prstGeom prst="rect">
            <a:avLst/>
          </a:prstGeom>
        </p:spPr>
      </p:pic>
    </p:spTree>
    <p:extLst>
      <p:ext uri="{BB962C8B-B14F-4D97-AF65-F5344CB8AC3E}">
        <p14:creationId xmlns:p14="http://schemas.microsoft.com/office/powerpoint/2010/main" val="3760615111"/>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0F16B-2D94-4C1C-9C46-630DD2FA8744}"/>
              </a:ext>
            </a:extLst>
          </p:cNvPr>
          <p:cNvSpPr>
            <a:spLocks noGrp="1"/>
          </p:cNvSpPr>
          <p:nvPr>
            <p:ph type="title"/>
          </p:nvPr>
        </p:nvSpPr>
        <p:spPr/>
        <p:txBody>
          <a:bodyPr/>
          <a:lstStyle/>
          <a:p>
            <a:r>
              <a:rPr lang="en-US" dirty="0"/>
              <a:t>Glossy details</a:t>
            </a:r>
          </a:p>
        </p:txBody>
      </p:sp>
      <p:sp>
        <p:nvSpPr>
          <p:cNvPr id="3" name="Content Placeholder 2">
            <a:extLst>
              <a:ext uri="{FF2B5EF4-FFF2-40B4-BE49-F238E27FC236}">
                <a16:creationId xmlns:a16="http://schemas.microsoft.com/office/drawing/2014/main" id="{4FD9D091-7694-42BC-ADFC-6C19FE640A1F}"/>
              </a:ext>
            </a:extLst>
          </p:cNvPr>
          <p:cNvSpPr>
            <a:spLocks noGrp="1"/>
          </p:cNvSpPr>
          <p:nvPr>
            <p:ph idx="1"/>
          </p:nvPr>
        </p:nvSpPr>
        <p:spPr/>
        <p:txBody>
          <a:bodyPr/>
          <a:lstStyle/>
          <a:p>
            <a:r>
              <a:rPr lang="en-US" dirty="0"/>
              <a:t>At packet reception:</a:t>
            </a:r>
          </a:p>
          <a:p>
            <a:pPr lvl="1"/>
            <a:r>
              <a:rPr lang="en-US" dirty="0"/>
              <a:t>Increment relay counter </a:t>
            </a:r>
            <a:r>
              <a:rPr lang="en-US" b="1" dirty="0"/>
              <a:t>C</a:t>
            </a:r>
          </a:p>
          <a:p>
            <a:pPr lvl="1"/>
            <a:r>
              <a:rPr lang="en-US" dirty="0"/>
              <a:t>Transmit synchronously (at a fixed period after the reception)</a:t>
            </a:r>
          </a:p>
        </p:txBody>
      </p:sp>
      <p:sp>
        <p:nvSpPr>
          <p:cNvPr id="4" name="Slide Number Placeholder 3">
            <a:extLst>
              <a:ext uri="{FF2B5EF4-FFF2-40B4-BE49-F238E27FC236}">
                <a16:creationId xmlns:a16="http://schemas.microsoft.com/office/drawing/2014/main" id="{1F3C5111-5A04-438F-8B62-352609635E4E}"/>
              </a:ext>
            </a:extLst>
          </p:cNvPr>
          <p:cNvSpPr>
            <a:spLocks noGrp="1"/>
          </p:cNvSpPr>
          <p:nvPr>
            <p:ph type="sldNum" sz="quarter" idx="12"/>
          </p:nvPr>
        </p:nvSpPr>
        <p:spPr/>
        <p:txBody>
          <a:bodyPr/>
          <a:lstStyle/>
          <a:p>
            <a:fld id="{0778C724-3839-4D76-A707-B4C23905D055}" type="slidenum">
              <a:rPr lang="en-US" smtClean="0"/>
              <a:t>125</a:t>
            </a:fld>
            <a:endParaRPr lang="en-US"/>
          </a:p>
        </p:txBody>
      </p:sp>
      <p:pic>
        <p:nvPicPr>
          <p:cNvPr id="7" name="Picture 6">
            <a:extLst>
              <a:ext uri="{FF2B5EF4-FFF2-40B4-BE49-F238E27FC236}">
                <a16:creationId xmlns:a16="http://schemas.microsoft.com/office/drawing/2014/main" id="{7CAB531C-1EAB-4C70-AD0B-93E930A6757C}"/>
              </a:ext>
            </a:extLst>
          </p:cNvPr>
          <p:cNvPicPr>
            <a:picLocks noChangeAspect="1"/>
          </p:cNvPicPr>
          <p:nvPr/>
        </p:nvPicPr>
        <p:blipFill>
          <a:blip r:embed="rId2"/>
          <a:stretch>
            <a:fillRect/>
          </a:stretch>
        </p:blipFill>
        <p:spPr>
          <a:xfrm>
            <a:off x="1902409" y="3304775"/>
            <a:ext cx="8383170" cy="2867425"/>
          </a:xfrm>
          <a:prstGeom prst="rect">
            <a:avLst/>
          </a:prstGeom>
        </p:spPr>
      </p:pic>
    </p:spTree>
    <p:extLst>
      <p:ext uri="{BB962C8B-B14F-4D97-AF65-F5344CB8AC3E}">
        <p14:creationId xmlns:p14="http://schemas.microsoft.com/office/powerpoint/2010/main" val="2611800352"/>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0F16B-2D94-4C1C-9C46-630DD2FA8744}"/>
              </a:ext>
            </a:extLst>
          </p:cNvPr>
          <p:cNvSpPr>
            <a:spLocks noGrp="1"/>
          </p:cNvSpPr>
          <p:nvPr>
            <p:ph type="title"/>
          </p:nvPr>
        </p:nvSpPr>
        <p:spPr/>
        <p:txBody>
          <a:bodyPr/>
          <a:lstStyle/>
          <a:p>
            <a:r>
              <a:rPr lang="en-US" dirty="0"/>
              <a:t>Glossy details</a:t>
            </a:r>
          </a:p>
        </p:txBody>
      </p:sp>
      <p:sp>
        <p:nvSpPr>
          <p:cNvPr id="3" name="Content Placeholder 2">
            <a:extLst>
              <a:ext uri="{FF2B5EF4-FFF2-40B4-BE49-F238E27FC236}">
                <a16:creationId xmlns:a16="http://schemas.microsoft.com/office/drawing/2014/main" id="{4FD9D091-7694-42BC-ADFC-6C19FE640A1F}"/>
              </a:ext>
            </a:extLst>
          </p:cNvPr>
          <p:cNvSpPr>
            <a:spLocks noGrp="1"/>
          </p:cNvSpPr>
          <p:nvPr>
            <p:ph idx="1"/>
          </p:nvPr>
        </p:nvSpPr>
        <p:spPr/>
        <p:txBody>
          <a:bodyPr/>
          <a:lstStyle/>
          <a:p>
            <a:r>
              <a:rPr lang="en-US" dirty="0"/>
              <a:t>Stop rebroadcasting and turn off radio when</a:t>
            </a:r>
          </a:p>
          <a:p>
            <a:pPr lvl="1"/>
            <a:r>
              <a:rPr lang="en-US" dirty="0"/>
              <a:t>Already transmitted N times</a:t>
            </a:r>
          </a:p>
          <a:p>
            <a:pPr lvl="1"/>
            <a:r>
              <a:rPr lang="en-US" dirty="0"/>
              <a:t>Networks pick N for reliability/energy tradeoff</a:t>
            </a:r>
          </a:p>
        </p:txBody>
      </p:sp>
      <p:sp>
        <p:nvSpPr>
          <p:cNvPr id="4" name="Slide Number Placeholder 3">
            <a:extLst>
              <a:ext uri="{FF2B5EF4-FFF2-40B4-BE49-F238E27FC236}">
                <a16:creationId xmlns:a16="http://schemas.microsoft.com/office/drawing/2014/main" id="{1F3C5111-5A04-438F-8B62-352609635E4E}"/>
              </a:ext>
            </a:extLst>
          </p:cNvPr>
          <p:cNvSpPr>
            <a:spLocks noGrp="1"/>
          </p:cNvSpPr>
          <p:nvPr>
            <p:ph type="sldNum" sz="quarter" idx="12"/>
          </p:nvPr>
        </p:nvSpPr>
        <p:spPr/>
        <p:txBody>
          <a:bodyPr/>
          <a:lstStyle/>
          <a:p>
            <a:fld id="{0778C724-3839-4D76-A707-B4C23905D055}" type="slidenum">
              <a:rPr lang="en-US" smtClean="0"/>
              <a:t>126</a:t>
            </a:fld>
            <a:endParaRPr lang="en-US"/>
          </a:p>
        </p:txBody>
      </p:sp>
      <p:pic>
        <p:nvPicPr>
          <p:cNvPr id="6" name="Picture 5">
            <a:extLst>
              <a:ext uri="{FF2B5EF4-FFF2-40B4-BE49-F238E27FC236}">
                <a16:creationId xmlns:a16="http://schemas.microsoft.com/office/drawing/2014/main" id="{337B8D53-1C89-45F3-8832-17DD7A9DAC64}"/>
              </a:ext>
            </a:extLst>
          </p:cNvPr>
          <p:cNvPicPr>
            <a:picLocks noChangeAspect="1"/>
          </p:cNvPicPr>
          <p:nvPr/>
        </p:nvPicPr>
        <p:blipFill>
          <a:blip r:embed="rId2"/>
          <a:stretch>
            <a:fillRect/>
          </a:stretch>
        </p:blipFill>
        <p:spPr>
          <a:xfrm>
            <a:off x="1911935" y="3314301"/>
            <a:ext cx="8364117" cy="2857899"/>
          </a:xfrm>
          <a:prstGeom prst="rect">
            <a:avLst/>
          </a:prstGeom>
        </p:spPr>
      </p:pic>
    </p:spTree>
    <p:extLst>
      <p:ext uri="{BB962C8B-B14F-4D97-AF65-F5344CB8AC3E}">
        <p14:creationId xmlns:p14="http://schemas.microsoft.com/office/powerpoint/2010/main" val="1964268837"/>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0F16B-2D94-4C1C-9C46-630DD2FA8744}"/>
              </a:ext>
            </a:extLst>
          </p:cNvPr>
          <p:cNvSpPr>
            <a:spLocks noGrp="1"/>
          </p:cNvSpPr>
          <p:nvPr>
            <p:ph type="title"/>
          </p:nvPr>
        </p:nvSpPr>
        <p:spPr/>
        <p:txBody>
          <a:bodyPr/>
          <a:lstStyle/>
          <a:p>
            <a:r>
              <a:rPr lang="en-US" dirty="0"/>
              <a:t>Glossy details</a:t>
            </a:r>
          </a:p>
        </p:txBody>
      </p:sp>
      <p:sp>
        <p:nvSpPr>
          <p:cNvPr id="3" name="Content Placeholder 2">
            <a:extLst>
              <a:ext uri="{FF2B5EF4-FFF2-40B4-BE49-F238E27FC236}">
                <a16:creationId xmlns:a16="http://schemas.microsoft.com/office/drawing/2014/main" id="{4FD9D091-7694-42BC-ADFC-6C19FE640A1F}"/>
              </a:ext>
            </a:extLst>
          </p:cNvPr>
          <p:cNvSpPr>
            <a:spLocks noGrp="1"/>
          </p:cNvSpPr>
          <p:nvPr>
            <p:ph idx="1"/>
          </p:nvPr>
        </p:nvSpPr>
        <p:spPr/>
        <p:txBody>
          <a:bodyPr/>
          <a:lstStyle/>
          <a:p>
            <a:r>
              <a:rPr lang="en-US" dirty="0" err="1"/>
              <a:t>T</a:t>
            </a:r>
            <a:r>
              <a:rPr lang="en-US" baseline="-25000" dirty="0" err="1"/>
              <a:t>slot</a:t>
            </a:r>
            <a:r>
              <a:rPr lang="en-US" dirty="0"/>
              <a:t> is constant by design</a:t>
            </a:r>
          </a:p>
          <a:p>
            <a:pPr lvl="1"/>
            <a:r>
              <a:rPr lang="en-US" dirty="0"/>
              <a:t>Needs to be to make constructive interference work</a:t>
            </a:r>
          </a:p>
          <a:p>
            <a:r>
              <a:rPr lang="en-US" dirty="0"/>
              <a:t>Beginning of slot (</a:t>
            </a:r>
            <a:r>
              <a:rPr lang="en-US" dirty="0" err="1"/>
              <a:t>t</a:t>
            </a:r>
            <a:r>
              <a:rPr lang="en-US" baseline="-25000" dirty="0" err="1"/>
              <a:t>ref</a:t>
            </a:r>
            <a:r>
              <a:rPr lang="en-US" dirty="0"/>
              <a:t>) provides synchronization point</a:t>
            </a:r>
          </a:p>
          <a:p>
            <a:pPr lvl="1"/>
            <a:r>
              <a:rPr lang="en-US" dirty="0"/>
              <a:t>As a bonus, all nodes are synchronized after flooding event</a:t>
            </a:r>
          </a:p>
        </p:txBody>
      </p:sp>
      <p:sp>
        <p:nvSpPr>
          <p:cNvPr id="4" name="Slide Number Placeholder 3">
            <a:extLst>
              <a:ext uri="{FF2B5EF4-FFF2-40B4-BE49-F238E27FC236}">
                <a16:creationId xmlns:a16="http://schemas.microsoft.com/office/drawing/2014/main" id="{1F3C5111-5A04-438F-8B62-352609635E4E}"/>
              </a:ext>
            </a:extLst>
          </p:cNvPr>
          <p:cNvSpPr>
            <a:spLocks noGrp="1"/>
          </p:cNvSpPr>
          <p:nvPr>
            <p:ph type="sldNum" sz="quarter" idx="12"/>
          </p:nvPr>
        </p:nvSpPr>
        <p:spPr/>
        <p:txBody>
          <a:bodyPr/>
          <a:lstStyle/>
          <a:p>
            <a:fld id="{0778C724-3839-4D76-A707-B4C23905D055}" type="slidenum">
              <a:rPr lang="en-US" smtClean="0"/>
              <a:t>127</a:t>
            </a:fld>
            <a:endParaRPr lang="en-US"/>
          </a:p>
        </p:txBody>
      </p:sp>
      <p:pic>
        <p:nvPicPr>
          <p:cNvPr id="6" name="Picture 5">
            <a:extLst>
              <a:ext uri="{FF2B5EF4-FFF2-40B4-BE49-F238E27FC236}">
                <a16:creationId xmlns:a16="http://schemas.microsoft.com/office/drawing/2014/main" id="{E9AB8386-7FC3-43A8-8A83-070EBAFB420A}"/>
              </a:ext>
            </a:extLst>
          </p:cNvPr>
          <p:cNvPicPr>
            <a:picLocks noChangeAspect="1"/>
          </p:cNvPicPr>
          <p:nvPr/>
        </p:nvPicPr>
        <p:blipFill>
          <a:blip r:embed="rId2"/>
          <a:stretch>
            <a:fillRect/>
          </a:stretch>
        </p:blipFill>
        <p:spPr>
          <a:xfrm>
            <a:off x="1902409" y="3304775"/>
            <a:ext cx="8383170" cy="2867425"/>
          </a:xfrm>
          <a:prstGeom prst="rect">
            <a:avLst/>
          </a:prstGeom>
        </p:spPr>
      </p:pic>
    </p:spTree>
    <p:extLst>
      <p:ext uri="{BB962C8B-B14F-4D97-AF65-F5344CB8AC3E}">
        <p14:creationId xmlns:p14="http://schemas.microsoft.com/office/powerpoint/2010/main" val="3995466546"/>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C1592-E197-45BB-8B1B-D753DF2AC8B2}"/>
              </a:ext>
            </a:extLst>
          </p:cNvPr>
          <p:cNvSpPr>
            <a:spLocks noGrp="1"/>
          </p:cNvSpPr>
          <p:nvPr>
            <p:ph type="title"/>
          </p:nvPr>
        </p:nvSpPr>
        <p:spPr/>
        <p:txBody>
          <a:bodyPr/>
          <a:lstStyle/>
          <a:p>
            <a:r>
              <a:rPr lang="en-US" dirty="0"/>
              <a:t>Glossy implementation</a:t>
            </a:r>
          </a:p>
        </p:txBody>
      </p:sp>
      <p:sp>
        <p:nvSpPr>
          <p:cNvPr id="3" name="Content Placeholder 2">
            <a:extLst>
              <a:ext uri="{FF2B5EF4-FFF2-40B4-BE49-F238E27FC236}">
                <a16:creationId xmlns:a16="http://schemas.microsoft.com/office/drawing/2014/main" id="{70A1B065-21FE-494D-8C77-76A1F6BFA2D7}"/>
              </a:ext>
            </a:extLst>
          </p:cNvPr>
          <p:cNvSpPr>
            <a:spLocks noGrp="1"/>
          </p:cNvSpPr>
          <p:nvPr>
            <p:ph idx="1"/>
          </p:nvPr>
        </p:nvSpPr>
        <p:spPr/>
        <p:txBody>
          <a:bodyPr/>
          <a:lstStyle/>
          <a:p>
            <a:r>
              <a:rPr lang="en-US" dirty="0"/>
              <a:t>Device must be able to have tight time bounds on </a:t>
            </a:r>
            <a:r>
              <a:rPr lang="en-US" dirty="0" err="1"/>
              <a:t>rx</a:t>
            </a:r>
            <a:r>
              <a:rPr lang="en-US" dirty="0"/>
              <a:t>/</a:t>
            </a:r>
            <a:r>
              <a:rPr lang="en-US" dirty="0" err="1"/>
              <a:t>tx</a:t>
            </a:r>
            <a:endParaRPr lang="en-US" dirty="0"/>
          </a:p>
          <a:p>
            <a:pPr lvl="1"/>
            <a:r>
              <a:rPr lang="en-US" dirty="0"/>
              <a:t>500 ns wiggle room maximum</a:t>
            </a:r>
          </a:p>
          <a:p>
            <a:pPr lvl="1"/>
            <a:r>
              <a:rPr lang="en-US" dirty="0"/>
              <a:t>Includes receive, processing, transmission</a:t>
            </a:r>
          </a:p>
          <a:p>
            <a:pPr lvl="1"/>
            <a:endParaRPr lang="en-US" dirty="0"/>
          </a:p>
          <a:p>
            <a:r>
              <a:rPr lang="en-US" dirty="0"/>
              <a:t>Need to pick an N for reliability</a:t>
            </a:r>
          </a:p>
        </p:txBody>
      </p:sp>
      <p:sp>
        <p:nvSpPr>
          <p:cNvPr id="4" name="Slide Number Placeholder 3">
            <a:extLst>
              <a:ext uri="{FF2B5EF4-FFF2-40B4-BE49-F238E27FC236}">
                <a16:creationId xmlns:a16="http://schemas.microsoft.com/office/drawing/2014/main" id="{B0479C2E-3E6F-4619-B32D-6990D34B1818}"/>
              </a:ext>
            </a:extLst>
          </p:cNvPr>
          <p:cNvSpPr>
            <a:spLocks noGrp="1"/>
          </p:cNvSpPr>
          <p:nvPr>
            <p:ph type="sldNum" sz="quarter" idx="12"/>
          </p:nvPr>
        </p:nvSpPr>
        <p:spPr/>
        <p:txBody>
          <a:bodyPr/>
          <a:lstStyle/>
          <a:p>
            <a:fld id="{0778C724-3839-4D76-A707-B4C23905D055}" type="slidenum">
              <a:rPr lang="en-US" smtClean="0"/>
              <a:t>128</a:t>
            </a:fld>
            <a:endParaRPr lang="en-US"/>
          </a:p>
        </p:txBody>
      </p:sp>
      <p:pic>
        <p:nvPicPr>
          <p:cNvPr id="6" name="Picture 5">
            <a:extLst>
              <a:ext uri="{FF2B5EF4-FFF2-40B4-BE49-F238E27FC236}">
                <a16:creationId xmlns:a16="http://schemas.microsoft.com/office/drawing/2014/main" id="{826D5FB9-F648-44F7-AA20-2FFB6B6C618C}"/>
              </a:ext>
            </a:extLst>
          </p:cNvPr>
          <p:cNvPicPr>
            <a:picLocks noChangeAspect="1"/>
          </p:cNvPicPr>
          <p:nvPr/>
        </p:nvPicPr>
        <p:blipFill>
          <a:blip r:embed="rId2"/>
          <a:stretch>
            <a:fillRect/>
          </a:stretch>
        </p:blipFill>
        <p:spPr>
          <a:xfrm>
            <a:off x="2630621" y="3559924"/>
            <a:ext cx="6926746" cy="2612276"/>
          </a:xfrm>
          <a:prstGeom prst="rect">
            <a:avLst/>
          </a:prstGeom>
        </p:spPr>
      </p:pic>
    </p:spTree>
    <p:extLst>
      <p:ext uri="{BB962C8B-B14F-4D97-AF65-F5344CB8AC3E}">
        <p14:creationId xmlns:p14="http://schemas.microsoft.com/office/powerpoint/2010/main" val="219212129"/>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69C9F-B02C-4BA5-9815-B55E09FE7C68}"/>
              </a:ext>
            </a:extLst>
          </p:cNvPr>
          <p:cNvSpPr>
            <a:spLocks noGrp="1"/>
          </p:cNvSpPr>
          <p:nvPr>
            <p:ph type="title"/>
          </p:nvPr>
        </p:nvSpPr>
        <p:spPr/>
        <p:txBody>
          <a:bodyPr/>
          <a:lstStyle/>
          <a:p>
            <a:r>
              <a:rPr lang="en-US" dirty="0"/>
              <a:t>Application of Glossy: avoid routing altogether</a:t>
            </a:r>
          </a:p>
        </p:txBody>
      </p:sp>
      <p:sp>
        <p:nvSpPr>
          <p:cNvPr id="3" name="Content Placeholder 2">
            <a:extLst>
              <a:ext uri="{FF2B5EF4-FFF2-40B4-BE49-F238E27FC236}">
                <a16:creationId xmlns:a16="http://schemas.microsoft.com/office/drawing/2014/main" id="{E746F880-4D32-46CF-A687-745290F2DCD2}"/>
              </a:ext>
            </a:extLst>
          </p:cNvPr>
          <p:cNvSpPr>
            <a:spLocks noGrp="1"/>
          </p:cNvSpPr>
          <p:nvPr>
            <p:ph idx="1"/>
          </p:nvPr>
        </p:nvSpPr>
        <p:spPr/>
        <p:txBody>
          <a:bodyPr>
            <a:normAutofit lnSpcReduction="10000"/>
          </a:bodyPr>
          <a:lstStyle/>
          <a:p>
            <a:r>
              <a:rPr lang="en-US" dirty="0">
                <a:latin typeface="+mj-lt"/>
              </a:rPr>
              <a:t>Low-Power Wireless Bus (LWB)</a:t>
            </a:r>
          </a:p>
          <a:p>
            <a:pPr lvl="1"/>
            <a:r>
              <a:rPr lang="en-US" dirty="0">
                <a:latin typeface="+mj-lt"/>
              </a:rPr>
              <a:t>Federico Ferrari, </a:t>
            </a:r>
            <a:r>
              <a:rPr lang="en-US" dirty="0" err="1">
                <a:latin typeface="+mj-lt"/>
              </a:rPr>
              <a:t>Zimmerling</a:t>
            </a:r>
            <a:r>
              <a:rPr lang="en-US" dirty="0">
                <a:latin typeface="+mj-lt"/>
              </a:rPr>
              <a:t>, Mottola, Thiele. SenSys’12</a:t>
            </a:r>
          </a:p>
          <a:p>
            <a:pPr lvl="1"/>
            <a:endParaRPr lang="en-US" dirty="0">
              <a:latin typeface="+mj-lt"/>
            </a:endParaRPr>
          </a:p>
          <a:p>
            <a:r>
              <a:rPr lang="en-US" dirty="0">
                <a:latin typeface="+mj-lt"/>
              </a:rPr>
              <a:t>Use Glossy for all device communication</a:t>
            </a:r>
          </a:p>
          <a:p>
            <a:pPr lvl="1"/>
            <a:r>
              <a:rPr lang="en-US" dirty="0">
                <a:latin typeface="+mj-lt"/>
              </a:rPr>
              <a:t>Make one broadcast domain (a bus) where all nodes communicate</a:t>
            </a:r>
          </a:p>
          <a:p>
            <a:pPr lvl="1"/>
            <a:r>
              <a:rPr lang="en-US" dirty="0">
                <a:latin typeface="+mj-lt"/>
              </a:rPr>
              <a:t>Avoids all issues of routing, everything is a broadcast</a:t>
            </a:r>
          </a:p>
          <a:p>
            <a:pPr lvl="2"/>
            <a:r>
              <a:rPr lang="en-US" dirty="0">
                <a:latin typeface="+mj-lt"/>
              </a:rPr>
              <a:t>Works for unicast, multicast, anycast, and broadcast transmissions</a:t>
            </a:r>
          </a:p>
          <a:p>
            <a:pPr lvl="2"/>
            <a:endParaRPr lang="en-US" dirty="0">
              <a:latin typeface="+mj-lt"/>
            </a:endParaRPr>
          </a:p>
          <a:p>
            <a:r>
              <a:rPr lang="en-US" dirty="0">
                <a:latin typeface="+mj-lt"/>
              </a:rPr>
              <a:t>General idea: TDMA Glossy floods</a:t>
            </a:r>
          </a:p>
          <a:p>
            <a:pPr lvl="1"/>
            <a:r>
              <a:rPr lang="en-US" dirty="0">
                <a:latin typeface="+mj-lt"/>
              </a:rPr>
              <a:t>Synchronization is already given to nodes by Glossy</a:t>
            </a:r>
          </a:p>
          <a:p>
            <a:pPr lvl="1"/>
            <a:r>
              <a:rPr lang="en-US" dirty="0">
                <a:latin typeface="+mj-lt"/>
              </a:rPr>
              <a:t>One coordinator makes the TDMA schedule</a:t>
            </a:r>
          </a:p>
        </p:txBody>
      </p:sp>
      <p:sp>
        <p:nvSpPr>
          <p:cNvPr id="4" name="Slide Number Placeholder 3">
            <a:extLst>
              <a:ext uri="{FF2B5EF4-FFF2-40B4-BE49-F238E27FC236}">
                <a16:creationId xmlns:a16="http://schemas.microsoft.com/office/drawing/2014/main" id="{31A3578E-3E93-4269-89AB-29101977FAFA}"/>
              </a:ext>
            </a:extLst>
          </p:cNvPr>
          <p:cNvSpPr>
            <a:spLocks noGrp="1"/>
          </p:cNvSpPr>
          <p:nvPr>
            <p:ph type="sldNum" sz="quarter" idx="12"/>
          </p:nvPr>
        </p:nvSpPr>
        <p:spPr/>
        <p:txBody>
          <a:bodyPr/>
          <a:lstStyle/>
          <a:p>
            <a:fld id="{0778C724-3839-4D76-A707-B4C23905D055}" type="slidenum">
              <a:rPr lang="en-US" smtClean="0"/>
              <a:t>129</a:t>
            </a:fld>
            <a:endParaRPr lang="en-US"/>
          </a:p>
        </p:txBody>
      </p:sp>
    </p:spTree>
    <p:extLst>
      <p:ext uri="{BB962C8B-B14F-4D97-AF65-F5344CB8AC3E}">
        <p14:creationId xmlns:p14="http://schemas.microsoft.com/office/powerpoint/2010/main" val="3081580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Cross Technology Interference</a:t>
            </a:r>
          </a:p>
        </p:txBody>
      </p:sp>
      <p:pic>
        <p:nvPicPr>
          <p:cNvPr id="5" name="Content Placeholder 4"/>
          <p:cNvPicPr>
            <a:picLocks noGrp="1" noChangeAspect="1"/>
          </p:cNvPicPr>
          <p:nvPr>
            <p:ph idx="1"/>
          </p:nvPr>
        </p:nvPicPr>
        <p:blipFill>
          <a:blip r:embed="rId2"/>
          <a:stretch>
            <a:fillRect/>
          </a:stretch>
        </p:blipFill>
        <p:spPr>
          <a:xfrm>
            <a:off x="2230438" y="1371601"/>
            <a:ext cx="7772400" cy="4605045"/>
          </a:xfrm>
          <a:prstGeom prst="rect">
            <a:avLst/>
          </a:prstGeom>
        </p:spPr>
      </p:pic>
      <p:sp>
        <p:nvSpPr>
          <p:cNvPr id="3" name="Slide Number Placeholder 2"/>
          <p:cNvSpPr>
            <a:spLocks noGrp="1"/>
          </p:cNvSpPr>
          <p:nvPr>
            <p:ph type="sldNum" sz="quarter" idx="12"/>
          </p:nvPr>
        </p:nvSpPr>
        <p:spPr/>
        <p:txBody>
          <a:bodyPr/>
          <a:lstStyle/>
          <a:p>
            <a:fld id="{69E57DC2-970A-4B3E-BB1C-7A09969E49DF}" type="slidenum">
              <a:rPr lang="en-US" smtClean="0"/>
              <a:t>13</a:t>
            </a:fld>
            <a:endParaRPr lang="en-US" dirty="0"/>
          </a:p>
        </p:txBody>
      </p:sp>
    </p:spTree>
    <p:extLst>
      <p:ext uri="{BB962C8B-B14F-4D97-AF65-F5344CB8AC3E}">
        <p14:creationId xmlns:p14="http://schemas.microsoft.com/office/powerpoint/2010/main" val="2587669201"/>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12126" y="3102883"/>
            <a:ext cx="9367748" cy="1693324"/>
          </a:xfrm>
        </p:spPr>
        <p:txBody>
          <a:bodyPr>
            <a:normAutofit/>
          </a:bodyPr>
          <a:lstStyle/>
          <a:p>
            <a:pPr marL="0" indent="0" algn="ctr">
              <a:buNone/>
            </a:pPr>
            <a:r>
              <a:rPr lang="en-US" sz="4800" dirty="0"/>
              <a:t>RPL</a:t>
            </a:r>
          </a:p>
          <a:p>
            <a:pPr marL="457200" indent="-457200">
              <a:buFont typeface="+mj-lt"/>
              <a:buAutoNum type="arabicPeriod"/>
            </a:pPr>
            <a:endParaRPr lang="en-US" sz="2000" dirty="0">
              <a:latin typeface="+mj-lt"/>
            </a:endParaRPr>
          </a:p>
          <a:p>
            <a:endParaRPr lang="en-US" dirty="0">
              <a:latin typeface="+mj-lt"/>
            </a:endParaRPr>
          </a:p>
        </p:txBody>
      </p:sp>
      <p:sp>
        <p:nvSpPr>
          <p:cNvPr id="12" name="Slide Number Placeholder 11">
            <a:extLst>
              <a:ext uri="{FF2B5EF4-FFF2-40B4-BE49-F238E27FC236}">
                <a16:creationId xmlns:a16="http://schemas.microsoft.com/office/drawing/2014/main" id="{9E4C5F5A-700B-44FB-9E95-6F4C5C125A8E}"/>
              </a:ext>
            </a:extLst>
          </p:cNvPr>
          <p:cNvSpPr>
            <a:spLocks noGrp="1"/>
          </p:cNvSpPr>
          <p:nvPr>
            <p:ph type="sldNum" sz="quarter" idx="12"/>
          </p:nvPr>
        </p:nvSpPr>
        <p:spPr/>
        <p:txBody>
          <a:bodyPr/>
          <a:lstStyle/>
          <a:p>
            <a:fld id="{687B7451-1438-CB4A-8106-82A64F1C7D7B}" type="slidenum">
              <a:rPr lang="sv-SE" smtClean="0"/>
              <a:t>130</a:t>
            </a:fld>
            <a:endParaRPr lang="sv-SE"/>
          </a:p>
        </p:txBody>
      </p:sp>
      <p:sp>
        <p:nvSpPr>
          <p:cNvPr id="2" name="Footer Placeholder 1">
            <a:extLst>
              <a:ext uri="{FF2B5EF4-FFF2-40B4-BE49-F238E27FC236}">
                <a16:creationId xmlns:a16="http://schemas.microsoft.com/office/drawing/2014/main" id="{4BF8FC63-B61F-4084-9936-C126CAD461C4}"/>
              </a:ext>
            </a:extLst>
          </p:cNvPr>
          <p:cNvSpPr>
            <a:spLocks noGrp="1"/>
          </p:cNvSpPr>
          <p:nvPr>
            <p:ph type="ftr" sz="quarter" idx="11"/>
          </p:nvPr>
        </p:nvSpPr>
        <p:spPr/>
        <p:txBody>
          <a:bodyPr/>
          <a:lstStyle/>
          <a:p>
            <a:r>
              <a:rPr lang="sv-SE" dirty="0" err="1"/>
              <a:t>ambujv@nus.edu.sg</a:t>
            </a:r>
            <a:endParaRPr lang="sv-SE" dirty="0"/>
          </a:p>
        </p:txBody>
      </p:sp>
    </p:spTree>
    <p:extLst>
      <p:ext uri="{BB962C8B-B14F-4D97-AF65-F5344CB8AC3E}">
        <p14:creationId xmlns:p14="http://schemas.microsoft.com/office/powerpoint/2010/main" val="1618590078"/>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RPL (IETF RFC 6550)</a:t>
            </a:r>
            <a:endParaRPr lang="en-SG" dirty="0"/>
          </a:p>
        </p:txBody>
      </p:sp>
      <p:sp>
        <p:nvSpPr>
          <p:cNvPr id="3" name="Content Placeholder 2"/>
          <p:cNvSpPr>
            <a:spLocks noGrp="1"/>
          </p:cNvSpPr>
          <p:nvPr>
            <p:ph idx="1"/>
          </p:nvPr>
        </p:nvSpPr>
        <p:spPr/>
        <p:txBody>
          <a:bodyPr/>
          <a:lstStyle/>
          <a:p>
            <a:r>
              <a:rPr lang="en-US" sz="3600" b="1" dirty="0">
                <a:hlinkClick r:id="rId2"/>
              </a:rPr>
              <a:t>RPL- Routing over Low Power and Lossy Networks – IETF (</a:t>
            </a:r>
            <a:r>
              <a:rPr lang="en-US" sz="3600" i="1" dirty="0">
                <a:hlinkClick r:id="rId2"/>
              </a:rPr>
              <a:t>www.ietf.org › proceedings › slides › slides-94-rtgarea-2)</a:t>
            </a:r>
            <a:endParaRPr lang="en-US" sz="3600" dirty="0">
              <a:hlinkClick r:id="rId2"/>
            </a:endParaRPr>
          </a:p>
          <a:p>
            <a:endParaRPr lang="en-SG" dirty="0"/>
          </a:p>
        </p:txBody>
      </p:sp>
      <p:sp>
        <p:nvSpPr>
          <p:cNvPr id="4" name="Footer Placeholder 3"/>
          <p:cNvSpPr>
            <a:spLocks noGrp="1"/>
          </p:cNvSpPr>
          <p:nvPr>
            <p:ph type="ftr" sz="quarter" idx="11"/>
          </p:nvPr>
        </p:nvSpPr>
        <p:spPr/>
        <p:txBody>
          <a:bodyPr/>
          <a:lstStyle/>
          <a:p>
            <a:pPr>
              <a:defRPr/>
            </a:pPr>
            <a:endParaRPr lang="en-US"/>
          </a:p>
          <a:p>
            <a:pPr>
              <a:defRPr/>
            </a:pPr>
            <a:r>
              <a:rPr lang="en-US"/>
              <a:t>Sensor Network - Routing</a:t>
            </a:r>
          </a:p>
        </p:txBody>
      </p:sp>
      <p:sp>
        <p:nvSpPr>
          <p:cNvPr id="5" name="Slide Number Placeholder 4"/>
          <p:cNvSpPr>
            <a:spLocks noGrp="1"/>
          </p:cNvSpPr>
          <p:nvPr>
            <p:ph type="sldNum" sz="quarter" idx="12"/>
          </p:nvPr>
        </p:nvSpPr>
        <p:spPr/>
        <p:txBody>
          <a:bodyPr/>
          <a:lstStyle/>
          <a:p>
            <a:pPr>
              <a:defRPr/>
            </a:pPr>
            <a:fld id="{545B385C-BF7D-43AC-BB25-6B8CB276FE0D}" type="slidenum">
              <a:rPr lang="en-US" smtClean="0"/>
              <a:pPr>
                <a:defRPr/>
              </a:pPr>
              <a:t>131</a:t>
            </a:fld>
            <a:endParaRPr lang="en-US"/>
          </a:p>
        </p:txBody>
      </p:sp>
    </p:spTree>
    <p:extLst>
      <p:ext uri="{BB962C8B-B14F-4D97-AF65-F5344CB8AC3E}">
        <p14:creationId xmlns:p14="http://schemas.microsoft.com/office/powerpoint/2010/main" val="1799094145"/>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50AC02-0172-4843-9156-426FAD6EB586}"/>
              </a:ext>
            </a:extLst>
          </p:cNvPr>
          <p:cNvSpPr>
            <a:spLocks noGrp="1"/>
          </p:cNvSpPr>
          <p:nvPr>
            <p:ph type="title"/>
          </p:nvPr>
        </p:nvSpPr>
        <p:spPr>
          <a:xfrm>
            <a:off x="357553" y="365125"/>
            <a:ext cx="10515600" cy="1325563"/>
          </a:xfrm>
        </p:spPr>
        <p:txBody>
          <a:bodyPr/>
          <a:lstStyle/>
          <a:p>
            <a:r>
              <a:rPr lang="en-SG" dirty="0"/>
              <a:t>RPL</a:t>
            </a:r>
          </a:p>
        </p:txBody>
      </p:sp>
      <p:sp>
        <p:nvSpPr>
          <p:cNvPr id="3" name="Content Placeholder 2">
            <a:extLst>
              <a:ext uri="{FF2B5EF4-FFF2-40B4-BE49-F238E27FC236}">
                <a16:creationId xmlns:a16="http://schemas.microsoft.com/office/drawing/2014/main" id="{BFA58199-E433-41EA-A396-3E58D347B89D}"/>
              </a:ext>
            </a:extLst>
          </p:cNvPr>
          <p:cNvSpPr>
            <a:spLocks noGrp="1"/>
          </p:cNvSpPr>
          <p:nvPr>
            <p:ph idx="1"/>
          </p:nvPr>
        </p:nvSpPr>
        <p:spPr>
          <a:xfrm>
            <a:off x="276472" y="1899283"/>
            <a:ext cx="11639056" cy="4248472"/>
          </a:xfrm>
        </p:spPr>
        <p:txBody>
          <a:bodyPr/>
          <a:lstStyle/>
          <a:p>
            <a:pPr marL="0" indent="0">
              <a:buNone/>
            </a:pPr>
            <a:r>
              <a:rPr lang="en-SG" dirty="0">
                <a:latin typeface="+mj-lt"/>
              </a:rPr>
              <a:t>● Distance Vector (DV) protocol</a:t>
            </a:r>
          </a:p>
          <a:p>
            <a:pPr lvl="1"/>
            <a:r>
              <a:rPr lang="en-US" sz="2800" dirty="0">
                <a:latin typeface="+mj-lt"/>
              </a:rPr>
              <a:t>Requires that a router to inform its neighbors of topology </a:t>
            </a:r>
            <a:r>
              <a:rPr lang="en-SG" sz="2800" dirty="0">
                <a:latin typeface="+mj-lt"/>
              </a:rPr>
              <a:t>changes periodically </a:t>
            </a:r>
          </a:p>
          <a:p>
            <a:pPr lvl="1"/>
            <a:r>
              <a:rPr lang="en-US" sz="2800" dirty="0">
                <a:latin typeface="+mj-lt"/>
              </a:rPr>
              <a:t>Each node maintains a vector (table) of minimum distance to every node</a:t>
            </a:r>
          </a:p>
          <a:p>
            <a:pPr marL="457200" lvl="1" indent="0">
              <a:buNone/>
            </a:pPr>
            <a:endParaRPr lang="en-SG" sz="2800" dirty="0">
              <a:latin typeface="+mj-lt"/>
            </a:endParaRPr>
          </a:p>
          <a:p>
            <a:pPr marL="0" indent="0">
              <a:buNone/>
            </a:pPr>
            <a:r>
              <a:rPr lang="en-SG" dirty="0">
                <a:latin typeface="+mj-lt"/>
              </a:rPr>
              <a:t>● Source Routing Protocol</a:t>
            </a:r>
          </a:p>
          <a:p>
            <a:pPr lvl="1"/>
            <a:r>
              <a:rPr lang="en-US" sz="2800" dirty="0">
                <a:latin typeface="+mj-lt"/>
              </a:rPr>
              <a:t>Allows a sender of a packet to partially or completely specify the route the packet takes through the network</a:t>
            </a:r>
            <a:endParaRPr lang="en-SG" sz="2800" dirty="0">
              <a:latin typeface="+mj-lt"/>
            </a:endParaRPr>
          </a:p>
        </p:txBody>
      </p:sp>
      <p:sp>
        <p:nvSpPr>
          <p:cNvPr id="5" name="Slide Number Placeholder 4">
            <a:extLst>
              <a:ext uri="{FF2B5EF4-FFF2-40B4-BE49-F238E27FC236}">
                <a16:creationId xmlns:a16="http://schemas.microsoft.com/office/drawing/2014/main" id="{0A0E586C-2EE7-4064-A7C4-8CA7E7D116DB}"/>
              </a:ext>
            </a:extLst>
          </p:cNvPr>
          <p:cNvSpPr>
            <a:spLocks noGrp="1"/>
          </p:cNvSpPr>
          <p:nvPr>
            <p:ph type="sldNum" sz="quarter" idx="12"/>
          </p:nvPr>
        </p:nvSpPr>
        <p:spPr/>
        <p:txBody>
          <a:bodyPr/>
          <a:lstStyle/>
          <a:p>
            <a:pPr>
              <a:defRPr/>
            </a:pPr>
            <a:fld id="{545B385C-BF7D-43AC-BB25-6B8CB276FE0D}" type="slidenum">
              <a:rPr lang="en-US" smtClean="0"/>
              <a:pPr>
                <a:defRPr/>
              </a:pPr>
              <a:t>132</a:t>
            </a:fld>
            <a:endParaRPr lang="en-US"/>
          </a:p>
        </p:txBody>
      </p:sp>
    </p:spTree>
    <p:extLst>
      <p:ext uri="{BB962C8B-B14F-4D97-AF65-F5344CB8AC3E}">
        <p14:creationId xmlns:p14="http://schemas.microsoft.com/office/powerpoint/2010/main" val="4074265667"/>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A0E586C-2EE7-4064-A7C4-8CA7E7D116DB}"/>
              </a:ext>
            </a:extLst>
          </p:cNvPr>
          <p:cNvSpPr>
            <a:spLocks noGrp="1"/>
          </p:cNvSpPr>
          <p:nvPr>
            <p:ph type="sldNum" sz="quarter" idx="12"/>
          </p:nvPr>
        </p:nvSpPr>
        <p:spPr/>
        <p:txBody>
          <a:bodyPr/>
          <a:lstStyle/>
          <a:p>
            <a:pPr>
              <a:defRPr/>
            </a:pPr>
            <a:fld id="{545B385C-BF7D-43AC-BB25-6B8CB276FE0D}" type="slidenum">
              <a:rPr lang="en-US" smtClean="0"/>
              <a:pPr>
                <a:defRPr/>
              </a:pPr>
              <a:t>133</a:t>
            </a:fld>
            <a:endParaRPr lang="en-US"/>
          </a:p>
        </p:txBody>
      </p:sp>
      <p:pic>
        <p:nvPicPr>
          <p:cNvPr id="6" name="Picture 5">
            <a:extLst>
              <a:ext uri="{FF2B5EF4-FFF2-40B4-BE49-F238E27FC236}">
                <a16:creationId xmlns:a16="http://schemas.microsoft.com/office/drawing/2014/main" id="{A5AD3A69-C748-4781-940B-466E65615FE7}"/>
              </a:ext>
            </a:extLst>
          </p:cNvPr>
          <p:cNvPicPr>
            <a:picLocks noChangeAspect="1"/>
          </p:cNvPicPr>
          <p:nvPr/>
        </p:nvPicPr>
        <p:blipFill>
          <a:blip r:embed="rId2"/>
          <a:stretch>
            <a:fillRect/>
          </a:stretch>
        </p:blipFill>
        <p:spPr>
          <a:xfrm>
            <a:off x="1751777" y="1108621"/>
            <a:ext cx="8688447" cy="4104456"/>
          </a:xfrm>
          <a:prstGeom prst="rect">
            <a:avLst/>
          </a:prstGeom>
        </p:spPr>
      </p:pic>
      <p:sp>
        <p:nvSpPr>
          <p:cNvPr id="7" name="TextBox 6">
            <a:extLst>
              <a:ext uri="{FF2B5EF4-FFF2-40B4-BE49-F238E27FC236}">
                <a16:creationId xmlns:a16="http://schemas.microsoft.com/office/drawing/2014/main" id="{2BB50277-A54A-49FF-ADFB-CC7D6A7E0381}"/>
              </a:ext>
            </a:extLst>
          </p:cNvPr>
          <p:cNvSpPr txBox="1"/>
          <p:nvPr/>
        </p:nvSpPr>
        <p:spPr>
          <a:xfrm>
            <a:off x="6272592" y="3501008"/>
            <a:ext cx="2491003" cy="369332"/>
          </a:xfrm>
          <a:prstGeom prst="rect">
            <a:avLst/>
          </a:prstGeom>
          <a:noFill/>
        </p:spPr>
        <p:txBody>
          <a:bodyPr wrap="none" rtlCol="0">
            <a:spAutoFit/>
          </a:bodyPr>
          <a:lstStyle/>
          <a:p>
            <a:r>
              <a:rPr lang="en-SG" dirty="0"/>
              <a:t> (Directed Acyclic Graph)</a:t>
            </a:r>
          </a:p>
        </p:txBody>
      </p:sp>
      <p:sp>
        <p:nvSpPr>
          <p:cNvPr id="2" name="Title 1">
            <a:extLst>
              <a:ext uri="{FF2B5EF4-FFF2-40B4-BE49-F238E27FC236}">
                <a16:creationId xmlns:a16="http://schemas.microsoft.com/office/drawing/2014/main" id="{4E30B3D2-F121-999D-8691-F5250A2222A1}"/>
              </a:ext>
            </a:extLst>
          </p:cNvPr>
          <p:cNvSpPr>
            <a:spLocks noGrp="1"/>
          </p:cNvSpPr>
          <p:nvPr>
            <p:ph type="title"/>
          </p:nvPr>
        </p:nvSpPr>
        <p:spPr>
          <a:xfrm>
            <a:off x="357553" y="365125"/>
            <a:ext cx="10515600" cy="1325563"/>
          </a:xfrm>
        </p:spPr>
        <p:txBody>
          <a:bodyPr/>
          <a:lstStyle/>
          <a:p>
            <a:r>
              <a:rPr lang="en-SG" dirty="0"/>
              <a:t>RPL</a:t>
            </a:r>
          </a:p>
        </p:txBody>
      </p:sp>
    </p:spTree>
    <p:extLst>
      <p:ext uri="{BB962C8B-B14F-4D97-AF65-F5344CB8AC3E}">
        <p14:creationId xmlns:p14="http://schemas.microsoft.com/office/powerpoint/2010/main" val="3346269151"/>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7074E0D5-40D3-44CF-AE80-1D5C72B12295}"/>
              </a:ext>
            </a:extLst>
          </p:cNvPr>
          <p:cNvSpPr>
            <a:spLocks noGrp="1"/>
          </p:cNvSpPr>
          <p:nvPr>
            <p:ph type="ftr" sz="quarter" idx="11"/>
          </p:nvPr>
        </p:nvSpPr>
        <p:spPr/>
        <p:txBody>
          <a:bodyPr/>
          <a:lstStyle/>
          <a:p>
            <a:pPr>
              <a:defRPr/>
            </a:pPr>
            <a:endParaRPr lang="en-US"/>
          </a:p>
          <a:p>
            <a:pPr>
              <a:defRPr/>
            </a:pPr>
            <a:r>
              <a:rPr lang="en-US"/>
              <a:t>Sensor Network - Routing</a:t>
            </a:r>
          </a:p>
        </p:txBody>
      </p:sp>
      <p:sp>
        <p:nvSpPr>
          <p:cNvPr id="5" name="Slide Number Placeholder 4">
            <a:extLst>
              <a:ext uri="{FF2B5EF4-FFF2-40B4-BE49-F238E27FC236}">
                <a16:creationId xmlns:a16="http://schemas.microsoft.com/office/drawing/2014/main" id="{8186BA51-8E2D-4456-A6EC-C25B2F5C4666}"/>
              </a:ext>
            </a:extLst>
          </p:cNvPr>
          <p:cNvSpPr>
            <a:spLocks noGrp="1"/>
          </p:cNvSpPr>
          <p:nvPr>
            <p:ph type="sldNum" sz="quarter" idx="12"/>
          </p:nvPr>
        </p:nvSpPr>
        <p:spPr/>
        <p:txBody>
          <a:bodyPr/>
          <a:lstStyle/>
          <a:p>
            <a:pPr>
              <a:defRPr/>
            </a:pPr>
            <a:fld id="{545B385C-BF7D-43AC-BB25-6B8CB276FE0D}" type="slidenum">
              <a:rPr lang="en-US" smtClean="0"/>
              <a:pPr>
                <a:defRPr/>
              </a:pPr>
              <a:t>134</a:t>
            </a:fld>
            <a:endParaRPr lang="en-US"/>
          </a:p>
        </p:txBody>
      </p:sp>
      <p:pic>
        <p:nvPicPr>
          <p:cNvPr id="6" name="Picture 5">
            <a:extLst>
              <a:ext uri="{FF2B5EF4-FFF2-40B4-BE49-F238E27FC236}">
                <a16:creationId xmlns:a16="http://schemas.microsoft.com/office/drawing/2014/main" id="{972898C0-74CB-4E09-A686-5C8F3CAC72E1}"/>
              </a:ext>
            </a:extLst>
          </p:cNvPr>
          <p:cNvPicPr>
            <a:picLocks noChangeAspect="1"/>
          </p:cNvPicPr>
          <p:nvPr/>
        </p:nvPicPr>
        <p:blipFill>
          <a:blip r:embed="rId2"/>
          <a:stretch>
            <a:fillRect/>
          </a:stretch>
        </p:blipFill>
        <p:spPr>
          <a:xfrm>
            <a:off x="1775521" y="620688"/>
            <a:ext cx="8186973" cy="5328592"/>
          </a:xfrm>
          <a:prstGeom prst="rect">
            <a:avLst/>
          </a:prstGeom>
        </p:spPr>
      </p:pic>
    </p:spTree>
    <p:extLst>
      <p:ext uri="{BB962C8B-B14F-4D97-AF65-F5344CB8AC3E}">
        <p14:creationId xmlns:p14="http://schemas.microsoft.com/office/powerpoint/2010/main" val="3338258731"/>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94546-E59A-45B0-BFE5-6B0DADD906D7}"/>
              </a:ext>
            </a:extLst>
          </p:cNvPr>
          <p:cNvSpPr>
            <a:spLocks noGrp="1"/>
          </p:cNvSpPr>
          <p:nvPr>
            <p:ph type="title"/>
          </p:nvPr>
        </p:nvSpPr>
        <p:spPr/>
        <p:txBody>
          <a:bodyPr/>
          <a:lstStyle/>
          <a:p>
            <a:r>
              <a:rPr lang="en-SG" dirty="0"/>
              <a:t>Control Messages</a:t>
            </a:r>
          </a:p>
        </p:txBody>
      </p:sp>
      <p:sp>
        <p:nvSpPr>
          <p:cNvPr id="3" name="Content Placeholder 2">
            <a:extLst>
              <a:ext uri="{FF2B5EF4-FFF2-40B4-BE49-F238E27FC236}">
                <a16:creationId xmlns:a16="http://schemas.microsoft.com/office/drawing/2014/main" id="{F22B0577-B0D9-4BDD-BE3D-92909958EE6E}"/>
              </a:ext>
            </a:extLst>
          </p:cNvPr>
          <p:cNvSpPr>
            <a:spLocks noGrp="1"/>
          </p:cNvSpPr>
          <p:nvPr>
            <p:ph idx="1"/>
          </p:nvPr>
        </p:nvSpPr>
        <p:spPr>
          <a:xfrm>
            <a:off x="796684" y="1624607"/>
            <a:ext cx="11067070" cy="4940315"/>
          </a:xfrm>
        </p:spPr>
        <p:txBody>
          <a:bodyPr>
            <a:normAutofit/>
          </a:bodyPr>
          <a:lstStyle/>
          <a:p>
            <a:r>
              <a:rPr lang="en-SG" dirty="0">
                <a:latin typeface="+mj-lt"/>
              </a:rPr>
              <a:t>DODAG Information Solicitation (DIS): </a:t>
            </a:r>
            <a:r>
              <a:rPr lang="en-US" dirty="0">
                <a:latin typeface="+mj-lt"/>
              </a:rPr>
              <a:t>used to solicit a DODAG Information Object from a RPL node.</a:t>
            </a:r>
            <a:endParaRPr lang="en-SG" dirty="0">
              <a:latin typeface="+mj-lt"/>
            </a:endParaRPr>
          </a:p>
          <a:p>
            <a:r>
              <a:rPr lang="fr-FR" dirty="0">
                <a:latin typeface="+mj-lt"/>
              </a:rPr>
              <a:t>DODAG Information Object (DIO) - </a:t>
            </a:r>
            <a:r>
              <a:rPr lang="en-US" dirty="0">
                <a:latin typeface="+mj-lt"/>
              </a:rPr>
              <a:t>The DODAG Information Object carries information that allows a node to discover a RPL Instance, learn its configuration parameters, select a DODAG parent set, and maintain the DODAG</a:t>
            </a:r>
          </a:p>
          <a:p>
            <a:pPr lvl="1"/>
            <a:r>
              <a:rPr lang="en-SG" i="0" dirty="0">
                <a:solidFill>
                  <a:srgbClr val="0070C0"/>
                </a:solidFill>
                <a:latin typeface="+mj-lt"/>
              </a:rPr>
              <a:t>RPL nodes transmit DIOs using a Trickle Timer.</a:t>
            </a:r>
            <a:endParaRPr lang="fr-FR" dirty="0">
              <a:solidFill>
                <a:srgbClr val="0070C0"/>
              </a:solidFill>
              <a:latin typeface="+mj-lt"/>
            </a:endParaRPr>
          </a:p>
          <a:p>
            <a:r>
              <a:rPr lang="fr-FR" dirty="0">
                <a:latin typeface="+mj-lt"/>
              </a:rPr>
              <a:t>Destination </a:t>
            </a:r>
            <a:r>
              <a:rPr lang="fr-FR" dirty="0" err="1">
                <a:latin typeface="+mj-lt"/>
              </a:rPr>
              <a:t>Advertisement</a:t>
            </a:r>
            <a:r>
              <a:rPr lang="fr-FR" dirty="0">
                <a:latin typeface="+mj-lt"/>
              </a:rPr>
              <a:t> Object (DAO): </a:t>
            </a:r>
            <a:r>
              <a:rPr lang="en-US" dirty="0">
                <a:latin typeface="+mj-lt"/>
              </a:rPr>
              <a:t>The Destination Advertisement Object (DAO) is used to propagate destination information Upward along the DODAG.</a:t>
            </a:r>
            <a:endParaRPr lang="fr-FR" dirty="0">
              <a:latin typeface="+mj-lt"/>
            </a:endParaRPr>
          </a:p>
          <a:p>
            <a:r>
              <a:rPr lang="en-SG" dirty="0">
                <a:latin typeface="+mj-lt"/>
              </a:rPr>
              <a:t>DAO-ACK</a:t>
            </a:r>
          </a:p>
        </p:txBody>
      </p:sp>
    </p:spTree>
    <p:extLst>
      <p:ext uri="{BB962C8B-B14F-4D97-AF65-F5344CB8AC3E}">
        <p14:creationId xmlns:p14="http://schemas.microsoft.com/office/powerpoint/2010/main" val="856298446"/>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7074E0D5-40D3-44CF-AE80-1D5C72B12295}"/>
              </a:ext>
            </a:extLst>
          </p:cNvPr>
          <p:cNvSpPr>
            <a:spLocks noGrp="1"/>
          </p:cNvSpPr>
          <p:nvPr>
            <p:ph type="ftr" sz="quarter" idx="11"/>
          </p:nvPr>
        </p:nvSpPr>
        <p:spPr/>
        <p:txBody>
          <a:bodyPr/>
          <a:lstStyle/>
          <a:p>
            <a:pPr>
              <a:defRPr/>
            </a:pPr>
            <a:endParaRPr lang="en-US"/>
          </a:p>
          <a:p>
            <a:pPr>
              <a:defRPr/>
            </a:pPr>
            <a:r>
              <a:rPr lang="en-US"/>
              <a:t>Sensor Network - Routing</a:t>
            </a:r>
          </a:p>
        </p:txBody>
      </p:sp>
      <p:sp>
        <p:nvSpPr>
          <p:cNvPr id="5" name="Slide Number Placeholder 4">
            <a:extLst>
              <a:ext uri="{FF2B5EF4-FFF2-40B4-BE49-F238E27FC236}">
                <a16:creationId xmlns:a16="http://schemas.microsoft.com/office/drawing/2014/main" id="{8186BA51-8E2D-4456-A6EC-C25B2F5C4666}"/>
              </a:ext>
            </a:extLst>
          </p:cNvPr>
          <p:cNvSpPr>
            <a:spLocks noGrp="1"/>
          </p:cNvSpPr>
          <p:nvPr>
            <p:ph type="sldNum" sz="quarter" idx="12"/>
          </p:nvPr>
        </p:nvSpPr>
        <p:spPr/>
        <p:txBody>
          <a:bodyPr/>
          <a:lstStyle/>
          <a:p>
            <a:pPr>
              <a:defRPr/>
            </a:pPr>
            <a:fld id="{545B385C-BF7D-43AC-BB25-6B8CB276FE0D}" type="slidenum">
              <a:rPr lang="en-US" smtClean="0"/>
              <a:pPr>
                <a:defRPr/>
              </a:pPr>
              <a:t>136</a:t>
            </a:fld>
            <a:endParaRPr lang="en-US"/>
          </a:p>
        </p:txBody>
      </p:sp>
      <p:pic>
        <p:nvPicPr>
          <p:cNvPr id="2" name="Picture 1">
            <a:extLst>
              <a:ext uri="{FF2B5EF4-FFF2-40B4-BE49-F238E27FC236}">
                <a16:creationId xmlns:a16="http://schemas.microsoft.com/office/drawing/2014/main" id="{5DADEC22-0B48-4175-B4C9-EC8B1732E02F}"/>
              </a:ext>
            </a:extLst>
          </p:cNvPr>
          <p:cNvPicPr>
            <a:picLocks noChangeAspect="1"/>
          </p:cNvPicPr>
          <p:nvPr/>
        </p:nvPicPr>
        <p:blipFill>
          <a:blip r:embed="rId2"/>
          <a:stretch>
            <a:fillRect/>
          </a:stretch>
        </p:blipFill>
        <p:spPr>
          <a:xfrm>
            <a:off x="1535461" y="476672"/>
            <a:ext cx="6276479" cy="5551310"/>
          </a:xfrm>
          <a:prstGeom prst="rect">
            <a:avLst/>
          </a:prstGeom>
        </p:spPr>
      </p:pic>
      <p:sp>
        <p:nvSpPr>
          <p:cNvPr id="3" name="Rectangle 1">
            <a:extLst>
              <a:ext uri="{FF2B5EF4-FFF2-40B4-BE49-F238E27FC236}">
                <a16:creationId xmlns:a16="http://schemas.microsoft.com/office/drawing/2014/main" id="{6D8E84AF-123B-4911-AADE-9FA3D516465D}"/>
              </a:ext>
            </a:extLst>
          </p:cNvPr>
          <p:cNvSpPr>
            <a:spLocks noChangeArrowheads="1"/>
          </p:cNvSpPr>
          <p:nvPr/>
        </p:nvSpPr>
        <p:spPr bwMode="auto">
          <a:xfrm>
            <a:off x="6640029" y="2346846"/>
            <a:ext cx="3560427"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171450" indent="-171450" eaLnBrk="0" fontAlgn="base" hangingPunct="0">
              <a:spcBef>
                <a:spcPct val="0"/>
              </a:spcBef>
              <a:spcAft>
                <a:spcPct val="0"/>
              </a:spcAft>
              <a:buFont typeface="Arial" panose="020B0604020202020204" pitchFamily="34" charset="0"/>
              <a:buChar char="•"/>
            </a:pPr>
            <a:r>
              <a:rPr lang="en-US" altLang="en-US" dirty="0"/>
              <a:t>Rank-based data-path validation mechanisms</a:t>
            </a:r>
          </a:p>
          <a:p>
            <a:pPr marL="171450" indent="-171450">
              <a:buFont typeface="Arial" panose="020B0604020202020204" pitchFamily="34" charset="0"/>
              <a:buChar char="•"/>
            </a:pPr>
            <a:r>
              <a:rPr lang="en-US" altLang="en-US" dirty="0"/>
              <a:t> In Storing mode, the DAO message is unicast by the child to the selected parent(s).  </a:t>
            </a:r>
          </a:p>
          <a:p>
            <a:pPr marL="171450" indent="-171450">
              <a:buFont typeface="Arial" panose="020B0604020202020204" pitchFamily="34" charset="0"/>
              <a:buChar char="•"/>
            </a:pPr>
            <a:r>
              <a:rPr lang="en-US" altLang="en-US" dirty="0"/>
              <a:t>In Non-Storing mode, the DAO message is unicast to the DODAG root.</a:t>
            </a:r>
          </a:p>
        </p:txBody>
      </p:sp>
    </p:spTree>
    <p:extLst>
      <p:ext uri="{BB962C8B-B14F-4D97-AF65-F5344CB8AC3E}">
        <p14:creationId xmlns:p14="http://schemas.microsoft.com/office/powerpoint/2010/main" val="45003442"/>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r>
              <a:rPr lang="en-US" altLang="en-US"/>
              <a:t>Directed Diffusion (Data Centric)</a:t>
            </a:r>
          </a:p>
        </p:txBody>
      </p:sp>
      <p:sp>
        <p:nvSpPr>
          <p:cNvPr id="851971" name="Rectangle 3"/>
          <p:cNvSpPr>
            <a:spLocks noGrp="1" noChangeArrowheads="1"/>
          </p:cNvSpPr>
          <p:nvPr>
            <p:ph idx="1"/>
          </p:nvPr>
        </p:nvSpPr>
        <p:spPr>
          <a:xfrm>
            <a:off x="838200" y="1632139"/>
            <a:ext cx="11125200" cy="4320480"/>
          </a:xfrm>
        </p:spPr>
        <p:txBody>
          <a:bodyPr rtlCol="0">
            <a:normAutofit/>
          </a:bodyPr>
          <a:lstStyle/>
          <a:p>
            <a:pPr marL="384048" indent="-384048">
              <a:defRPr/>
            </a:pPr>
            <a:r>
              <a:rPr lang="en-US" altLang="en-US" sz="2400" dirty="0">
                <a:latin typeface="+mj-lt"/>
              </a:rPr>
              <a:t>Node (sink) asks for a particular kind of information, but does not know if the information exists or not</a:t>
            </a:r>
          </a:p>
          <a:p>
            <a:pPr lvl="1" indent="-384048">
              <a:defRPr/>
            </a:pPr>
            <a:r>
              <a:rPr lang="en-US" altLang="en-US" dirty="0">
                <a:latin typeface="+mj-lt"/>
              </a:rPr>
              <a:t>Sends a query to express an interest for specific information</a:t>
            </a:r>
          </a:p>
          <a:p>
            <a:pPr lvl="1" indent="-384048">
              <a:defRPr/>
            </a:pPr>
            <a:r>
              <a:rPr lang="en-US" altLang="en-US" dirty="0">
                <a:latin typeface="+mj-lt"/>
              </a:rPr>
              <a:t>Neighboring nodes act if they were the sink and forward queries to their neighbors</a:t>
            </a:r>
          </a:p>
          <a:p>
            <a:pPr lvl="1" indent="-384048">
              <a:defRPr/>
            </a:pPr>
            <a:r>
              <a:rPr lang="en-US" altLang="en-US" dirty="0">
                <a:latin typeface="+mj-lt"/>
              </a:rPr>
              <a:t>Only one copy of interest/query is forwarded</a:t>
            </a:r>
          </a:p>
          <a:p>
            <a:pPr lvl="1" indent="-384048">
              <a:defRPr/>
            </a:pPr>
            <a:r>
              <a:rPr lang="en-US" altLang="en-US" dirty="0">
                <a:latin typeface="+mj-lt"/>
              </a:rPr>
              <a:t>Flooding or propagation stops when a (source) node can satisfy an interest/query</a:t>
            </a:r>
          </a:p>
          <a:p>
            <a:pPr marL="384048" indent="-384048">
              <a:defRPr/>
            </a:pPr>
            <a:r>
              <a:rPr lang="en-US" altLang="en-US" sz="2400" dirty="0">
                <a:latin typeface="+mj-lt"/>
              </a:rPr>
              <a:t>Source node floods the answer to sink</a:t>
            </a:r>
          </a:p>
          <a:p>
            <a:pPr marL="384048" indent="-384048">
              <a:defRPr/>
            </a:pPr>
            <a:r>
              <a:rPr lang="en-US" altLang="en-US" sz="2400" dirty="0">
                <a:latin typeface="+mj-lt"/>
              </a:rPr>
              <a:t>Sink assumes that the node from which the first reply arrived is also the neighbor on the “shortest” path</a:t>
            </a:r>
          </a:p>
          <a:p>
            <a:pPr lvl="1" indent="-384048">
              <a:defRPr/>
            </a:pPr>
            <a:r>
              <a:rPr lang="en-US" altLang="en-US" dirty="0">
                <a:solidFill>
                  <a:srgbClr val="FF0000"/>
                </a:solidFill>
                <a:latin typeface="+mj-lt"/>
              </a:rPr>
              <a:t>Reinforce path </a:t>
            </a:r>
            <a:r>
              <a:rPr lang="en-US" altLang="en-US" dirty="0">
                <a:latin typeface="+mj-lt"/>
              </a:rPr>
              <a:t>by sending more query on this path</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5197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5197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5197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51971">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51971">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51971">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51971">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5197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1971" grpId="0" build="p"/>
    </p:bld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en-US" altLang="en-US"/>
              <a:t>Directed Diffusion</a:t>
            </a:r>
          </a:p>
        </p:txBody>
      </p:sp>
      <p:sp>
        <p:nvSpPr>
          <p:cNvPr id="63491"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b="1">
                <a:solidFill>
                  <a:srgbClr val="FFCC99"/>
                </a:solidFill>
                <a:latin typeface="Times New Roman" panose="02020603050405020304" pitchFamily="18" charset="0"/>
              </a:defRPr>
            </a:lvl1pPr>
            <a:lvl2pPr marL="742950" indent="-285750">
              <a:defRPr sz="2400" b="1">
                <a:solidFill>
                  <a:srgbClr val="FFCC99"/>
                </a:solidFill>
                <a:latin typeface="Times New Roman" panose="02020603050405020304" pitchFamily="18" charset="0"/>
              </a:defRPr>
            </a:lvl2pPr>
            <a:lvl3pPr marL="1143000" indent="-228600">
              <a:defRPr sz="2400" b="1">
                <a:solidFill>
                  <a:srgbClr val="FFCC99"/>
                </a:solidFill>
                <a:latin typeface="Times New Roman" panose="02020603050405020304" pitchFamily="18" charset="0"/>
              </a:defRPr>
            </a:lvl3pPr>
            <a:lvl4pPr marL="1600200" indent="-228600">
              <a:defRPr sz="2400" b="1">
                <a:solidFill>
                  <a:srgbClr val="FFCC99"/>
                </a:solidFill>
                <a:latin typeface="Times New Roman" panose="02020603050405020304" pitchFamily="18" charset="0"/>
              </a:defRPr>
            </a:lvl4pPr>
            <a:lvl5pPr marL="2057400" indent="-228600">
              <a:defRPr sz="2400" b="1">
                <a:solidFill>
                  <a:srgbClr val="FFCC99"/>
                </a:solidFill>
                <a:latin typeface="Times New Roman" panose="02020603050405020304" pitchFamily="18" charset="0"/>
              </a:defRPr>
            </a:lvl5pPr>
            <a:lvl6pPr marL="2514600" indent="-228600" eaLnBrk="0" fontAlgn="base" hangingPunct="0">
              <a:spcBef>
                <a:spcPct val="0"/>
              </a:spcBef>
              <a:spcAft>
                <a:spcPct val="0"/>
              </a:spcAft>
              <a:defRPr sz="2400" b="1">
                <a:solidFill>
                  <a:srgbClr val="FFCC99"/>
                </a:solidFill>
                <a:latin typeface="Times New Roman" panose="02020603050405020304" pitchFamily="18" charset="0"/>
              </a:defRPr>
            </a:lvl6pPr>
            <a:lvl7pPr marL="2971800" indent="-228600" eaLnBrk="0" fontAlgn="base" hangingPunct="0">
              <a:spcBef>
                <a:spcPct val="0"/>
              </a:spcBef>
              <a:spcAft>
                <a:spcPct val="0"/>
              </a:spcAft>
              <a:defRPr sz="2400" b="1">
                <a:solidFill>
                  <a:srgbClr val="FFCC99"/>
                </a:solidFill>
                <a:latin typeface="Times New Roman" panose="02020603050405020304" pitchFamily="18" charset="0"/>
              </a:defRPr>
            </a:lvl7pPr>
            <a:lvl8pPr marL="3429000" indent="-228600" eaLnBrk="0" fontAlgn="base" hangingPunct="0">
              <a:spcBef>
                <a:spcPct val="0"/>
              </a:spcBef>
              <a:spcAft>
                <a:spcPct val="0"/>
              </a:spcAft>
              <a:defRPr sz="2400" b="1">
                <a:solidFill>
                  <a:srgbClr val="FFCC99"/>
                </a:solidFill>
                <a:latin typeface="Times New Roman" panose="02020603050405020304" pitchFamily="18" charset="0"/>
              </a:defRPr>
            </a:lvl8pPr>
            <a:lvl9pPr marL="3886200" indent="-228600" eaLnBrk="0" fontAlgn="base" hangingPunct="0">
              <a:spcBef>
                <a:spcPct val="0"/>
              </a:spcBef>
              <a:spcAft>
                <a:spcPct val="0"/>
              </a:spcAft>
              <a:defRPr sz="2400" b="1">
                <a:solidFill>
                  <a:srgbClr val="FFCC99"/>
                </a:solidFill>
                <a:latin typeface="Times New Roman" panose="02020603050405020304" pitchFamily="18" charset="0"/>
              </a:defRPr>
            </a:lvl9pPr>
          </a:lstStyle>
          <a:p>
            <a:endParaRPr lang="en-US" altLang="en-US" sz="1400">
              <a:solidFill>
                <a:schemeClr val="tx1"/>
              </a:solidFill>
              <a:latin typeface="Tahoma" panose="020B0604030504040204" pitchFamily="34" charset="0"/>
            </a:endParaRPr>
          </a:p>
          <a:p>
            <a:r>
              <a:rPr lang="en-US" altLang="en-US" sz="1400">
                <a:solidFill>
                  <a:schemeClr val="tx1"/>
                </a:solidFill>
                <a:latin typeface="Tahoma" panose="020B0604030504040204" pitchFamily="34" charset="0"/>
              </a:rPr>
              <a:t>Sensor Network - Routing</a:t>
            </a:r>
          </a:p>
        </p:txBody>
      </p:sp>
      <p:pic>
        <p:nvPicPr>
          <p:cNvPr id="63492"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24063" y="1719263"/>
            <a:ext cx="7885112" cy="4138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493"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b="1">
                <a:solidFill>
                  <a:srgbClr val="FFCC99"/>
                </a:solidFill>
                <a:latin typeface="Times New Roman" panose="02020603050405020304" pitchFamily="18" charset="0"/>
              </a:defRPr>
            </a:lvl1pPr>
            <a:lvl2pPr marL="742950" indent="-285750">
              <a:defRPr sz="2400" b="1">
                <a:solidFill>
                  <a:srgbClr val="FFCC99"/>
                </a:solidFill>
                <a:latin typeface="Times New Roman" panose="02020603050405020304" pitchFamily="18" charset="0"/>
              </a:defRPr>
            </a:lvl2pPr>
            <a:lvl3pPr marL="1143000" indent="-228600">
              <a:defRPr sz="2400" b="1">
                <a:solidFill>
                  <a:srgbClr val="FFCC99"/>
                </a:solidFill>
                <a:latin typeface="Times New Roman" panose="02020603050405020304" pitchFamily="18" charset="0"/>
              </a:defRPr>
            </a:lvl3pPr>
            <a:lvl4pPr marL="1600200" indent="-228600">
              <a:defRPr sz="2400" b="1">
                <a:solidFill>
                  <a:srgbClr val="FFCC99"/>
                </a:solidFill>
                <a:latin typeface="Times New Roman" panose="02020603050405020304" pitchFamily="18" charset="0"/>
              </a:defRPr>
            </a:lvl4pPr>
            <a:lvl5pPr marL="2057400" indent="-228600">
              <a:defRPr sz="2400" b="1">
                <a:solidFill>
                  <a:srgbClr val="FFCC99"/>
                </a:solidFill>
                <a:latin typeface="Times New Roman" panose="02020603050405020304" pitchFamily="18" charset="0"/>
              </a:defRPr>
            </a:lvl5pPr>
            <a:lvl6pPr marL="2514600" indent="-228600" eaLnBrk="0" fontAlgn="base" hangingPunct="0">
              <a:spcBef>
                <a:spcPct val="0"/>
              </a:spcBef>
              <a:spcAft>
                <a:spcPct val="0"/>
              </a:spcAft>
              <a:defRPr sz="2400" b="1">
                <a:solidFill>
                  <a:srgbClr val="FFCC99"/>
                </a:solidFill>
                <a:latin typeface="Times New Roman" panose="02020603050405020304" pitchFamily="18" charset="0"/>
              </a:defRPr>
            </a:lvl6pPr>
            <a:lvl7pPr marL="2971800" indent="-228600" eaLnBrk="0" fontAlgn="base" hangingPunct="0">
              <a:spcBef>
                <a:spcPct val="0"/>
              </a:spcBef>
              <a:spcAft>
                <a:spcPct val="0"/>
              </a:spcAft>
              <a:defRPr sz="2400" b="1">
                <a:solidFill>
                  <a:srgbClr val="FFCC99"/>
                </a:solidFill>
                <a:latin typeface="Times New Roman" panose="02020603050405020304" pitchFamily="18" charset="0"/>
              </a:defRPr>
            </a:lvl7pPr>
            <a:lvl8pPr marL="3429000" indent="-228600" eaLnBrk="0" fontAlgn="base" hangingPunct="0">
              <a:spcBef>
                <a:spcPct val="0"/>
              </a:spcBef>
              <a:spcAft>
                <a:spcPct val="0"/>
              </a:spcAft>
              <a:defRPr sz="2400" b="1">
                <a:solidFill>
                  <a:srgbClr val="FFCC99"/>
                </a:solidFill>
                <a:latin typeface="Times New Roman" panose="02020603050405020304" pitchFamily="18" charset="0"/>
              </a:defRPr>
            </a:lvl8pPr>
            <a:lvl9pPr marL="3886200" indent="-228600" eaLnBrk="0" fontAlgn="base" hangingPunct="0">
              <a:spcBef>
                <a:spcPct val="0"/>
              </a:spcBef>
              <a:spcAft>
                <a:spcPct val="0"/>
              </a:spcAft>
              <a:defRPr sz="2400" b="1">
                <a:solidFill>
                  <a:srgbClr val="FFCC99"/>
                </a:solidFill>
                <a:latin typeface="Times New Roman" panose="02020603050405020304" pitchFamily="18" charset="0"/>
              </a:defRPr>
            </a:lvl9pPr>
          </a:lstStyle>
          <a:p>
            <a:fld id="{FE6D5794-19E4-4C8A-8656-32F332CFF9BC}" type="slidenum">
              <a:rPr lang="en-US" altLang="en-US" sz="1000">
                <a:solidFill>
                  <a:schemeClr val="tx2"/>
                </a:solidFill>
              </a:rPr>
              <a:pPr/>
              <a:t>138</a:t>
            </a:fld>
            <a:endParaRPr lang="en-US" altLang="en-US" sz="1000">
              <a:solidFill>
                <a:schemeClr val="tx2"/>
              </a:solidFill>
            </a:endParaRPr>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a:xfrm>
            <a:off x="669680" y="310906"/>
            <a:ext cx="9722827" cy="1143000"/>
          </a:xfrm>
        </p:spPr>
        <p:txBody>
          <a:bodyPr rtlCol="0">
            <a:normAutofit/>
          </a:bodyPr>
          <a:lstStyle/>
          <a:p>
            <a:pPr>
              <a:lnSpc>
                <a:spcPct val="75000"/>
              </a:lnSpc>
              <a:defRPr/>
            </a:pPr>
            <a:r>
              <a:rPr lang="en-US" dirty="0"/>
              <a:t>Hierarchical Routing in Sensor Networks</a:t>
            </a:r>
          </a:p>
        </p:txBody>
      </p:sp>
      <p:sp>
        <p:nvSpPr>
          <p:cNvPr id="26628" name="Rectangle 3"/>
          <p:cNvSpPr>
            <a:spLocks noGrp="1" noChangeArrowheads="1"/>
          </p:cNvSpPr>
          <p:nvPr>
            <p:ph idx="1"/>
          </p:nvPr>
        </p:nvSpPr>
        <p:spPr>
          <a:xfrm>
            <a:off x="669681" y="1597024"/>
            <a:ext cx="10379319" cy="4941888"/>
          </a:xfrm>
        </p:spPr>
        <p:txBody>
          <a:bodyPr>
            <a:normAutofit/>
          </a:bodyPr>
          <a:lstStyle/>
          <a:p>
            <a:pPr>
              <a:spcBef>
                <a:spcPct val="0"/>
              </a:spcBef>
              <a:buClr>
                <a:srgbClr val="C00000"/>
              </a:buClr>
            </a:pPr>
            <a:r>
              <a:rPr lang="en-US" altLang="en-US" dirty="0">
                <a:latin typeface="+mj-lt"/>
              </a:rPr>
              <a:t>The network consists of a Base Station (BS), away from the nodes, through which the end user can access data from the sensor network</a:t>
            </a:r>
          </a:p>
          <a:p>
            <a:pPr>
              <a:spcBef>
                <a:spcPct val="0"/>
              </a:spcBef>
              <a:buClr>
                <a:srgbClr val="C00000"/>
              </a:buClr>
            </a:pPr>
            <a:r>
              <a:rPr lang="en-US" altLang="en-US" dirty="0">
                <a:latin typeface="+mj-lt"/>
              </a:rPr>
              <a:t>BS can transmit with high power</a:t>
            </a:r>
          </a:p>
          <a:p>
            <a:pPr>
              <a:spcBef>
                <a:spcPct val="0"/>
              </a:spcBef>
              <a:buClr>
                <a:srgbClr val="C00000"/>
              </a:buClr>
            </a:pPr>
            <a:r>
              <a:rPr lang="en-US" altLang="en-US" dirty="0">
                <a:latin typeface="+mj-lt"/>
              </a:rPr>
              <a:t>Sensors cannot reply directly to the BS due to their low power constraints, resulting in asymmetric communication.</a:t>
            </a:r>
          </a:p>
          <a:p>
            <a:pPr>
              <a:spcBef>
                <a:spcPct val="0"/>
              </a:spcBef>
              <a:buClr>
                <a:srgbClr val="C00000"/>
              </a:buClr>
            </a:pPr>
            <a:r>
              <a:rPr lang="en-US" altLang="en-US" dirty="0">
                <a:latin typeface="+mj-lt"/>
              </a:rPr>
              <a:t>Nodes transmit only to their immediate cluster head (CH), thus saving energy</a:t>
            </a:r>
          </a:p>
          <a:p>
            <a:pPr>
              <a:spcBef>
                <a:spcPct val="0"/>
              </a:spcBef>
              <a:buClr>
                <a:srgbClr val="C00000"/>
              </a:buClr>
            </a:pPr>
            <a:r>
              <a:rPr lang="en-US" altLang="en-US" dirty="0">
                <a:latin typeface="+mj-lt"/>
              </a:rPr>
              <a:t>Only CH needs to perform additional computation on data (aggregation)</a:t>
            </a:r>
          </a:p>
          <a:p>
            <a:pPr>
              <a:spcBef>
                <a:spcPct val="0"/>
              </a:spcBef>
              <a:buClr>
                <a:srgbClr val="C00000"/>
              </a:buClr>
            </a:pPr>
            <a:r>
              <a:rPr lang="en-US" altLang="en-US" dirty="0">
                <a:latin typeface="+mj-lt"/>
              </a:rPr>
              <a:t> Adjacent cluster members have similar data</a:t>
            </a:r>
          </a:p>
        </p:txBody>
      </p:sp>
      <p:sp>
        <p:nvSpPr>
          <p:cNvPr id="86020" name="Footer Placeholder 1"/>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b="1">
                <a:solidFill>
                  <a:srgbClr val="FFCC99"/>
                </a:solidFill>
                <a:latin typeface="Times New Roman" panose="02020603050405020304" pitchFamily="18" charset="0"/>
              </a:defRPr>
            </a:lvl1pPr>
            <a:lvl2pPr marL="742950" indent="-285750">
              <a:defRPr sz="2400" b="1">
                <a:solidFill>
                  <a:srgbClr val="FFCC99"/>
                </a:solidFill>
                <a:latin typeface="Times New Roman" panose="02020603050405020304" pitchFamily="18" charset="0"/>
              </a:defRPr>
            </a:lvl2pPr>
            <a:lvl3pPr marL="1143000" indent="-228600">
              <a:defRPr sz="2400" b="1">
                <a:solidFill>
                  <a:srgbClr val="FFCC99"/>
                </a:solidFill>
                <a:latin typeface="Times New Roman" panose="02020603050405020304" pitchFamily="18" charset="0"/>
              </a:defRPr>
            </a:lvl3pPr>
            <a:lvl4pPr marL="1600200" indent="-228600">
              <a:defRPr sz="2400" b="1">
                <a:solidFill>
                  <a:srgbClr val="FFCC99"/>
                </a:solidFill>
                <a:latin typeface="Times New Roman" panose="02020603050405020304" pitchFamily="18" charset="0"/>
              </a:defRPr>
            </a:lvl4pPr>
            <a:lvl5pPr marL="2057400" indent="-228600">
              <a:defRPr sz="2400" b="1">
                <a:solidFill>
                  <a:srgbClr val="FFCC99"/>
                </a:solidFill>
                <a:latin typeface="Times New Roman" panose="02020603050405020304" pitchFamily="18" charset="0"/>
              </a:defRPr>
            </a:lvl5pPr>
            <a:lvl6pPr marL="2514600" indent="-228600" eaLnBrk="0" fontAlgn="base" hangingPunct="0">
              <a:spcBef>
                <a:spcPct val="0"/>
              </a:spcBef>
              <a:spcAft>
                <a:spcPct val="0"/>
              </a:spcAft>
              <a:defRPr sz="2400" b="1">
                <a:solidFill>
                  <a:srgbClr val="FFCC99"/>
                </a:solidFill>
                <a:latin typeface="Times New Roman" panose="02020603050405020304" pitchFamily="18" charset="0"/>
              </a:defRPr>
            </a:lvl6pPr>
            <a:lvl7pPr marL="2971800" indent="-228600" eaLnBrk="0" fontAlgn="base" hangingPunct="0">
              <a:spcBef>
                <a:spcPct val="0"/>
              </a:spcBef>
              <a:spcAft>
                <a:spcPct val="0"/>
              </a:spcAft>
              <a:defRPr sz="2400" b="1">
                <a:solidFill>
                  <a:srgbClr val="FFCC99"/>
                </a:solidFill>
                <a:latin typeface="Times New Roman" panose="02020603050405020304" pitchFamily="18" charset="0"/>
              </a:defRPr>
            </a:lvl7pPr>
            <a:lvl8pPr marL="3429000" indent="-228600" eaLnBrk="0" fontAlgn="base" hangingPunct="0">
              <a:spcBef>
                <a:spcPct val="0"/>
              </a:spcBef>
              <a:spcAft>
                <a:spcPct val="0"/>
              </a:spcAft>
              <a:defRPr sz="2400" b="1">
                <a:solidFill>
                  <a:srgbClr val="FFCC99"/>
                </a:solidFill>
                <a:latin typeface="Times New Roman" panose="02020603050405020304" pitchFamily="18" charset="0"/>
              </a:defRPr>
            </a:lvl8pPr>
            <a:lvl9pPr marL="3886200" indent="-228600" eaLnBrk="0" fontAlgn="base" hangingPunct="0">
              <a:spcBef>
                <a:spcPct val="0"/>
              </a:spcBef>
              <a:spcAft>
                <a:spcPct val="0"/>
              </a:spcAft>
              <a:defRPr sz="2400" b="1">
                <a:solidFill>
                  <a:srgbClr val="FFCC99"/>
                </a:solidFill>
                <a:latin typeface="Times New Roman" panose="02020603050405020304" pitchFamily="18" charset="0"/>
              </a:defRPr>
            </a:lvl9pPr>
          </a:lstStyle>
          <a:p>
            <a:endParaRPr lang="en-US" altLang="en-US" sz="1000">
              <a:solidFill>
                <a:schemeClr val="tx2"/>
              </a:solidFill>
            </a:endParaRPr>
          </a:p>
          <a:p>
            <a:r>
              <a:rPr lang="en-US" altLang="en-US" sz="1000">
                <a:solidFill>
                  <a:schemeClr val="tx2"/>
                </a:solidFill>
              </a:rPr>
              <a:t>Sensor Network - Routing</a:t>
            </a:r>
          </a:p>
        </p:txBody>
      </p:sp>
      <p:sp>
        <p:nvSpPr>
          <p:cNvPr id="86021"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b="1">
                <a:solidFill>
                  <a:srgbClr val="FFCC99"/>
                </a:solidFill>
                <a:latin typeface="Times New Roman" panose="02020603050405020304" pitchFamily="18" charset="0"/>
              </a:defRPr>
            </a:lvl1pPr>
            <a:lvl2pPr marL="742950" indent="-285750">
              <a:defRPr sz="2400" b="1">
                <a:solidFill>
                  <a:srgbClr val="FFCC99"/>
                </a:solidFill>
                <a:latin typeface="Times New Roman" panose="02020603050405020304" pitchFamily="18" charset="0"/>
              </a:defRPr>
            </a:lvl2pPr>
            <a:lvl3pPr marL="1143000" indent="-228600">
              <a:defRPr sz="2400" b="1">
                <a:solidFill>
                  <a:srgbClr val="FFCC99"/>
                </a:solidFill>
                <a:latin typeface="Times New Roman" panose="02020603050405020304" pitchFamily="18" charset="0"/>
              </a:defRPr>
            </a:lvl3pPr>
            <a:lvl4pPr marL="1600200" indent="-228600">
              <a:defRPr sz="2400" b="1">
                <a:solidFill>
                  <a:srgbClr val="FFCC99"/>
                </a:solidFill>
                <a:latin typeface="Times New Roman" panose="02020603050405020304" pitchFamily="18" charset="0"/>
              </a:defRPr>
            </a:lvl4pPr>
            <a:lvl5pPr marL="2057400" indent="-228600">
              <a:defRPr sz="2400" b="1">
                <a:solidFill>
                  <a:srgbClr val="FFCC99"/>
                </a:solidFill>
                <a:latin typeface="Times New Roman" panose="02020603050405020304" pitchFamily="18" charset="0"/>
              </a:defRPr>
            </a:lvl5pPr>
            <a:lvl6pPr marL="2514600" indent="-228600" eaLnBrk="0" fontAlgn="base" hangingPunct="0">
              <a:spcBef>
                <a:spcPct val="0"/>
              </a:spcBef>
              <a:spcAft>
                <a:spcPct val="0"/>
              </a:spcAft>
              <a:defRPr sz="2400" b="1">
                <a:solidFill>
                  <a:srgbClr val="FFCC99"/>
                </a:solidFill>
                <a:latin typeface="Times New Roman" panose="02020603050405020304" pitchFamily="18" charset="0"/>
              </a:defRPr>
            </a:lvl6pPr>
            <a:lvl7pPr marL="2971800" indent="-228600" eaLnBrk="0" fontAlgn="base" hangingPunct="0">
              <a:spcBef>
                <a:spcPct val="0"/>
              </a:spcBef>
              <a:spcAft>
                <a:spcPct val="0"/>
              </a:spcAft>
              <a:defRPr sz="2400" b="1">
                <a:solidFill>
                  <a:srgbClr val="FFCC99"/>
                </a:solidFill>
                <a:latin typeface="Times New Roman" panose="02020603050405020304" pitchFamily="18" charset="0"/>
              </a:defRPr>
            </a:lvl7pPr>
            <a:lvl8pPr marL="3429000" indent="-228600" eaLnBrk="0" fontAlgn="base" hangingPunct="0">
              <a:spcBef>
                <a:spcPct val="0"/>
              </a:spcBef>
              <a:spcAft>
                <a:spcPct val="0"/>
              </a:spcAft>
              <a:defRPr sz="2400" b="1">
                <a:solidFill>
                  <a:srgbClr val="FFCC99"/>
                </a:solidFill>
                <a:latin typeface="Times New Roman" panose="02020603050405020304" pitchFamily="18" charset="0"/>
              </a:defRPr>
            </a:lvl8pPr>
            <a:lvl9pPr marL="3886200" indent="-228600" eaLnBrk="0" fontAlgn="base" hangingPunct="0">
              <a:spcBef>
                <a:spcPct val="0"/>
              </a:spcBef>
              <a:spcAft>
                <a:spcPct val="0"/>
              </a:spcAft>
              <a:defRPr sz="2400" b="1">
                <a:solidFill>
                  <a:srgbClr val="FFCC99"/>
                </a:solidFill>
                <a:latin typeface="Times New Roman" panose="02020603050405020304" pitchFamily="18" charset="0"/>
              </a:defRPr>
            </a:lvl9pPr>
          </a:lstStyle>
          <a:p>
            <a:fld id="{A7701D79-B662-4952-8B70-C0DAFAA3C233}" type="slidenum">
              <a:rPr lang="en-US" altLang="en-US" sz="1000">
                <a:solidFill>
                  <a:schemeClr val="tx2"/>
                </a:solidFill>
              </a:rPr>
              <a:pPr/>
              <a:t>139</a:t>
            </a:fld>
            <a:endParaRPr lang="en-US" altLang="en-US" sz="1000">
              <a:solidFill>
                <a:schemeClr val="tx2"/>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628">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628">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628">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628">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6628">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662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8"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8724" y="328271"/>
            <a:ext cx="7949045" cy="1143000"/>
          </a:xfrm>
        </p:spPr>
        <p:txBody>
          <a:bodyPr>
            <a:normAutofit/>
          </a:bodyPr>
          <a:lstStyle/>
          <a:p>
            <a:r>
              <a:rPr lang="en-US" dirty="0"/>
              <a:t>Multi Channel MAC Protocols</a:t>
            </a:r>
          </a:p>
        </p:txBody>
      </p:sp>
      <p:sp>
        <p:nvSpPr>
          <p:cNvPr id="3" name="Content Placeholder 2"/>
          <p:cNvSpPr>
            <a:spLocks noGrp="1"/>
          </p:cNvSpPr>
          <p:nvPr>
            <p:ph idx="1"/>
          </p:nvPr>
        </p:nvSpPr>
        <p:spPr>
          <a:xfrm>
            <a:off x="1308325" y="3708487"/>
            <a:ext cx="9111320" cy="3012988"/>
          </a:xfrm>
        </p:spPr>
        <p:txBody>
          <a:bodyPr>
            <a:normAutofit/>
          </a:bodyPr>
          <a:lstStyle/>
          <a:p>
            <a:r>
              <a:rPr lang="en-US" sz="2400" dirty="0">
                <a:latin typeface="Calibri Light" panose="020F0302020204030204" pitchFamily="34" charset="0"/>
                <a:cs typeface="Calibri Light" panose="020F0302020204030204" pitchFamily="34" charset="0"/>
              </a:rPr>
              <a:t>Use a control channel:</a:t>
            </a:r>
          </a:p>
          <a:p>
            <a:pPr lvl="1"/>
            <a:r>
              <a:rPr lang="en-US" dirty="0">
                <a:latin typeface="Calibri Light" panose="020F0302020204030204" pitchFamily="34" charset="0"/>
                <a:cs typeface="Calibri Light" panose="020F0302020204030204" pitchFamily="34" charset="0"/>
              </a:rPr>
              <a:t>Use of a default channel and time synchronization for control message exchange</a:t>
            </a:r>
          </a:p>
          <a:p>
            <a:pPr lvl="1"/>
            <a:r>
              <a:rPr lang="en-US" dirty="0">
                <a:latin typeface="Calibri Light" panose="020F0302020204030204" pitchFamily="34" charset="0"/>
                <a:cs typeface="Calibri Light" panose="020F0302020204030204" pitchFamily="34" charset="0"/>
              </a:rPr>
              <a:t>Nodes switch to a different channel for data communication</a:t>
            </a:r>
          </a:p>
          <a:p>
            <a:r>
              <a:rPr lang="en-US" sz="2400" dirty="0">
                <a:latin typeface="Calibri Light" panose="020F0302020204030204" pitchFamily="34" charset="0"/>
                <a:cs typeface="Calibri Light" panose="020F0302020204030204" pitchFamily="34" charset="0"/>
              </a:rPr>
              <a:t>All channels are used for data communication:</a:t>
            </a:r>
          </a:p>
          <a:p>
            <a:pPr lvl="1"/>
            <a:r>
              <a:rPr lang="en-US" dirty="0">
                <a:latin typeface="Calibri Light" panose="020F0302020204030204" pitchFamily="34" charset="0"/>
                <a:cs typeface="Calibri Light" panose="020F0302020204030204" pitchFamily="34" charset="0"/>
              </a:rPr>
              <a:t>Nodes switches to another channel when link quality is bad</a:t>
            </a:r>
          </a:p>
          <a:p>
            <a:pPr lvl="1"/>
            <a:r>
              <a:rPr lang="en-US" dirty="0">
                <a:latin typeface="Calibri Light" panose="020F0302020204030204" pitchFamily="34" charset="0"/>
                <a:cs typeface="Calibri Light" panose="020F0302020204030204" pitchFamily="34" charset="0"/>
              </a:rPr>
              <a:t>How do we find a “good” channel to switch to?</a:t>
            </a:r>
            <a:r>
              <a:rPr lang="en-US" sz="2200" dirty="0">
                <a:latin typeface="Calibri Light" panose="020F0302020204030204" pitchFamily="34" charset="0"/>
                <a:cs typeface="Calibri Light" panose="020F0302020204030204" pitchFamily="34" charset="0"/>
              </a:rPr>
              <a:t> </a:t>
            </a:r>
          </a:p>
          <a:p>
            <a:endParaRPr lang="en-US" sz="2400" dirty="0"/>
          </a:p>
          <a:p>
            <a:pPr lvl="1"/>
            <a:endParaRPr lang="en-US" dirty="0"/>
          </a:p>
          <a:p>
            <a:endParaRPr lang="en-US" sz="1600" dirty="0"/>
          </a:p>
        </p:txBody>
      </p:sp>
      <p:sp>
        <p:nvSpPr>
          <p:cNvPr id="4" name="Slide Number Placeholder 3"/>
          <p:cNvSpPr>
            <a:spLocks noGrp="1"/>
          </p:cNvSpPr>
          <p:nvPr>
            <p:ph type="sldNum" sz="quarter" idx="12"/>
          </p:nvPr>
        </p:nvSpPr>
        <p:spPr/>
        <p:txBody>
          <a:bodyPr/>
          <a:lstStyle/>
          <a:p>
            <a:fld id="{69E57DC2-970A-4B3E-BB1C-7A09969E49DF}" type="slidenum">
              <a:rPr lang="en-US" smtClean="0"/>
              <a:t>14</a:t>
            </a:fld>
            <a:endParaRPr lang="en-US" dirty="0"/>
          </a:p>
        </p:txBody>
      </p:sp>
      <p:sp>
        <p:nvSpPr>
          <p:cNvPr id="6" name="TextBox 5">
            <a:extLst>
              <a:ext uri="{FF2B5EF4-FFF2-40B4-BE49-F238E27FC236}">
                <a16:creationId xmlns:a16="http://schemas.microsoft.com/office/drawing/2014/main" id="{51D8C059-B694-C227-0E0A-0252A0B5B262}"/>
              </a:ext>
            </a:extLst>
          </p:cNvPr>
          <p:cNvSpPr txBox="1"/>
          <p:nvPr/>
        </p:nvSpPr>
        <p:spPr>
          <a:xfrm>
            <a:off x="1262093" y="1471271"/>
            <a:ext cx="9203783" cy="2062103"/>
          </a:xfrm>
          <a:prstGeom prst="rect">
            <a:avLst/>
          </a:prstGeom>
          <a:noFill/>
        </p:spPr>
        <p:txBody>
          <a:bodyPr wrap="square">
            <a:spAutoFit/>
          </a:bodyPr>
          <a:lstStyle/>
          <a:p>
            <a:pPr marL="457200" indent="-457200">
              <a:buFont typeface="Arial" panose="020B0604020202020204" pitchFamily="34" charset="0"/>
              <a:buChar char="•"/>
            </a:pPr>
            <a:r>
              <a:rPr lang="en-US" sz="2800" dirty="0">
                <a:latin typeface="+mj-lt"/>
              </a:rPr>
              <a:t>Why do we need multiple channel for wireless communication?</a:t>
            </a:r>
          </a:p>
          <a:p>
            <a:pPr marL="914400" lvl="1" indent="-457200">
              <a:buFont typeface="Arial" panose="020B0604020202020204" pitchFamily="34" charset="0"/>
              <a:buChar char="•"/>
            </a:pPr>
            <a:r>
              <a:rPr lang="en-US" sz="2400" dirty="0">
                <a:latin typeface="+mj-lt"/>
              </a:rPr>
              <a:t>Increase throughput</a:t>
            </a:r>
          </a:p>
          <a:p>
            <a:pPr marL="914400" lvl="1" indent="-457200">
              <a:buFont typeface="Arial" panose="020B0604020202020204" pitchFamily="34" charset="0"/>
              <a:buChar char="•"/>
            </a:pPr>
            <a:r>
              <a:rPr lang="en-US" sz="2400" dirty="0">
                <a:latin typeface="+mj-lt"/>
              </a:rPr>
              <a:t>spatial diversity</a:t>
            </a:r>
          </a:p>
          <a:p>
            <a:pPr marL="914400" lvl="1" indent="-457200">
              <a:buFont typeface="Arial" panose="020B0604020202020204" pitchFamily="34" charset="0"/>
              <a:buChar char="•"/>
            </a:pPr>
            <a:r>
              <a:rPr lang="en-US" sz="2400" dirty="0">
                <a:latin typeface="+mj-lt"/>
              </a:rPr>
              <a:t>Increase reliability </a:t>
            </a:r>
          </a:p>
        </p:txBody>
      </p:sp>
    </p:spTree>
    <p:extLst>
      <p:ext uri="{BB962C8B-B14F-4D97-AF65-F5344CB8AC3E}">
        <p14:creationId xmlns:p14="http://schemas.microsoft.com/office/powerpoint/2010/main" val="2007264891"/>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30" name="Oval 6"/>
          <p:cNvSpPr>
            <a:spLocks noChangeArrowheads="1"/>
          </p:cNvSpPr>
          <p:nvPr/>
        </p:nvSpPr>
        <p:spPr bwMode="auto">
          <a:xfrm>
            <a:off x="7164388" y="849314"/>
            <a:ext cx="234950" cy="179387"/>
          </a:xfrm>
          <a:prstGeom prst="ellipse">
            <a:avLst/>
          </a:prstGeom>
          <a:solidFill>
            <a:schemeClr val="tx1"/>
          </a:solidFill>
          <a:ln w="28575">
            <a:solidFill>
              <a:srgbClr val="0000CC"/>
            </a:solidFill>
            <a:round/>
            <a:headEnd/>
            <a:tailEnd/>
          </a:ln>
        </p:spPr>
        <p:txBody>
          <a:bodyPr wrap="none" anchor="ctr"/>
          <a:lstStyle>
            <a:lvl1pPr>
              <a:defRPr sz="2400" b="1">
                <a:solidFill>
                  <a:srgbClr val="FFCC99"/>
                </a:solidFill>
                <a:latin typeface="Times New Roman" panose="02020603050405020304" pitchFamily="18" charset="0"/>
              </a:defRPr>
            </a:lvl1pPr>
            <a:lvl2pPr marL="742950" indent="-285750">
              <a:defRPr sz="2400" b="1">
                <a:solidFill>
                  <a:srgbClr val="FFCC99"/>
                </a:solidFill>
                <a:latin typeface="Times New Roman" panose="02020603050405020304" pitchFamily="18" charset="0"/>
              </a:defRPr>
            </a:lvl2pPr>
            <a:lvl3pPr marL="1143000" indent="-228600">
              <a:defRPr sz="2400" b="1">
                <a:solidFill>
                  <a:srgbClr val="FFCC99"/>
                </a:solidFill>
                <a:latin typeface="Times New Roman" panose="02020603050405020304" pitchFamily="18" charset="0"/>
              </a:defRPr>
            </a:lvl3pPr>
            <a:lvl4pPr marL="1600200" indent="-228600">
              <a:defRPr sz="2400" b="1">
                <a:solidFill>
                  <a:srgbClr val="FFCC99"/>
                </a:solidFill>
                <a:latin typeface="Times New Roman" panose="02020603050405020304" pitchFamily="18" charset="0"/>
              </a:defRPr>
            </a:lvl4pPr>
            <a:lvl5pPr marL="2057400" indent="-228600">
              <a:defRPr sz="2400" b="1">
                <a:solidFill>
                  <a:srgbClr val="FFCC99"/>
                </a:solidFill>
                <a:latin typeface="Times New Roman" panose="02020603050405020304" pitchFamily="18" charset="0"/>
              </a:defRPr>
            </a:lvl5pPr>
            <a:lvl6pPr marL="2514600" indent="-228600" eaLnBrk="0" fontAlgn="base" hangingPunct="0">
              <a:spcBef>
                <a:spcPct val="0"/>
              </a:spcBef>
              <a:spcAft>
                <a:spcPct val="0"/>
              </a:spcAft>
              <a:defRPr sz="2400" b="1">
                <a:solidFill>
                  <a:srgbClr val="FFCC99"/>
                </a:solidFill>
                <a:latin typeface="Times New Roman" panose="02020603050405020304" pitchFamily="18" charset="0"/>
              </a:defRPr>
            </a:lvl6pPr>
            <a:lvl7pPr marL="2971800" indent="-228600" eaLnBrk="0" fontAlgn="base" hangingPunct="0">
              <a:spcBef>
                <a:spcPct val="0"/>
              </a:spcBef>
              <a:spcAft>
                <a:spcPct val="0"/>
              </a:spcAft>
              <a:defRPr sz="2400" b="1">
                <a:solidFill>
                  <a:srgbClr val="FFCC99"/>
                </a:solidFill>
                <a:latin typeface="Times New Roman" panose="02020603050405020304" pitchFamily="18" charset="0"/>
              </a:defRPr>
            </a:lvl7pPr>
            <a:lvl8pPr marL="3429000" indent="-228600" eaLnBrk="0" fontAlgn="base" hangingPunct="0">
              <a:spcBef>
                <a:spcPct val="0"/>
              </a:spcBef>
              <a:spcAft>
                <a:spcPct val="0"/>
              </a:spcAft>
              <a:defRPr sz="2400" b="1">
                <a:solidFill>
                  <a:srgbClr val="FFCC99"/>
                </a:solidFill>
                <a:latin typeface="Times New Roman" panose="02020603050405020304" pitchFamily="18" charset="0"/>
              </a:defRPr>
            </a:lvl8pPr>
            <a:lvl9pPr marL="3886200" indent="-228600" eaLnBrk="0" fontAlgn="base" hangingPunct="0">
              <a:spcBef>
                <a:spcPct val="0"/>
              </a:spcBef>
              <a:spcAft>
                <a:spcPct val="0"/>
              </a:spcAft>
              <a:defRPr sz="2400" b="1">
                <a:solidFill>
                  <a:srgbClr val="FFCC99"/>
                </a:solidFill>
                <a:latin typeface="Times New Roman" panose="02020603050405020304" pitchFamily="18" charset="0"/>
              </a:defRPr>
            </a:lvl9pPr>
          </a:lstStyle>
          <a:p>
            <a:pPr eaLnBrk="1" hangingPunct="1"/>
            <a:endParaRPr lang="en-US" altLang="en-US" sz="1600">
              <a:solidFill>
                <a:srgbClr val="002060"/>
              </a:solidFill>
            </a:endParaRPr>
          </a:p>
        </p:txBody>
      </p:sp>
      <p:sp>
        <p:nvSpPr>
          <p:cNvPr id="77831" name="Oval 7"/>
          <p:cNvSpPr>
            <a:spLocks noChangeArrowheads="1"/>
          </p:cNvSpPr>
          <p:nvPr/>
        </p:nvSpPr>
        <p:spPr bwMode="auto">
          <a:xfrm>
            <a:off x="8543925" y="849314"/>
            <a:ext cx="234950" cy="179387"/>
          </a:xfrm>
          <a:prstGeom prst="ellipse">
            <a:avLst/>
          </a:prstGeom>
          <a:solidFill>
            <a:schemeClr val="tx1"/>
          </a:solidFill>
          <a:ln w="28575">
            <a:solidFill>
              <a:srgbClr val="0000CC"/>
            </a:solidFill>
            <a:round/>
            <a:headEnd/>
            <a:tailEnd/>
          </a:ln>
        </p:spPr>
        <p:txBody>
          <a:bodyPr wrap="none" anchor="ctr"/>
          <a:lstStyle>
            <a:lvl1pPr>
              <a:defRPr sz="2400" b="1">
                <a:solidFill>
                  <a:srgbClr val="FFCC99"/>
                </a:solidFill>
                <a:latin typeface="Times New Roman" panose="02020603050405020304" pitchFamily="18" charset="0"/>
              </a:defRPr>
            </a:lvl1pPr>
            <a:lvl2pPr marL="742950" indent="-285750">
              <a:defRPr sz="2400" b="1">
                <a:solidFill>
                  <a:srgbClr val="FFCC99"/>
                </a:solidFill>
                <a:latin typeface="Times New Roman" panose="02020603050405020304" pitchFamily="18" charset="0"/>
              </a:defRPr>
            </a:lvl2pPr>
            <a:lvl3pPr marL="1143000" indent="-228600">
              <a:defRPr sz="2400" b="1">
                <a:solidFill>
                  <a:srgbClr val="FFCC99"/>
                </a:solidFill>
                <a:latin typeface="Times New Roman" panose="02020603050405020304" pitchFamily="18" charset="0"/>
              </a:defRPr>
            </a:lvl3pPr>
            <a:lvl4pPr marL="1600200" indent="-228600">
              <a:defRPr sz="2400" b="1">
                <a:solidFill>
                  <a:srgbClr val="FFCC99"/>
                </a:solidFill>
                <a:latin typeface="Times New Roman" panose="02020603050405020304" pitchFamily="18" charset="0"/>
              </a:defRPr>
            </a:lvl4pPr>
            <a:lvl5pPr marL="2057400" indent="-228600">
              <a:defRPr sz="2400" b="1">
                <a:solidFill>
                  <a:srgbClr val="FFCC99"/>
                </a:solidFill>
                <a:latin typeface="Times New Roman" panose="02020603050405020304" pitchFamily="18" charset="0"/>
              </a:defRPr>
            </a:lvl5pPr>
            <a:lvl6pPr marL="2514600" indent="-228600" eaLnBrk="0" fontAlgn="base" hangingPunct="0">
              <a:spcBef>
                <a:spcPct val="0"/>
              </a:spcBef>
              <a:spcAft>
                <a:spcPct val="0"/>
              </a:spcAft>
              <a:defRPr sz="2400" b="1">
                <a:solidFill>
                  <a:srgbClr val="FFCC99"/>
                </a:solidFill>
                <a:latin typeface="Times New Roman" panose="02020603050405020304" pitchFamily="18" charset="0"/>
              </a:defRPr>
            </a:lvl6pPr>
            <a:lvl7pPr marL="2971800" indent="-228600" eaLnBrk="0" fontAlgn="base" hangingPunct="0">
              <a:spcBef>
                <a:spcPct val="0"/>
              </a:spcBef>
              <a:spcAft>
                <a:spcPct val="0"/>
              </a:spcAft>
              <a:defRPr sz="2400" b="1">
                <a:solidFill>
                  <a:srgbClr val="FFCC99"/>
                </a:solidFill>
                <a:latin typeface="Times New Roman" panose="02020603050405020304" pitchFamily="18" charset="0"/>
              </a:defRPr>
            </a:lvl7pPr>
            <a:lvl8pPr marL="3429000" indent="-228600" eaLnBrk="0" fontAlgn="base" hangingPunct="0">
              <a:spcBef>
                <a:spcPct val="0"/>
              </a:spcBef>
              <a:spcAft>
                <a:spcPct val="0"/>
              </a:spcAft>
              <a:defRPr sz="2400" b="1">
                <a:solidFill>
                  <a:srgbClr val="FFCC99"/>
                </a:solidFill>
                <a:latin typeface="Times New Roman" panose="02020603050405020304" pitchFamily="18" charset="0"/>
              </a:defRPr>
            </a:lvl8pPr>
            <a:lvl9pPr marL="3886200" indent="-228600" eaLnBrk="0" fontAlgn="base" hangingPunct="0">
              <a:spcBef>
                <a:spcPct val="0"/>
              </a:spcBef>
              <a:spcAft>
                <a:spcPct val="0"/>
              </a:spcAft>
              <a:defRPr sz="2400" b="1">
                <a:solidFill>
                  <a:srgbClr val="FFCC99"/>
                </a:solidFill>
                <a:latin typeface="Times New Roman" panose="02020603050405020304" pitchFamily="18" charset="0"/>
              </a:defRPr>
            </a:lvl9pPr>
          </a:lstStyle>
          <a:p>
            <a:pPr eaLnBrk="1" hangingPunct="1"/>
            <a:endParaRPr lang="en-US" altLang="en-US" sz="1600">
              <a:solidFill>
                <a:srgbClr val="002060"/>
              </a:solidFill>
            </a:endParaRPr>
          </a:p>
        </p:txBody>
      </p:sp>
      <p:sp>
        <p:nvSpPr>
          <p:cNvPr id="77886" name="Text Box 62"/>
          <p:cNvSpPr txBox="1">
            <a:spLocks noChangeArrowheads="1"/>
          </p:cNvSpPr>
          <p:nvPr/>
        </p:nvSpPr>
        <p:spPr bwMode="auto">
          <a:xfrm>
            <a:off x="7026276" y="549275"/>
            <a:ext cx="109537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CC99"/>
                </a:solidFill>
                <a:latin typeface="Times New Roman" panose="02020603050405020304" pitchFamily="18" charset="0"/>
              </a:defRPr>
            </a:lvl1pPr>
            <a:lvl2pPr marL="742950" indent="-285750">
              <a:defRPr sz="2400" b="1">
                <a:solidFill>
                  <a:srgbClr val="FFCC99"/>
                </a:solidFill>
                <a:latin typeface="Times New Roman" panose="02020603050405020304" pitchFamily="18" charset="0"/>
              </a:defRPr>
            </a:lvl2pPr>
            <a:lvl3pPr marL="1143000" indent="-228600">
              <a:defRPr sz="2400" b="1">
                <a:solidFill>
                  <a:srgbClr val="FFCC99"/>
                </a:solidFill>
                <a:latin typeface="Times New Roman" panose="02020603050405020304" pitchFamily="18" charset="0"/>
              </a:defRPr>
            </a:lvl3pPr>
            <a:lvl4pPr marL="1600200" indent="-228600">
              <a:defRPr sz="2400" b="1">
                <a:solidFill>
                  <a:srgbClr val="FFCC99"/>
                </a:solidFill>
                <a:latin typeface="Times New Roman" panose="02020603050405020304" pitchFamily="18" charset="0"/>
              </a:defRPr>
            </a:lvl4pPr>
            <a:lvl5pPr marL="2057400" indent="-228600">
              <a:defRPr sz="2400" b="1">
                <a:solidFill>
                  <a:srgbClr val="FFCC99"/>
                </a:solidFill>
                <a:latin typeface="Times New Roman" panose="02020603050405020304" pitchFamily="18" charset="0"/>
              </a:defRPr>
            </a:lvl5pPr>
            <a:lvl6pPr marL="2514600" indent="-228600" eaLnBrk="0" fontAlgn="base" hangingPunct="0">
              <a:spcBef>
                <a:spcPct val="0"/>
              </a:spcBef>
              <a:spcAft>
                <a:spcPct val="0"/>
              </a:spcAft>
              <a:defRPr sz="2400" b="1">
                <a:solidFill>
                  <a:srgbClr val="FFCC99"/>
                </a:solidFill>
                <a:latin typeface="Times New Roman" panose="02020603050405020304" pitchFamily="18" charset="0"/>
              </a:defRPr>
            </a:lvl6pPr>
            <a:lvl7pPr marL="2971800" indent="-228600" eaLnBrk="0" fontAlgn="base" hangingPunct="0">
              <a:spcBef>
                <a:spcPct val="0"/>
              </a:spcBef>
              <a:spcAft>
                <a:spcPct val="0"/>
              </a:spcAft>
              <a:defRPr sz="2400" b="1">
                <a:solidFill>
                  <a:srgbClr val="FFCC99"/>
                </a:solidFill>
                <a:latin typeface="Times New Roman" panose="02020603050405020304" pitchFamily="18" charset="0"/>
              </a:defRPr>
            </a:lvl7pPr>
            <a:lvl8pPr marL="3429000" indent="-228600" eaLnBrk="0" fontAlgn="base" hangingPunct="0">
              <a:spcBef>
                <a:spcPct val="0"/>
              </a:spcBef>
              <a:spcAft>
                <a:spcPct val="0"/>
              </a:spcAft>
              <a:defRPr sz="2400" b="1">
                <a:solidFill>
                  <a:srgbClr val="FFCC99"/>
                </a:solidFill>
                <a:latin typeface="Times New Roman" panose="02020603050405020304" pitchFamily="18" charset="0"/>
              </a:defRPr>
            </a:lvl8pPr>
            <a:lvl9pPr marL="3886200" indent="-228600" eaLnBrk="0" fontAlgn="base" hangingPunct="0">
              <a:spcBef>
                <a:spcPct val="0"/>
              </a:spcBef>
              <a:spcAft>
                <a:spcPct val="0"/>
              </a:spcAft>
              <a:defRPr sz="2400" b="1">
                <a:solidFill>
                  <a:srgbClr val="FFCC99"/>
                </a:solidFill>
                <a:latin typeface="Times New Roman" panose="02020603050405020304" pitchFamily="18" charset="0"/>
              </a:defRPr>
            </a:lvl9pPr>
          </a:lstStyle>
          <a:p>
            <a:pPr eaLnBrk="1" hangingPunct="1"/>
            <a:r>
              <a:rPr lang="en-US" altLang="en-US" sz="1600">
                <a:solidFill>
                  <a:srgbClr val="002060"/>
                </a:solidFill>
              </a:rPr>
              <a:t>3.1</a:t>
            </a:r>
          </a:p>
        </p:txBody>
      </p:sp>
      <p:sp>
        <p:nvSpPr>
          <p:cNvPr id="77887" name="Text Box 63"/>
          <p:cNvSpPr txBox="1">
            <a:spLocks noChangeArrowheads="1"/>
          </p:cNvSpPr>
          <p:nvPr/>
        </p:nvSpPr>
        <p:spPr bwMode="auto">
          <a:xfrm>
            <a:off x="8475664" y="549275"/>
            <a:ext cx="1093787"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CC99"/>
                </a:solidFill>
                <a:latin typeface="Times New Roman" panose="02020603050405020304" pitchFamily="18" charset="0"/>
              </a:defRPr>
            </a:lvl1pPr>
            <a:lvl2pPr marL="742950" indent="-285750">
              <a:defRPr sz="2400" b="1">
                <a:solidFill>
                  <a:srgbClr val="FFCC99"/>
                </a:solidFill>
                <a:latin typeface="Times New Roman" panose="02020603050405020304" pitchFamily="18" charset="0"/>
              </a:defRPr>
            </a:lvl2pPr>
            <a:lvl3pPr marL="1143000" indent="-228600">
              <a:defRPr sz="2400" b="1">
                <a:solidFill>
                  <a:srgbClr val="FFCC99"/>
                </a:solidFill>
                <a:latin typeface="Times New Roman" panose="02020603050405020304" pitchFamily="18" charset="0"/>
              </a:defRPr>
            </a:lvl3pPr>
            <a:lvl4pPr marL="1600200" indent="-228600">
              <a:defRPr sz="2400" b="1">
                <a:solidFill>
                  <a:srgbClr val="FFCC99"/>
                </a:solidFill>
                <a:latin typeface="Times New Roman" panose="02020603050405020304" pitchFamily="18" charset="0"/>
              </a:defRPr>
            </a:lvl4pPr>
            <a:lvl5pPr marL="2057400" indent="-228600">
              <a:defRPr sz="2400" b="1">
                <a:solidFill>
                  <a:srgbClr val="FFCC99"/>
                </a:solidFill>
                <a:latin typeface="Times New Roman" panose="02020603050405020304" pitchFamily="18" charset="0"/>
              </a:defRPr>
            </a:lvl5pPr>
            <a:lvl6pPr marL="2514600" indent="-228600" eaLnBrk="0" fontAlgn="base" hangingPunct="0">
              <a:spcBef>
                <a:spcPct val="0"/>
              </a:spcBef>
              <a:spcAft>
                <a:spcPct val="0"/>
              </a:spcAft>
              <a:defRPr sz="2400" b="1">
                <a:solidFill>
                  <a:srgbClr val="FFCC99"/>
                </a:solidFill>
                <a:latin typeface="Times New Roman" panose="02020603050405020304" pitchFamily="18" charset="0"/>
              </a:defRPr>
            </a:lvl6pPr>
            <a:lvl7pPr marL="2971800" indent="-228600" eaLnBrk="0" fontAlgn="base" hangingPunct="0">
              <a:spcBef>
                <a:spcPct val="0"/>
              </a:spcBef>
              <a:spcAft>
                <a:spcPct val="0"/>
              </a:spcAft>
              <a:defRPr sz="2400" b="1">
                <a:solidFill>
                  <a:srgbClr val="FFCC99"/>
                </a:solidFill>
                <a:latin typeface="Times New Roman" panose="02020603050405020304" pitchFamily="18" charset="0"/>
              </a:defRPr>
            </a:lvl7pPr>
            <a:lvl8pPr marL="3429000" indent="-228600" eaLnBrk="0" fontAlgn="base" hangingPunct="0">
              <a:spcBef>
                <a:spcPct val="0"/>
              </a:spcBef>
              <a:spcAft>
                <a:spcPct val="0"/>
              </a:spcAft>
              <a:defRPr sz="2400" b="1">
                <a:solidFill>
                  <a:srgbClr val="FFCC99"/>
                </a:solidFill>
                <a:latin typeface="Times New Roman" panose="02020603050405020304" pitchFamily="18" charset="0"/>
              </a:defRPr>
            </a:lvl8pPr>
            <a:lvl9pPr marL="3886200" indent="-228600" eaLnBrk="0" fontAlgn="base" hangingPunct="0">
              <a:spcBef>
                <a:spcPct val="0"/>
              </a:spcBef>
              <a:spcAft>
                <a:spcPct val="0"/>
              </a:spcAft>
              <a:defRPr sz="2400" b="1">
                <a:solidFill>
                  <a:srgbClr val="FFCC99"/>
                </a:solidFill>
                <a:latin typeface="Times New Roman" panose="02020603050405020304" pitchFamily="18" charset="0"/>
              </a:defRPr>
            </a:lvl9pPr>
          </a:lstStyle>
          <a:p>
            <a:pPr eaLnBrk="1" hangingPunct="1"/>
            <a:r>
              <a:rPr lang="en-US" altLang="en-US" sz="1600">
                <a:solidFill>
                  <a:srgbClr val="002060"/>
                </a:solidFill>
              </a:rPr>
              <a:t>3.2</a:t>
            </a:r>
          </a:p>
        </p:txBody>
      </p:sp>
      <p:sp>
        <p:nvSpPr>
          <p:cNvPr id="77856" name="Oval 32"/>
          <p:cNvSpPr>
            <a:spLocks noChangeArrowheads="1"/>
          </p:cNvSpPr>
          <p:nvPr/>
        </p:nvSpPr>
        <p:spPr bwMode="auto">
          <a:xfrm>
            <a:off x="3465514" y="1328738"/>
            <a:ext cx="695325" cy="538162"/>
          </a:xfrm>
          <a:prstGeom prst="ellipse">
            <a:avLst/>
          </a:prstGeom>
          <a:solidFill>
            <a:schemeClr val="hlink"/>
          </a:solidFill>
          <a:ln w="28575">
            <a:solidFill>
              <a:srgbClr val="0000CC"/>
            </a:solidFill>
            <a:round/>
            <a:headEnd/>
            <a:tailEnd/>
          </a:ln>
        </p:spPr>
        <p:txBody>
          <a:bodyPr wrap="none" anchor="ctr"/>
          <a:lstStyle>
            <a:lvl1pPr>
              <a:defRPr sz="2400" b="1">
                <a:solidFill>
                  <a:srgbClr val="FFCC99"/>
                </a:solidFill>
                <a:latin typeface="Times New Roman" panose="02020603050405020304" pitchFamily="18" charset="0"/>
              </a:defRPr>
            </a:lvl1pPr>
            <a:lvl2pPr marL="742950" indent="-285750">
              <a:defRPr sz="2400" b="1">
                <a:solidFill>
                  <a:srgbClr val="FFCC99"/>
                </a:solidFill>
                <a:latin typeface="Times New Roman" panose="02020603050405020304" pitchFamily="18" charset="0"/>
              </a:defRPr>
            </a:lvl2pPr>
            <a:lvl3pPr marL="1143000" indent="-228600">
              <a:defRPr sz="2400" b="1">
                <a:solidFill>
                  <a:srgbClr val="FFCC99"/>
                </a:solidFill>
                <a:latin typeface="Times New Roman" panose="02020603050405020304" pitchFamily="18" charset="0"/>
              </a:defRPr>
            </a:lvl3pPr>
            <a:lvl4pPr marL="1600200" indent="-228600">
              <a:defRPr sz="2400" b="1">
                <a:solidFill>
                  <a:srgbClr val="FFCC99"/>
                </a:solidFill>
                <a:latin typeface="Times New Roman" panose="02020603050405020304" pitchFamily="18" charset="0"/>
              </a:defRPr>
            </a:lvl4pPr>
            <a:lvl5pPr marL="2057400" indent="-228600">
              <a:defRPr sz="2400" b="1">
                <a:solidFill>
                  <a:srgbClr val="FFCC99"/>
                </a:solidFill>
                <a:latin typeface="Times New Roman" panose="02020603050405020304" pitchFamily="18" charset="0"/>
              </a:defRPr>
            </a:lvl5pPr>
            <a:lvl6pPr marL="2514600" indent="-228600" eaLnBrk="0" fontAlgn="base" hangingPunct="0">
              <a:spcBef>
                <a:spcPct val="0"/>
              </a:spcBef>
              <a:spcAft>
                <a:spcPct val="0"/>
              </a:spcAft>
              <a:defRPr sz="2400" b="1">
                <a:solidFill>
                  <a:srgbClr val="FFCC99"/>
                </a:solidFill>
                <a:latin typeface="Times New Roman" panose="02020603050405020304" pitchFamily="18" charset="0"/>
              </a:defRPr>
            </a:lvl6pPr>
            <a:lvl7pPr marL="2971800" indent="-228600" eaLnBrk="0" fontAlgn="base" hangingPunct="0">
              <a:spcBef>
                <a:spcPct val="0"/>
              </a:spcBef>
              <a:spcAft>
                <a:spcPct val="0"/>
              </a:spcAft>
              <a:defRPr sz="2400" b="1">
                <a:solidFill>
                  <a:srgbClr val="FFCC99"/>
                </a:solidFill>
                <a:latin typeface="Times New Roman" panose="02020603050405020304" pitchFamily="18" charset="0"/>
              </a:defRPr>
            </a:lvl7pPr>
            <a:lvl8pPr marL="3429000" indent="-228600" eaLnBrk="0" fontAlgn="base" hangingPunct="0">
              <a:spcBef>
                <a:spcPct val="0"/>
              </a:spcBef>
              <a:spcAft>
                <a:spcPct val="0"/>
              </a:spcAft>
              <a:defRPr sz="2400" b="1">
                <a:solidFill>
                  <a:srgbClr val="FFCC99"/>
                </a:solidFill>
                <a:latin typeface="Times New Roman" panose="02020603050405020304" pitchFamily="18" charset="0"/>
              </a:defRPr>
            </a:lvl8pPr>
            <a:lvl9pPr marL="3886200" indent="-228600" eaLnBrk="0" fontAlgn="base" hangingPunct="0">
              <a:spcBef>
                <a:spcPct val="0"/>
              </a:spcBef>
              <a:spcAft>
                <a:spcPct val="0"/>
              </a:spcAft>
              <a:defRPr sz="2400" b="1">
                <a:solidFill>
                  <a:srgbClr val="FFCC99"/>
                </a:solidFill>
                <a:latin typeface="Times New Roman" panose="02020603050405020304" pitchFamily="18" charset="0"/>
              </a:defRPr>
            </a:lvl9pPr>
          </a:lstStyle>
          <a:p>
            <a:pPr eaLnBrk="1" hangingPunct="1"/>
            <a:endParaRPr lang="en-US" altLang="en-US" sz="1600">
              <a:solidFill>
                <a:srgbClr val="002060"/>
              </a:solidFill>
            </a:endParaRPr>
          </a:p>
        </p:txBody>
      </p:sp>
      <p:sp>
        <p:nvSpPr>
          <p:cNvPr id="77827" name="Oval 3"/>
          <p:cNvSpPr>
            <a:spLocks noChangeArrowheads="1"/>
          </p:cNvSpPr>
          <p:nvPr/>
        </p:nvSpPr>
        <p:spPr bwMode="auto">
          <a:xfrm>
            <a:off x="3670300" y="1508125"/>
            <a:ext cx="230188" cy="179388"/>
          </a:xfrm>
          <a:prstGeom prst="ellipse">
            <a:avLst/>
          </a:prstGeom>
          <a:solidFill>
            <a:schemeClr val="hlink"/>
          </a:solidFill>
          <a:ln w="28575">
            <a:solidFill>
              <a:srgbClr val="0000CC"/>
            </a:solidFill>
            <a:round/>
            <a:headEnd/>
            <a:tailEnd/>
          </a:ln>
        </p:spPr>
        <p:txBody>
          <a:bodyPr wrap="none" anchor="ctr"/>
          <a:lstStyle>
            <a:lvl1pPr>
              <a:defRPr sz="2400" b="1">
                <a:solidFill>
                  <a:srgbClr val="FFCC99"/>
                </a:solidFill>
                <a:latin typeface="Times New Roman" panose="02020603050405020304" pitchFamily="18" charset="0"/>
              </a:defRPr>
            </a:lvl1pPr>
            <a:lvl2pPr marL="742950" indent="-285750">
              <a:defRPr sz="2400" b="1">
                <a:solidFill>
                  <a:srgbClr val="FFCC99"/>
                </a:solidFill>
                <a:latin typeface="Times New Roman" panose="02020603050405020304" pitchFamily="18" charset="0"/>
              </a:defRPr>
            </a:lvl2pPr>
            <a:lvl3pPr marL="1143000" indent="-228600">
              <a:defRPr sz="2400" b="1">
                <a:solidFill>
                  <a:srgbClr val="FFCC99"/>
                </a:solidFill>
                <a:latin typeface="Times New Roman" panose="02020603050405020304" pitchFamily="18" charset="0"/>
              </a:defRPr>
            </a:lvl3pPr>
            <a:lvl4pPr marL="1600200" indent="-228600">
              <a:defRPr sz="2400" b="1">
                <a:solidFill>
                  <a:srgbClr val="FFCC99"/>
                </a:solidFill>
                <a:latin typeface="Times New Roman" panose="02020603050405020304" pitchFamily="18" charset="0"/>
              </a:defRPr>
            </a:lvl4pPr>
            <a:lvl5pPr marL="2057400" indent="-228600">
              <a:defRPr sz="2400" b="1">
                <a:solidFill>
                  <a:srgbClr val="FFCC99"/>
                </a:solidFill>
                <a:latin typeface="Times New Roman" panose="02020603050405020304" pitchFamily="18" charset="0"/>
              </a:defRPr>
            </a:lvl5pPr>
            <a:lvl6pPr marL="2514600" indent="-228600" eaLnBrk="0" fontAlgn="base" hangingPunct="0">
              <a:spcBef>
                <a:spcPct val="0"/>
              </a:spcBef>
              <a:spcAft>
                <a:spcPct val="0"/>
              </a:spcAft>
              <a:defRPr sz="2400" b="1">
                <a:solidFill>
                  <a:srgbClr val="FFCC99"/>
                </a:solidFill>
                <a:latin typeface="Times New Roman" panose="02020603050405020304" pitchFamily="18" charset="0"/>
              </a:defRPr>
            </a:lvl6pPr>
            <a:lvl7pPr marL="2971800" indent="-228600" eaLnBrk="0" fontAlgn="base" hangingPunct="0">
              <a:spcBef>
                <a:spcPct val="0"/>
              </a:spcBef>
              <a:spcAft>
                <a:spcPct val="0"/>
              </a:spcAft>
              <a:defRPr sz="2400" b="1">
                <a:solidFill>
                  <a:srgbClr val="FFCC99"/>
                </a:solidFill>
                <a:latin typeface="Times New Roman" panose="02020603050405020304" pitchFamily="18" charset="0"/>
              </a:defRPr>
            </a:lvl7pPr>
            <a:lvl8pPr marL="3429000" indent="-228600" eaLnBrk="0" fontAlgn="base" hangingPunct="0">
              <a:spcBef>
                <a:spcPct val="0"/>
              </a:spcBef>
              <a:spcAft>
                <a:spcPct val="0"/>
              </a:spcAft>
              <a:defRPr sz="2400" b="1">
                <a:solidFill>
                  <a:srgbClr val="FFCC99"/>
                </a:solidFill>
                <a:latin typeface="Times New Roman" panose="02020603050405020304" pitchFamily="18" charset="0"/>
              </a:defRPr>
            </a:lvl8pPr>
            <a:lvl9pPr marL="3886200" indent="-228600" eaLnBrk="0" fontAlgn="base" hangingPunct="0">
              <a:spcBef>
                <a:spcPct val="0"/>
              </a:spcBef>
              <a:spcAft>
                <a:spcPct val="0"/>
              </a:spcAft>
              <a:defRPr sz="2400" b="1">
                <a:solidFill>
                  <a:srgbClr val="FFCC99"/>
                </a:solidFill>
                <a:latin typeface="Times New Roman" panose="02020603050405020304" pitchFamily="18" charset="0"/>
              </a:defRPr>
            </a:lvl9pPr>
          </a:lstStyle>
          <a:p>
            <a:pPr eaLnBrk="1" hangingPunct="1"/>
            <a:endParaRPr lang="en-US" altLang="en-US" sz="1600">
              <a:solidFill>
                <a:srgbClr val="002060"/>
              </a:solidFill>
            </a:endParaRPr>
          </a:p>
        </p:txBody>
      </p:sp>
      <p:sp>
        <p:nvSpPr>
          <p:cNvPr id="77828" name="Oval 4"/>
          <p:cNvSpPr>
            <a:spLocks noChangeArrowheads="1"/>
          </p:cNvSpPr>
          <p:nvPr/>
        </p:nvSpPr>
        <p:spPr bwMode="auto">
          <a:xfrm>
            <a:off x="6397626" y="1985964"/>
            <a:ext cx="231775" cy="179387"/>
          </a:xfrm>
          <a:prstGeom prst="ellipse">
            <a:avLst/>
          </a:prstGeom>
          <a:solidFill>
            <a:schemeClr val="hlink"/>
          </a:solidFill>
          <a:ln w="28575">
            <a:solidFill>
              <a:srgbClr val="0000CC"/>
            </a:solidFill>
            <a:round/>
            <a:headEnd/>
            <a:tailEnd/>
          </a:ln>
        </p:spPr>
        <p:txBody>
          <a:bodyPr wrap="none" anchor="ctr"/>
          <a:lstStyle>
            <a:lvl1pPr>
              <a:defRPr sz="2400" b="1">
                <a:solidFill>
                  <a:srgbClr val="FFCC99"/>
                </a:solidFill>
                <a:latin typeface="Times New Roman" panose="02020603050405020304" pitchFamily="18" charset="0"/>
              </a:defRPr>
            </a:lvl1pPr>
            <a:lvl2pPr marL="742950" indent="-285750">
              <a:defRPr sz="2400" b="1">
                <a:solidFill>
                  <a:srgbClr val="FFCC99"/>
                </a:solidFill>
                <a:latin typeface="Times New Roman" panose="02020603050405020304" pitchFamily="18" charset="0"/>
              </a:defRPr>
            </a:lvl2pPr>
            <a:lvl3pPr marL="1143000" indent="-228600">
              <a:defRPr sz="2400" b="1">
                <a:solidFill>
                  <a:srgbClr val="FFCC99"/>
                </a:solidFill>
                <a:latin typeface="Times New Roman" panose="02020603050405020304" pitchFamily="18" charset="0"/>
              </a:defRPr>
            </a:lvl3pPr>
            <a:lvl4pPr marL="1600200" indent="-228600">
              <a:defRPr sz="2400" b="1">
                <a:solidFill>
                  <a:srgbClr val="FFCC99"/>
                </a:solidFill>
                <a:latin typeface="Times New Roman" panose="02020603050405020304" pitchFamily="18" charset="0"/>
              </a:defRPr>
            </a:lvl4pPr>
            <a:lvl5pPr marL="2057400" indent="-228600">
              <a:defRPr sz="2400" b="1">
                <a:solidFill>
                  <a:srgbClr val="FFCC99"/>
                </a:solidFill>
                <a:latin typeface="Times New Roman" panose="02020603050405020304" pitchFamily="18" charset="0"/>
              </a:defRPr>
            </a:lvl5pPr>
            <a:lvl6pPr marL="2514600" indent="-228600" eaLnBrk="0" fontAlgn="base" hangingPunct="0">
              <a:spcBef>
                <a:spcPct val="0"/>
              </a:spcBef>
              <a:spcAft>
                <a:spcPct val="0"/>
              </a:spcAft>
              <a:defRPr sz="2400" b="1">
                <a:solidFill>
                  <a:srgbClr val="FFCC99"/>
                </a:solidFill>
                <a:latin typeface="Times New Roman" panose="02020603050405020304" pitchFamily="18" charset="0"/>
              </a:defRPr>
            </a:lvl6pPr>
            <a:lvl7pPr marL="2971800" indent="-228600" eaLnBrk="0" fontAlgn="base" hangingPunct="0">
              <a:spcBef>
                <a:spcPct val="0"/>
              </a:spcBef>
              <a:spcAft>
                <a:spcPct val="0"/>
              </a:spcAft>
              <a:defRPr sz="2400" b="1">
                <a:solidFill>
                  <a:srgbClr val="FFCC99"/>
                </a:solidFill>
                <a:latin typeface="Times New Roman" panose="02020603050405020304" pitchFamily="18" charset="0"/>
              </a:defRPr>
            </a:lvl7pPr>
            <a:lvl8pPr marL="3429000" indent="-228600" eaLnBrk="0" fontAlgn="base" hangingPunct="0">
              <a:spcBef>
                <a:spcPct val="0"/>
              </a:spcBef>
              <a:spcAft>
                <a:spcPct val="0"/>
              </a:spcAft>
              <a:defRPr sz="2400" b="1">
                <a:solidFill>
                  <a:srgbClr val="FFCC99"/>
                </a:solidFill>
                <a:latin typeface="Times New Roman" panose="02020603050405020304" pitchFamily="18" charset="0"/>
              </a:defRPr>
            </a:lvl8pPr>
            <a:lvl9pPr marL="3886200" indent="-228600" eaLnBrk="0" fontAlgn="base" hangingPunct="0">
              <a:spcBef>
                <a:spcPct val="0"/>
              </a:spcBef>
              <a:spcAft>
                <a:spcPct val="0"/>
              </a:spcAft>
              <a:defRPr sz="2400" b="1">
                <a:solidFill>
                  <a:srgbClr val="FFCC99"/>
                </a:solidFill>
                <a:latin typeface="Times New Roman" panose="02020603050405020304" pitchFamily="18" charset="0"/>
              </a:defRPr>
            </a:lvl9pPr>
          </a:lstStyle>
          <a:p>
            <a:pPr eaLnBrk="1" hangingPunct="1"/>
            <a:endParaRPr lang="en-US" altLang="en-US" sz="1600">
              <a:solidFill>
                <a:srgbClr val="002060"/>
              </a:solidFill>
            </a:endParaRPr>
          </a:p>
        </p:txBody>
      </p:sp>
      <p:sp>
        <p:nvSpPr>
          <p:cNvPr id="77829" name="Oval 5"/>
          <p:cNvSpPr>
            <a:spLocks noChangeArrowheads="1"/>
          </p:cNvSpPr>
          <p:nvPr/>
        </p:nvSpPr>
        <p:spPr bwMode="auto">
          <a:xfrm>
            <a:off x="8239126" y="1985964"/>
            <a:ext cx="231775" cy="179387"/>
          </a:xfrm>
          <a:prstGeom prst="ellipse">
            <a:avLst/>
          </a:prstGeom>
          <a:solidFill>
            <a:schemeClr val="tx1"/>
          </a:solidFill>
          <a:ln w="28575">
            <a:solidFill>
              <a:srgbClr val="0000CC"/>
            </a:solidFill>
            <a:round/>
            <a:headEnd/>
            <a:tailEnd/>
          </a:ln>
        </p:spPr>
        <p:txBody>
          <a:bodyPr wrap="none" anchor="ctr"/>
          <a:lstStyle>
            <a:lvl1pPr>
              <a:defRPr sz="2400" b="1">
                <a:solidFill>
                  <a:srgbClr val="FFCC99"/>
                </a:solidFill>
                <a:latin typeface="Times New Roman" panose="02020603050405020304" pitchFamily="18" charset="0"/>
              </a:defRPr>
            </a:lvl1pPr>
            <a:lvl2pPr marL="742950" indent="-285750">
              <a:defRPr sz="2400" b="1">
                <a:solidFill>
                  <a:srgbClr val="FFCC99"/>
                </a:solidFill>
                <a:latin typeface="Times New Roman" panose="02020603050405020304" pitchFamily="18" charset="0"/>
              </a:defRPr>
            </a:lvl2pPr>
            <a:lvl3pPr marL="1143000" indent="-228600">
              <a:defRPr sz="2400" b="1">
                <a:solidFill>
                  <a:srgbClr val="FFCC99"/>
                </a:solidFill>
                <a:latin typeface="Times New Roman" panose="02020603050405020304" pitchFamily="18" charset="0"/>
              </a:defRPr>
            </a:lvl3pPr>
            <a:lvl4pPr marL="1600200" indent="-228600">
              <a:defRPr sz="2400" b="1">
                <a:solidFill>
                  <a:srgbClr val="FFCC99"/>
                </a:solidFill>
                <a:latin typeface="Times New Roman" panose="02020603050405020304" pitchFamily="18" charset="0"/>
              </a:defRPr>
            </a:lvl4pPr>
            <a:lvl5pPr marL="2057400" indent="-228600">
              <a:defRPr sz="2400" b="1">
                <a:solidFill>
                  <a:srgbClr val="FFCC99"/>
                </a:solidFill>
                <a:latin typeface="Times New Roman" panose="02020603050405020304" pitchFamily="18" charset="0"/>
              </a:defRPr>
            </a:lvl5pPr>
            <a:lvl6pPr marL="2514600" indent="-228600" eaLnBrk="0" fontAlgn="base" hangingPunct="0">
              <a:spcBef>
                <a:spcPct val="0"/>
              </a:spcBef>
              <a:spcAft>
                <a:spcPct val="0"/>
              </a:spcAft>
              <a:defRPr sz="2400" b="1">
                <a:solidFill>
                  <a:srgbClr val="FFCC99"/>
                </a:solidFill>
                <a:latin typeface="Times New Roman" panose="02020603050405020304" pitchFamily="18" charset="0"/>
              </a:defRPr>
            </a:lvl6pPr>
            <a:lvl7pPr marL="2971800" indent="-228600" eaLnBrk="0" fontAlgn="base" hangingPunct="0">
              <a:spcBef>
                <a:spcPct val="0"/>
              </a:spcBef>
              <a:spcAft>
                <a:spcPct val="0"/>
              </a:spcAft>
              <a:defRPr sz="2400" b="1">
                <a:solidFill>
                  <a:srgbClr val="FFCC99"/>
                </a:solidFill>
                <a:latin typeface="Times New Roman" panose="02020603050405020304" pitchFamily="18" charset="0"/>
              </a:defRPr>
            </a:lvl7pPr>
            <a:lvl8pPr marL="3429000" indent="-228600" eaLnBrk="0" fontAlgn="base" hangingPunct="0">
              <a:spcBef>
                <a:spcPct val="0"/>
              </a:spcBef>
              <a:spcAft>
                <a:spcPct val="0"/>
              </a:spcAft>
              <a:defRPr sz="2400" b="1">
                <a:solidFill>
                  <a:srgbClr val="FFCC99"/>
                </a:solidFill>
                <a:latin typeface="Times New Roman" panose="02020603050405020304" pitchFamily="18" charset="0"/>
              </a:defRPr>
            </a:lvl8pPr>
            <a:lvl9pPr marL="3886200" indent="-228600" eaLnBrk="0" fontAlgn="base" hangingPunct="0">
              <a:spcBef>
                <a:spcPct val="0"/>
              </a:spcBef>
              <a:spcAft>
                <a:spcPct val="0"/>
              </a:spcAft>
              <a:defRPr sz="2400" b="1">
                <a:solidFill>
                  <a:srgbClr val="FFCC99"/>
                </a:solidFill>
                <a:latin typeface="Times New Roman" panose="02020603050405020304" pitchFamily="18" charset="0"/>
              </a:defRPr>
            </a:lvl9pPr>
          </a:lstStyle>
          <a:p>
            <a:pPr eaLnBrk="1" hangingPunct="1"/>
            <a:endParaRPr lang="en-US" altLang="en-US" sz="1600">
              <a:solidFill>
                <a:srgbClr val="002060"/>
              </a:solidFill>
            </a:endParaRPr>
          </a:p>
        </p:txBody>
      </p:sp>
      <p:sp>
        <p:nvSpPr>
          <p:cNvPr id="77848" name="Oval 24"/>
          <p:cNvSpPr>
            <a:spLocks noChangeArrowheads="1"/>
          </p:cNvSpPr>
          <p:nvPr/>
        </p:nvSpPr>
        <p:spPr bwMode="auto">
          <a:xfrm>
            <a:off x="5238751" y="2405064"/>
            <a:ext cx="231775" cy="179387"/>
          </a:xfrm>
          <a:prstGeom prst="ellipse">
            <a:avLst/>
          </a:prstGeom>
          <a:solidFill>
            <a:schemeClr val="hlink"/>
          </a:solidFill>
          <a:ln w="28575">
            <a:solidFill>
              <a:srgbClr val="0000CC"/>
            </a:solidFill>
            <a:round/>
            <a:headEnd/>
            <a:tailEnd/>
          </a:ln>
        </p:spPr>
        <p:txBody>
          <a:bodyPr wrap="none" anchor="ctr"/>
          <a:lstStyle>
            <a:lvl1pPr>
              <a:defRPr sz="2400" b="1">
                <a:solidFill>
                  <a:srgbClr val="FFCC99"/>
                </a:solidFill>
                <a:latin typeface="Times New Roman" panose="02020603050405020304" pitchFamily="18" charset="0"/>
              </a:defRPr>
            </a:lvl1pPr>
            <a:lvl2pPr marL="742950" indent="-285750">
              <a:defRPr sz="2400" b="1">
                <a:solidFill>
                  <a:srgbClr val="FFCC99"/>
                </a:solidFill>
                <a:latin typeface="Times New Roman" panose="02020603050405020304" pitchFamily="18" charset="0"/>
              </a:defRPr>
            </a:lvl2pPr>
            <a:lvl3pPr marL="1143000" indent="-228600">
              <a:defRPr sz="2400" b="1">
                <a:solidFill>
                  <a:srgbClr val="FFCC99"/>
                </a:solidFill>
                <a:latin typeface="Times New Roman" panose="02020603050405020304" pitchFamily="18" charset="0"/>
              </a:defRPr>
            </a:lvl3pPr>
            <a:lvl4pPr marL="1600200" indent="-228600">
              <a:defRPr sz="2400" b="1">
                <a:solidFill>
                  <a:srgbClr val="FFCC99"/>
                </a:solidFill>
                <a:latin typeface="Times New Roman" panose="02020603050405020304" pitchFamily="18" charset="0"/>
              </a:defRPr>
            </a:lvl4pPr>
            <a:lvl5pPr marL="2057400" indent="-228600">
              <a:defRPr sz="2400" b="1">
                <a:solidFill>
                  <a:srgbClr val="FFCC99"/>
                </a:solidFill>
                <a:latin typeface="Times New Roman" panose="02020603050405020304" pitchFamily="18" charset="0"/>
              </a:defRPr>
            </a:lvl5pPr>
            <a:lvl6pPr marL="2514600" indent="-228600" eaLnBrk="0" fontAlgn="base" hangingPunct="0">
              <a:spcBef>
                <a:spcPct val="0"/>
              </a:spcBef>
              <a:spcAft>
                <a:spcPct val="0"/>
              </a:spcAft>
              <a:defRPr sz="2400" b="1">
                <a:solidFill>
                  <a:srgbClr val="FFCC99"/>
                </a:solidFill>
                <a:latin typeface="Times New Roman" panose="02020603050405020304" pitchFamily="18" charset="0"/>
              </a:defRPr>
            </a:lvl6pPr>
            <a:lvl7pPr marL="2971800" indent="-228600" eaLnBrk="0" fontAlgn="base" hangingPunct="0">
              <a:spcBef>
                <a:spcPct val="0"/>
              </a:spcBef>
              <a:spcAft>
                <a:spcPct val="0"/>
              </a:spcAft>
              <a:defRPr sz="2400" b="1">
                <a:solidFill>
                  <a:srgbClr val="FFCC99"/>
                </a:solidFill>
                <a:latin typeface="Times New Roman" panose="02020603050405020304" pitchFamily="18" charset="0"/>
              </a:defRPr>
            </a:lvl7pPr>
            <a:lvl8pPr marL="3429000" indent="-228600" eaLnBrk="0" fontAlgn="base" hangingPunct="0">
              <a:spcBef>
                <a:spcPct val="0"/>
              </a:spcBef>
              <a:spcAft>
                <a:spcPct val="0"/>
              </a:spcAft>
              <a:defRPr sz="2400" b="1">
                <a:solidFill>
                  <a:srgbClr val="FFCC99"/>
                </a:solidFill>
                <a:latin typeface="Times New Roman" panose="02020603050405020304" pitchFamily="18" charset="0"/>
              </a:defRPr>
            </a:lvl8pPr>
            <a:lvl9pPr marL="3886200" indent="-228600" eaLnBrk="0" fontAlgn="base" hangingPunct="0">
              <a:spcBef>
                <a:spcPct val="0"/>
              </a:spcBef>
              <a:spcAft>
                <a:spcPct val="0"/>
              </a:spcAft>
              <a:defRPr sz="2400" b="1">
                <a:solidFill>
                  <a:srgbClr val="FFCC99"/>
                </a:solidFill>
                <a:latin typeface="Times New Roman" panose="02020603050405020304" pitchFamily="18" charset="0"/>
              </a:defRPr>
            </a:lvl9pPr>
          </a:lstStyle>
          <a:p>
            <a:pPr eaLnBrk="1" hangingPunct="1"/>
            <a:endParaRPr lang="en-US" altLang="en-US" sz="1600">
              <a:solidFill>
                <a:srgbClr val="002060"/>
              </a:solidFill>
            </a:endParaRPr>
          </a:p>
        </p:txBody>
      </p:sp>
      <p:sp>
        <p:nvSpPr>
          <p:cNvPr id="77849" name="Oval 25"/>
          <p:cNvSpPr>
            <a:spLocks noChangeArrowheads="1"/>
          </p:cNvSpPr>
          <p:nvPr/>
        </p:nvSpPr>
        <p:spPr bwMode="auto">
          <a:xfrm>
            <a:off x="6124576" y="2405064"/>
            <a:ext cx="233363" cy="179387"/>
          </a:xfrm>
          <a:prstGeom prst="ellipse">
            <a:avLst/>
          </a:prstGeom>
          <a:solidFill>
            <a:schemeClr val="tx1"/>
          </a:solidFill>
          <a:ln w="28575">
            <a:solidFill>
              <a:srgbClr val="0000CC"/>
            </a:solidFill>
            <a:round/>
            <a:headEnd/>
            <a:tailEnd/>
          </a:ln>
        </p:spPr>
        <p:txBody>
          <a:bodyPr wrap="none" anchor="ctr"/>
          <a:lstStyle>
            <a:lvl1pPr>
              <a:defRPr sz="2400" b="1">
                <a:solidFill>
                  <a:srgbClr val="FFCC99"/>
                </a:solidFill>
                <a:latin typeface="Times New Roman" panose="02020603050405020304" pitchFamily="18" charset="0"/>
              </a:defRPr>
            </a:lvl1pPr>
            <a:lvl2pPr marL="742950" indent="-285750">
              <a:defRPr sz="2400" b="1">
                <a:solidFill>
                  <a:srgbClr val="FFCC99"/>
                </a:solidFill>
                <a:latin typeface="Times New Roman" panose="02020603050405020304" pitchFamily="18" charset="0"/>
              </a:defRPr>
            </a:lvl2pPr>
            <a:lvl3pPr marL="1143000" indent="-228600">
              <a:defRPr sz="2400" b="1">
                <a:solidFill>
                  <a:srgbClr val="FFCC99"/>
                </a:solidFill>
                <a:latin typeface="Times New Roman" panose="02020603050405020304" pitchFamily="18" charset="0"/>
              </a:defRPr>
            </a:lvl3pPr>
            <a:lvl4pPr marL="1600200" indent="-228600">
              <a:defRPr sz="2400" b="1">
                <a:solidFill>
                  <a:srgbClr val="FFCC99"/>
                </a:solidFill>
                <a:latin typeface="Times New Roman" panose="02020603050405020304" pitchFamily="18" charset="0"/>
              </a:defRPr>
            </a:lvl4pPr>
            <a:lvl5pPr marL="2057400" indent="-228600">
              <a:defRPr sz="2400" b="1">
                <a:solidFill>
                  <a:srgbClr val="FFCC99"/>
                </a:solidFill>
                <a:latin typeface="Times New Roman" panose="02020603050405020304" pitchFamily="18" charset="0"/>
              </a:defRPr>
            </a:lvl5pPr>
            <a:lvl6pPr marL="2514600" indent="-228600" eaLnBrk="0" fontAlgn="base" hangingPunct="0">
              <a:spcBef>
                <a:spcPct val="0"/>
              </a:spcBef>
              <a:spcAft>
                <a:spcPct val="0"/>
              </a:spcAft>
              <a:defRPr sz="2400" b="1">
                <a:solidFill>
                  <a:srgbClr val="FFCC99"/>
                </a:solidFill>
                <a:latin typeface="Times New Roman" panose="02020603050405020304" pitchFamily="18" charset="0"/>
              </a:defRPr>
            </a:lvl6pPr>
            <a:lvl7pPr marL="2971800" indent="-228600" eaLnBrk="0" fontAlgn="base" hangingPunct="0">
              <a:spcBef>
                <a:spcPct val="0"/>
              </a:spcBef>
              <a:spcAft>
                <a:spcPct val="0"/>
              </a:spcAft>
              <a:defRPr sz="2400" b="1">
                <a:solidFill>
                  <a:srgbClr val="FFCC99"/>
                </a:solidFill>
                <a:latin typeface="Times New Roman" panose="02020603050405020304" pitchFamily="18" charset="0"/>
              </a:defRPr>
            </a:lvl7pPr>
            <a:lvl8pPr marL="3429000" indent="-228600" eaLnBrk="0" fontAlgn="base" hangingPunct="0">
              <a:spcBef>
                <a:spcPct val="0"/>
              </a:spcBef>
              <a:spcAft>
                <a:spcPct val="0"/>
              </a:spcAft>
              <a:defRPr sz="2400" b="1">
                <a:solidFill>
                  <a:srgbClr val="FFCC99"/>
                </a:solidFill>
                <a:latin typeface="Times New Roman" panose="02020603050405020304" pitchFamily="18" charset="0"/>
              </a:defRPr>
            </a:lvl8pPr>
            <a:lvl9pPr marL="3886200" indent="-228600" eaLnBrk="0" fontAlgn="base" hangingPunct="0">
              <a:spcBef>
                <a:spcPct val="0"/>
              </a:spcBef>
              <a:spcAft>
                <a:spcPct val="0"/>
              </a:spcAft>
              <a:defRPr sz="2400" b="1">
                <a:solidFill>
                  <a:srgbClr val="FFCC99"/>
                </a:solidFill>
                <a:latin typeface="Times New Roman" panose="02020603050405020304" pitchFamily="18" charset="0"/>
              </a:defRPr>
            </a:lvl9pPr>
          </a:lstStyle>
          <a:p>
            <a:pPr eaLnBrk="1" hangingPunct="1"/>
            <a:endParaRPr lang="en-US" altLang="en-US" sz="1600">
              <a:solidFill>
                <a:srgbClr val="002060"/>
              </a:solidFill>
            </a:endParaRPr>
          </a:p>
        </p:txBody>
      </p:sp>
      <p:sp>
        <p:nvSpPr>
          <p:cNvPr id="77850" name="Oval 26"/>
          <p:cNvSpPr>
            <a:spLocks noChangeArrowheads="1"/>
          </p:cNvSpPr>
          <p:nvPr/>
        </p:nvSpPr>
        <p:spPr bwMode="auto">
          <a:xfrm>
            <a:off x="4897439" y="2824164"/>
            <a:ext cx="231775" cy="179387"/>
          </a:xfrm>
          <a:prstGeom prst="ellipse">
            <a:avLst/>
          </a:prstGeom>
          <a:solidFill>
            <a:schemeClr val="tx1"/>
          </a:solidFill>
          <a:ln w="28575">
            <a:solidFill>
              <a:srgbClr val="0000CC"/>
            </a:solidFill>
            <a:round/>
            <a:headEnd/>
            <a:tailEnd/>
          </a:ln>
        </p:spPr>
        <p:txBody>
          <a:bodyPr wrap="none" anchor="ctr"/>
          <a:lstStyle>
            <a:lvl1pPr>
              <a:defRPr sz="2400" b="1">
                <a:solidFill>
                  <a:srgbClr val="FFCC99"/>
                </a:solidFill>
                <a:latin typeface="Times New Roman" panose="02020603050405020304" pitchFamily="18" charset="0"/>
              </a:defRPr>
            </a:lvl1pPr>
            <a:lvl2pPr marL="742950" indent="-285750">
              <a:defRPr sz="2400" b="1">
                <a:solidFill>
                  <a:srgbClr val="FFCC99"/>
                </a:solidFill>
                <a:latin typeface="Times New Roman" panose="02020603050405020304" pitchFamily="18" charset="0"/>
              </a:defRPr>
            </a:lvl2pPr>
            <a:lvl3pPr marL="1143000" indent="-228600">
              <a:defRPr sz="2400" b="1">
                <a:solidFill>
                  <a:srgbClr val="FFCC99"/>
                </a:solidFill>
                <a:latin typeface="Times New Roman" panose="02020603050405020304" pitchFamily="18" charset="0"/>
              </a:defRPr>
            </a:lvl3pPr>
            <a:lvl4pPr marL="1600200" indent="-228600">
              <a:defRPr sz="2400" b="1">
                <a:solidFill>
                  <a:srgbClr val="FFCC99"/>
                </a:solidFill>
                <a:latin typeface="Times New Roman" panose="02020603050405020304" pitchFamily="18" charset="0"/>
              </a:defRPr>
            </a:lvl4pPr>
            <a:lvl5pPr marL="2057400" indent="-228600">
              <a:defRPr sz="2400" b="1">
                <a:solidFill>
                  <a:srgbClr val="FFCC99"/>
                </a:solidFill>
                <a:latin typeface="Times New Roman" panose="02020603050405020304" pitchFamily="18" charset="0"/>
              </a:defRPr>
            </a:lvl5pPr>
            <a:lvl6pPr marL="2514600" indent="-228600" eaLnBrk="0" fontAlgn="base" hangingPunct="0">
              <a:spcBef>
                <a:spcPct val="0"/>
              </a:spcBef>
              <a:spcAft>
                <a:spcPct val="0"/>
              </a:spcAft>
              <a:defRPr sz="2400" b="1">
                <a:solidFill>
                  <a:srgbClr val="FFCC99"/>
                </a:solidFill>
                <a:latin typeface="Times New Roman" panose="02020603050405020304" pitchFamily="18" charset="0"/>
              </a:defRPr>
            </a:lvl6pPr>
            <a:lvl7pPr marL="2971800" indent="-228600" eaLnBrk="0" fontAlgn="base" hangingPunct="0">
              <a:spcBef>
                <a:spcPct val="0"/>
              </a:spcBef>
              <a:spcAft>
                <a:spcPct val="0"/>
              </a:spcAft>
              <a:defRPr sz="2400" b="1">
                <a:solidFill>
                  <a:srgbClr val="FFCC99"/>
                </a:solidFill>
                <a:latin typeface="Times New Roman" panose="02020603050405020304" pitchFamily="18" charset="0"/>
              </a:defRPr>
            </a:lvl7pPr>
            <a:lvl8pPr marL="3429000" indent="-228600" eaLnBrk="0" fontAlgn="base" hangingPunct="0">
              <a:spcBef>
                <a:spcPct val="0"/>
              </a:spcBef>
              <a:spcAft>
                <a:spcPct val="0"/>
              </a:spcAft>
              <a:defRPr sz="2400" b="1">
                <a:solidFill>
                  <a:srgbClr val="FFCC99"/>
                </a:solidFill>
                <a:latin typeface="Times New Roman" panose="02020603050405020304" pitchFamily="18" charset="0"/>
              </a:defRPr>
            </a:lvl8pPr>
            <a:lvl9pPr marL="3886200" indent="-228600" eaLnBrk="0" fontAlgn="base" hangingPunct="0">
              <a:spcBef>
                <a:spcPct val="0"/>
              </a:spcBef>
              <a:spcAft>
                <a:spcPct val="0"/>
              </a:spcAft>
              <a:defRPr sz="2400" b="1">
                <a:solidFill>
                  <a:srgbClr val="FFCC99"/>
                </a:solidFill>
                <a:latin typeface="Times New Roman" panose="02020603050405020304" pitchFamily="18" charset="0"/>
              </a:defRPr>
            </a:lvl9pPr>
          </a:lstStyle>
          <a:p>
            <a:pPr eaLnBrk="1" hangingPunct="1"/>
            <a:endParaRPr lang="en-US" altLang="en-US" sz="1600">
              <a:solidFill>
                <a:srgbClr val="002060"/>
              </a:solidFill>
            </a:endParaRPr>
          </a:p>
        </p:txBody>
      </p:sp>
      <p:sp>
        <p:nvSpPr>
          <p:cNvPr id="77851" name="Oval 27"/>
          <p:cNvSpPr>
            <a:spLocks noChangeArrowheads="1"/>
          </p:cNvSpPr>
          <p:nvPr/>
        </p:nvSpPr>
        <p:spPr bwMode="auto">
          <a:xfrm>
            <a:off x="6124576" y="2884489"/>
            <a:ext cx="233363" cy="179387"/>
          </a:xfrm>
          <a:prstGeom prst="ellipse">
            <a:avLst/>
          </a:prstGeom>
          <a:solidFill>
            <a:schemeClr val="tx1"/>
          </a:solidFill>
          <a:ln w="28575">
            <a:solidFill>
              <a:srgbClr val="0000CC"/>
            </a:solidFill>
            <a:round/>
            <a:headEnd/>
            <a:tailEnd/>
          </a:ln>
        </p:spPr>
        <p:txBody>
          <a:bodyPr wrap="none" anchor="ctr"/>
          <a:lstStyle>
            <a:lvl1pPr>
              <a:defRPr sz="2400" b="1">
                <a:solidFill>
                  <a:srgbClr val="FFCC99"/>
                </a:solidFill>
                <a:latin typeface="Times New Roman" panose="02020603050405020304" pitchFamily="18" charset="0"/>
              </a:defRPr>
            </a:lvl1pPr>
            <a:lvl2pPr marL="742950" indent="-285750">
              <a:defRPr sz="2400" b="1">
                <a:solidFill>
                  <a:srgbClr val="FFCC99"/>
                </a:solidFill>
                <a:latin typeface="Times New Roman" panose="02020603050405020304" pitchFamily="18" charset="0"/>
              </a:defRPr>
            </a:lvl2pPr>
            <a:lvl3pPr marL="1143000" indent="-228600">
              <a:defRPr sz="2400" b="1">
                <a:solidFill>
                  <a:srgbClr val="FFCC99"/>
                </a:solidFill>
                <a:latin typeface="Times New Roman" panose="02020603050405020304" pitchFamily="18" charset="0"/>
              </a:defRPr>
            </a:lvl3pPr>
            <a:lvl4pPr marL="1600200" indent="-228600">
              <a:defRPr sz="2400" b="1">
                <a:solidFill>
                  <a:srgbClr val="FFCC99"/>
                </a:solidFill>
                <a:latin typeface="Times New Roman" panose="02020603050405020304" pitchFamily="18" charset="0"/>
              </a:defRPr>
            </a:lvl4pPr>
            <a:lvl5pPr marL="2057400" indent="-228600">
              <a:defRPr sz="2400" b="1">
                <a:solidFill>
                  <a:srgbClr val="FFCC99"/>
                </a:solidFill>
                <a:latin typeface="Times New Roman" panose="02020603050405020304" pitchFamily="18" charset="0"/>
              </a:defRPr>
            </a:lvl5pPr>
            <a:lvl6pPr marL="2514600" indent="-228600" eaLnBrk="0" fontAlgn="base" hangingPunct="0">
              <a:spcBef>
                <a:spcPct val="0"/>
              </a:spcBef>
              <a:spcAft>
                <a:spcPct val="0"/>
              </a:spcAft>
              <a:defRPr sz="2400" b="1">
                <a:solidFill>
                  <a:srgbClr val="FFCC99"/>
                </a:solidFill>
                <a:latin typeface="Times New Roman" panose="02020603050405020304" pitchFamily="18" charset="0"/>
              </a:defRPr>
            </a:lvl6pPr>
            <a:lvl7pPr marL="2971800" indent="-228600" eaLnBrk="0" fontAlgn="base" hangingPunct="0">
              <a:spcBef>
                <a:spcPct val="0"/>
              </a:spcBef>
              <a:spcAft>
                <a:spcPct val="0"/>
              </a:spcAft>
              <a:defRPr sz="2400" b="1">
                <a:solidFill>
                  <a:srgbClr val="FFCC99"/>
                </a:solidFill>
                <a:latin typeface="Times New Roman" panose="02020603050405020304" pitchFamily="18" charset="0"/>
              </a:defRPr>
            </a:lvl7pPr>
            <a:lvl8pPr marL="3429000" indent="-228600" eaLnBrk="0" fontAlgn="base" hangingPunct="0">
              <a:spcBef>
                <a:spcPct val="0"/>
              </a:spcBef>
              <a:spcAft>
                <a:spcPct val="0"/>
              </a:spcAft>
              <a:defRPr sz="2400" b="1">
                <a:solidFill>
                  <a:srgbClr val="FFCC99"/>
                </a:solidFill>
                <a:latin typeface="Times New Roman" panose="02020603050405020304" pitchFamily="18" charset="0"/>
              </a:defRPr>
            </a:lvl8pPr>
            <a:lvl9pPr marL="3886200" indent="-228600" eaLnBrk="0" fontAlgn="base" hangingPunct="0">
              <a:spcBef>
                <a:spcPct val="0"/>
              </a:spcBef>
              <a:spcAft>
                <a:spcPct val="0"/>
              </a:spcAft>
              <a:defRPr sz="2400" b="1">
                <a:solidFill>
                  <a:srgbClr val="FFCC99"/>
                </a:solidFill>
                <a:latin typeface="Times New Roman" panose="02020603050405020304" pitchFamily="18" charset="0"/>
              </a:defRPr>
            </a:lvl9pPr>
          </a:lstStyle>
          <a:p>
            <a:pPr eaLnBrk="1" hangingPunct="1"/>
            <a:endParaRPr lang="en-US" altLang="en-US" sz="1600">
              <a:solidFill>
                <a:srgbClr val="002060"/>
              </a:solidFill>
            </a:endParaRPr>
          </a:p>
        </p:txBody>
      </p:sp>
      <p:sp>
        <p:nvSpPr>
          <p:cNvPr id="77853" name="Oval 29"/>
          <p:cNvSpPr>
            <a:spLocks noChangeArrowheads="1"/>
          </p:cNvSpPr>
          <p:nvPr/>
        </p:nvSpPr>
        <p:spPr bwMode="auto">
          <a:xfrm>
            <a:off x="6330951" y="1927225"/>
            <a:ext cx="385763" cy="298450"/>
          </a:xfrm>
          <a:prstGeom prst="ellipse">
            <a:avLst/>
          </a:prstGeom>
          <a:noFill/>
          <a:ln w="28575">
            <a:solidFill>
              <a:srgbClr val="0000CC"/>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rgbClr val="FFCC99"/>
                </a:solidFill>
                <a:latin typeface="Times New Roman" panose="02020603050405020304" pitchFamily="18" charset="0"/>
              </a:defRPr>
            </a:lvl1pPr>
            <a:lvl2pPr marL="742950" indent="-285750">
              <a:defRPr sz="2400" b="1">
                <a:solidFill>
                  <a:srgbClr val="FFCC99"/>
                </a:solidFill>
                <a:latin typeface="Times New Roman" panose="02020603050405020304" pitchFamily="18" charset="0"/>
              </a:defRPr>
            </a:lvl2pPr>
            <a:lvl3pPr marL="1143000" indent="-228600">
              <a:defRPr sz="2400" b="1">
                <a:solidFill>
                  <a:srgbClr val="FFCC99"/>
                </a:solidFill>
                <a:latin typeface="Times New Roman" panose="02020603050405020304" pitchFamily="18" charset="0"/>
              </a:defRPr>
            </a:lvl3pPr>
            <a:lvl4pPr marL="1600200" indent="-228600">
              <a:defRPr sz="2400" b="1">
                <a:solidFill>
                  <a:srgbClr val="FFCC99"/>
                </a:solidFill>
                <a:latin typeface="Times New Roman" panose="02020603050405020304" pitchFamily="18" charset="0"/>
              </a:defRPr>
            </a:lvl4pPr>
            <a:lvl5pPr marL="2057400" indent="-228600">
              <a:defRPr sz="2400" b="1">
                <a:solidFill>
                  <a:srgbClr val="FFCC99"/>
                </a:solidFill>
                <a:latin typeface="Times New Roman" panose="02020603050405020304" pitchFamily="18" charset="0"/>
              </a:defRPr>
            </a:lvl5pPr>
            <a:lvl6pPr marL="2514600" indent="-228600" eaLnBrk="0" fontAlgn="base" hangingPunct="0">
              <a:spcBef>
                <a:spcPct val="0"/>
              </a:spcBef>
              <a:spcAft>
                <a:spcPct val="0"/>
              </a:spcAft>
              <a:defRPr sz="2400" b="1">
                <a:solidFill>
                  <a:srgbClr val="FFCC99"/>
                </a:solidFill>
                <a:latin typeface="Times New Roman" panose="02020603050405020304" pitchFamily="18" charset="0"/>
              </a:defRPr>
            </a:lvl6pPr>
            <a:lvl7pPr marL="2971800" indent="-228600" eaLnBrk="0" fontAlgn="base" hangingPunct="0">
              <a:spcBef>
                <a:spcPct val="0"/>
              </a:spcBef>
              <a:spcAft>
                <a:spcPct val="0"/>
              </a:spcAft>
              <a:defRPr sz="2400" b="1">
                <a:solidFill>
                  <a:srgbClr val="FFCC99"/>
                </a:solidFill>
                <a:latin typeface="Times New Roman" panose="02020603050405020304" pitchFamily="18" charset="0"/>
              </a:defRPr>
            </a:lvl7pPr>
            <a:lvl8pPr marL="3429000" indent="-228600" eaLnBrk="0" fontAlgn="base" hangingPunct="0">
              <a:spcBef>
                <a:spcPct val="0"/>
              </a:spcBef>
              <a:spcAft>
                <a:spcPct val="0"/>
              </a:spcAft>
              <a:defRPr sz="2400" b="1">
                <a:solidFill>
                  <a:srgbClr val="FFCC99"/>
                </a:solidFill>
                <a:latin typeface="Times New Roman" panose="02020603050405020304" pitchFamily="18" charset="0"/>
              </a:defRPr>
            </a:lvl8pPr>
            <a:lvl9pPr marL="3886200" indent="-228600" eaLnBrk="0" fontAlgn="base" hangingPunct="0">
              <a:spcBef>
                <a:spcPct val="0"/>
              </a:spcBef>
              <a:spcAft>
                <a:spcPct val="0"/>
              </a:spcAft>
              <a:defRPr sz="2400" b="1">
                <a:solidFill>
                  <a:srgbClr val="FFCC99"/>
                </a:solidFill>
                <a:latin typeface="Times New Roman" panose="02020603050405020304" pitchFamily="18" charset="0"/>
              </a:defRPr>
            </a:lvl9pPr>
          </a:lstStyle>
          <a:p>
            <a:pPr eaLnBrk="1" hangingPunct="1"/>
            <a:endParaRPr lang="en-US" altLang="en-US" sz="1600">
              <a:solidFill>
                <a:srgbClr val="002060"/>
              </a:solidFill>
            </a:endParaRPr>
          </a:p>
        </p:txBody>
      </p:sp>
      <p:sp>
        <p:nvSpPr>
          <p:cNvPr id="77854" name="Oval 30"/>
          <p:cNvSpPr>
            <a:spLocks noChangeArrowheads="1"/>
          </p:cNvSpPr>
          <p:nvPr/>
        </p:nvSpPr>
        <p:spPr bwMode="auto">
          <a:xfrm>
            <a:off x="5170488" y="2344739"/>
            <a:ext cx="385762" cy="300037"/>
          </a:xfrm>
          <a:prstGeom prst="ellipse">
            <a:avLst/>
          </a:prstGeom>
          <a:noFill/>
          <a:ln w="28575">
            <a:solidFill>
              <a:srgbClr val="0000CC"/>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rgbClr val="FFCC99"/>
                </a:solidFill>
                <a:latin typeface="Times New Roman" panose="02020603050405020304" pitchFamily="18" charset="0"/>
              </a:defRPr>
            </a:lvl1pPr>
            <a:lvl2pPr marL="742950" indent="-285750">
              <a:defRPr sz="2400" b="1">
                <a:solidFill>
                  <a:srgbClr val="FFCC99"/>
                </a:solidFill>
                <a:latin typeface="Times New Roman" panose="02020603050405020304" pitchFamily="18" charset="0"/>
              </a:defRPr>
            </a:lvl2pPr>
            <a:lvl3pPr marL="1143000" indent="-228600">
              <a:defRPr sz="2400" b="1">
                <a:solidFill>
                  <a:srgbClr val="FFCC99"/>
                </a:solidFill>
                <a:latin typeface="Times New Roman" panose="02020603050405020304" pitchFamily="18" charset="0"/>
              </a:defRPr>
            </a:lvl3pPr>
            <a:lvl4pPr marL="1600200" indent="-228600">
              <a:defRPr sz="2400" b="1">
                <a:solidFill>
                  <a:srgbClr val="FFCC99"/>
                </a:solidFill>
                <a:latin typeface="Times New Roman" panose="02020603050405020304" pitchFamily="18" charset="0"/>
              </a:defRPr>
            </a:lvl4pPr>
            <a:lvl5pPr marL="2057400" indent="-228600">
              <a:defRPr sz="2400" b="1">
                <a:solidFill>
                  <a:srgbClr val="FFCC99"/>
                </a:solidFill>
                <a:latin typeface="Times New Roman" panose="02020603050405020304" pitchFamily="18" charset="0"/>
              </a:defRPr>
            </a:lvl5pPr>
            <a:lvl6pPr marL="2514600" indent="-228600" eaLnBrk="0" fontAlgn="base" hangingPunct="0">
              <a:spcBef>
                <a:spcPct val="0"/>
              </a:spcBef>
              <a:spcAft>
                <a:spcPct val="0"/>
              </a:spcAft>
              <a:defRPr sz="2400" b="1">
                <a:solidFill>
                  <a:srgbClr val="FFCC99"/>
                </a:solidFill>
                <a:latin typeface="Times New Roman" panose="02020603050405020304" pitchFamily="18" charset="0"/>
              </a:defRPr>
            </a:lvl6pPr>
            <a:lvl7pPr marL="2971800" indent="-228600" eaLnBrk="0" fontAlgn="base" hangingPunct="0">
              <a:spcBef>
                <a:spcPct val="0"/>
              </a:spcBef>
              <a:spcAft>
                <a:spcPct val="0"/>
              </a:spcAft>
              <a:defRPr sz="2400" b="1">
                <a:solidFill>
                  <a:srgbClr val="FFCC99"/>
                </a:solidFill>
                <a:latin typeface="Times New Roman" panose="02020603050405020304" pitchFamily="18" charset="0"/>
              </a:defRPr>
            </a:lvl7pPr>
            <a:lvl8pPr marL="3429000" indent="-228600" eaLnBrk="0" fontAlgn="base" hangingPunct="0">
              <a:spcBef>
                <a:spcPct val="0"/>
              </a:spcBef>
              <a:spcAft>
                <a:spcPct val="0"/>
              </a:spcAft>
              <a:defRPr sz="2400" b="1">
                <a:solidFill>
                  <a:srgbClr val="FFCC99"/>
                </a:solidFill>
                <a:latin typeface="Times New Roman" panose="02020603050405020304" pitchFamily="18" charset="0"/>
              </a:defRPr>
            </a:lvl8pPr>
            <a:lvl9pPr marL="3886200" indent="-228600" eaLnBrk="0" fontAlgn="base" hangingPunct="0">
              <a:spcBef>
                <a:spcPct val="0"/>
              </a:spcBef>
              <a:spcAft>
                <a:spcPct val="0"/>
              </a:spcAft>
              <a:defRPr sz="2400" b="1">
                <a:solidFill>
                  <a:srgbClr val="FFCC99"/>
                </a:solidFill>
                <a:latin typeface="Times New Roman" panose="02020603050405020304" pitchFamily="18" charset="0"/>
              </a:defRPr>
            </a:lvl9pPr>
          </a:lstStyle>
          <a:p>
            <a:pPr eaLnBrk="1" hangingPunct="1"/>
            <a:endParaRPr lang="en-US" altLang="en-US" sz="1600">
              <a:solidFill>
                <a:srgbClr val="002060"/>
              </a:solidFill>
            </a:endParaRPr>
          </a:p>
        </p:txBody>
      </p:sp>
      <p:sp>
        <p:nvSpPr>
          <p:cNvPr id="77855" name="Oval 31"/>
          <p:cNvSpPr>
            <a:spLocks noChangeArrowheads="1"/>
          </p:cNvSpPr>
          <p:nvPr/>
        </p:nvSpPr>
        <p:spPr bwMode="auto">
          <a:xfrm>
            <a:off x="3602038" y="1447800"/>
            <a:ext cx="387350" cy="300038"/>
          </a:xfrm>
          <a:prstGeom prst="ellipse">
            <a:avLst/>
          </a:prstGeom>
          <a:noFill/>
          <a:ln w="28575">
            <a:solidFill>
              <a:srgbClr val="0000CC"/>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rgbClr val="FFCC99"/>
                </a:solidFill>
                <a:latin typeface="Times New Roman" panose="02020603050405020304" pitchFamily="18" charset="0"/>
              </a:defRPr>
            </a:lvl1pPr>
            <a:lvl2pPr marL="742950" indent="-285750">
              <a:defRPr sz="2400" b="1">
                <a:solidFill>
                  <a:srgbClr val="FFCC99"/>
                </a:solidFill>
                <a:latin typeface="Times New Roman" panose="02020603050405020304" pitchFamily="18" charset="0"/>
              </a:defRPr>
            </a:lvl2pPr>
            <a:lvl3pPr marL="1143000" indent="-228600">
              <a:defRPr sz="2400" b="1">
                <a:solidFill>
                  <a:srgbClr val="FFCC99"/>
                </a:solidFill>
                <a:latin typeface="Times New Roman" panose="02020603050405020304" pitchFamily="18" charset="0"/>
              </a:defRPr>
            </a:lvl3pPr>
            <a:lvl4pPr marL="1600200" indent="-228600">
              <a:defRPr sz="2400" b="1">
                <a:solidFill>
                  <a:srgbClr val="FFCC99"/>
                </a:solidFill>
                <a:latin typeface="Times New Roman" panose="02020603050405020304" pitchFamily="18" charset="0"/>
              </a:defRPr>
            </a:lvl4pPr>
            <a:lvl5pPr marL="2057400" indent="-228600">
              <a:defRPr sz="2400" b="1">
                <a:solidFill>
                  <a:srgbClr val="FFCC99"/>
                </a:solidFill>
                <a:latin typeface="Times New Roman" panose="02020603050405020304" pitchFamily="18" charset="0"/>
              </a:defRPr>
            </a:lvl5pPr>
            <a:lvl6pPr marL="2514600" indent="-228600" eaLnBrk="0" fontAlgn="base" hangingPunct="0">
              <a:spcBef>
                <a:spcPct val="0"/>
              </a:spcBef>
              <a:spcAft>
                <a:spcPct val="0"/>
              </a:spcAft>
              <a:defRPr sz="2400" b="1">
                <a:solidFill>
                  <a:srgbClr val="FFCC99"/>
                </a:solidFill>
                <a:latin typeface="Times New Roman" panose="02020603050405020304" pitchFamily="18" charset="0"/>
              </a:defRPr>
            </a:lvl6pPr>
            <a:lvl7pPr marL="2971800" indent="-228600" eaLnBrk="0" fontAlgn="base" hangingPunct="0">
              <a:spcBef>
                <a:spcPct val="0"/>
              </a:spcBef>
              <a:spcAft>
                <a:spcPct val="0"/>
              </a:spcAft>
              <a:defRPr sz="2400" b="1">
                <a:solidFill>
                  <a:srgbClr val="FFCC99"/>
                </a:solidFill>
                <a:latin typeface="Times New Roman" panose="02020603050405020304" pitchFamily="18" charset="0"/>
              </a:defRPr>
            </a:lvl7pPr>
            <a:lvl8pPr marL="3429000" indent="-228600" eaLnBrk="0" fontAlgn="base" hangingPunct="0">
              <a:spcBef>
                <a:spcPct val="0"/>
              </a:spcBef>
              <a:spcAft>
                <a:spcPct val="0"/>
              </a:spcAft>
              <a:defRPr sz="2400" b="1">
                <a:solidFill>
                  <a:srgbClr val="FFCC99"/>
                </a:solidFill>
                <a:latin typeface="Times New Roman" panose="02020603050405020304" pitchFamily="18" charset="0"/>
              </a:defRPr>
            </a:lvl8pPr>
            <a:lvl9pPr marL="3886200" indent="-228600" eaLnBrk="0" fontAlgn="base" hangingPunct="0">
              <a:spcBef>
                <a:spcPct val="0"/>
              </a:spcBef>
              <a:spcAft>
                <a:spcPct val="0"/>
              </a:spcAft>
              <a:defRPr sz="2400" b="1">
                <a:solidFill>
                  <a:srgbClr val="FFCC99"/>
                </a:solidFill>
                <a:latin typeface="Times New Roman" panose="02020603050405020304" pitchFamily="18" charset="0"/>
              </a:defRPr>
            </a:lvl9pPr>
          </a:lstStyle>
          <a:p>
            <a:pPr eaLnBrk="1" hangingPunct="1"/>
            <a:endParaRPr lang="en-US" altLang="en-US" sz="1600">
              <a:solidFill>
                <a:srgbClr val="002060"/>
              </a:solidFill>
            </a:endParaRPr>
          </a:p>
        </p:txBody>
      </p:sp>
      <p:sp>
        <p:nvSpPr>
          <p:cNvPr id="77857" name="Line 33"/>
          <p:cNvSpPr>
            <a:spLocks noChangeShapeType="1"/>
          </p:cNvSpPr>
          <p:nvPr/>
        </p:nvSpPr>
        <p:spPr bwMode="auto">
          <a:xfrm>
            <a:off x="4114800" y="1692275"/>
            <a:ext cx="2159000" cy="304800"/>
          </a:xfrm>
          <a:prstGeom prst="line">
            <a:avLst/>
          </a:prstGeom>
          <a:noFill/>
          <a:ln w="28575">
            <a:solidFill>
              <a:srgbClr val="0000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7858" name="Line 34"/>
          <p:cNvSpPr>
            <a:spLocks noChangeShapeType="1"/>
          </p:cNvSpPr>
          <p:nvPr/>
        </p:nvSpPr>
        <p:spPr bwMode="auto">
          <a:xfrm>
            <a:off x="4038600" y="1768476"/>
            <a:ext cx="1390650" cy="657225"/>
          </a:xfrm>
          <a:prstGeom prst="line">
            <a:avLst/>
          </a:prstGeom>
          <a:noFill/>
          <a:ln w="28575">
            <a:solidFill>
              <a:srgbClr val="0000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7859" name="Line 35"/>
          <p:cNvSpPr>
            <a:spLocks noChangeShapeType="1"/>
          </p:cNvSpPr>
          <p:nvPr/>
        </p:nvSpPr>
        <p:spPr bwMode="auto">
          <a:xfrm>
            <a:off x="3738564" y="1866901"/>
            <a:ext cx="231775" cy="957263"/>
          </a:xfrm>
          <a:prstGeom prst="line">
            <a:avLst/>
          </a:prstGeom>
          <a:noFill/>
          <a:ln w="28575">
            <a:solidFill>
              <a:srgbClr val="0000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7860" name="Line 36"/>
          <p:cNvSpPr>
            <a:spLocks noChangeShapeType="1"/>
          </p:cNvSpPr>
          <p:nvPr/>
        </p:nvSpPr>
        <p:spPr bwMode="auto">
          <a:xfrm flipH="1">
            <a:off x="5033964" y="2644776"/>
            <a:ext cx="230187" cy="239713"/>
          </a:xfrm>
          <a:prstGeom prst="line">
            <a:avLst/>
          </a:prstGeom>
          <a:noFill/>
          <a:ln w="28575">
            <a:solidFill>
              <a:srgbClr val="0000CC"/>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77861" name="Line 37"/>
          <p:cNvSpPr>
            <a:spLocks noChangeShapeType="1"/>
          </p:cNvSpPr>
          <p:nvPr/>
        </p:nvSpPr>
        <p:spPr bwMode="auto">
          <a:xfrm>
            <a:off x="5511800" y="2584450"/>
            <a:ext cx="850900" cy="419100"/>
          </a:xfrm>
          <a:prstGeom prst="line">
            <a:avLst/>
          </a:prstGeom>
          <a:noFill/>
          <a:ln w="28575">
            <a:solidFill>
              <a:srgbClr val="0000CC"/>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77862" name="Line 38"/>
          <p:cNvSpPr>
            <a:spLocks noChangeShapeType="1"/>
          </p:cNvSpPr>
          <p:nvPr/>
        </p:nvSpPr>
        <p:spPr bwMode="auto">
          <a:xfrm>
            <a:off x="5511800" y="2465389"/>
            <a:ext cx="850900" cy="1587"/>
          </a:xfrm>
          <a:prstGeom prst="line">
            <a:avLst/>
          </a:prstGeom>
          <a:noFill/>
          <a:ln w="28575">
            <a:solidFill>
              <a:srgbClr val="0000CC"/>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77863" name="Line 39"/>
          <p:cNvSpPr>
            <a:spLocks noChangeShapeType="1"/>
          </p:cNvSpPr>
          <p:nvPr/>
        </p:nvSpPr>
        <p:spPr bwMode="auto">
          <a:xfrm>
            <a:off x="6651625" y="1997075"/>
            <a:ext cx="1874838" cy="50800"/>
          </a:xfrm>
          <a:prstGeom prst="line">
            <a:avLst/>
          </a:prstGeom>
          <a:noFill/>
          <a:ln w="28575">
            <a:solidFill>
              <a:srgbClr val="0000CC"/>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77864" name="Line 40"/>
          <p:cNvSpPr>
            <a:spLocks noChangeShapeType="1"/>
          </p:cNvSpPr>
          <p:nvPr/>
        </p:nvSpPr>
        <p:spPr bwMode="auto">
          <a:xfrm flipV="1">
            <a:off x="6534151" y="909639"/>
            <a:ext cx="309563" cy="1017587"/>
          </a:xfrm>
          <a:prstGeom prst="line">
            <a:avLst/>
          </a:prstGeom>
          <a:noFill/>
          <a:ln w="28575">
            <a:solidFill>
              <a:srgbClr val="0000CC"/>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77865" name="Line 41"/>
          <p:cNvSpPr>
            <a:spLocks noChangeShapeType="1"/>
          </p:cNvSpPr>
          <p:nvPr/>
        </p:nvSpPr>
        <p:spPr bwMode="auto">
          <a:xfrm flipV="1">
            <a:off x="6670676" y="969963"/>
            <a:ext cx="1700213" cy="1016000"/>
          </a:xfrm>
          <a:prstGeom prst="line">
            <a:avLst/>
          </a:prstGeom>
          <a:noFill/>
          <a:ln w="28575">
            <a:solidFill>
              <a:srgbClr val="0000CC"/>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77866" name="Line 42"/>
          <p:cNvSpPr>
            <a:spLocks noChangeShapeType="1"/>
          </p:cNvSpPr>
          <p:nvPr/>
        </p:nvSpPr>
        <p:spPr bwMode="auto">
          <a:xfrm flipH="1">
            <a:off x="3465514" y="3122614"/>
            <a:ext cx="541337" cy="1436687"/>
          </a:xfrm>
          <a:prstGeom prst="line">
            <a:avLst/>
          </a:prstGeom>
          <a:noFill/>
          <a:ln w="28575">
            <a:solidFill>
              <a:srgbClr val="0000CC"/>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77867" name="Line 43"/>
          <p:cNvSpPr>
            <a:spLocks noChangeShapeType="1"/>
          </p:cNvSpPr>
          <p:nvPr/>
        </p:nvSpPr>
        <p:spPr bwMode="auto">
          <a:xfrm>
            <a:off x="4164014" y="2911475"/>
            <a:ext cx="3303587" cy="990600"/>
          </a:xfrm>
          <a:prstGeom prst="line">
            <a:avLst/>
          </a:prstGeom>
          <a:noFill/>
          <a:ln w="28575">
            <a:solidFill>
              <a:srgbClr val="0000CC"/>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77881" name="Oval 57"/>
          <p:cNvSpPr>
            <a:spLocks noChangeArrowheads="1"/>
          </p:cNvSpPr>
          <p:nvPr/>
        </p:nvSpPr>
        <p:spPr bwMode="auto">
          <a:xfrm>
            <a:off x="1828800" y="3721101"/>
            <a:ext cx="3632200" cy="1795463"/>
          </a:xfrm>
          <a:prstGeom prst="ellipse">
            <a:avLst/>
          </a:prstGeom>
          <a:noFill/>
          <a:ln w="28575">
            <a:solidFill>
              <a:srgbClr val="0000CC"/>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rgbClr val="FFCC99"/>
                </a:solidFill>
                <a:latin typeface="Times New Roman" panose="02020603050405020304" pitchFamily="18" charset="0"/>
              </a:defRPr>
            </a:lvl1pPr>
            <a:lvl2pPr marL="742950" indent="-285750">
              <a:defRPr sz="2400" b="1">
                <a:solidFill>
                  <a:srgbClr val="FFCC99"/>
                </a:solidFill>
                <a:latin typeface="Times New Roman" panose="02020603050405020304" pitchFamily="18" charset="0"/>
              </a:defRPr>
            </a:lvl2pPr>
            <a:lvl3pPr marL="1143000" indent="-228600">
              <a:defRPr sz="2400" b="1">
                <a:solidFill>
                  <a:srgbClr val="FFCC99"/>
                </a:solidFill>
                <a:latin typeface="Times New Roman" panose="02020603050405020304" pitchFamily="18" charset="0"/>
              </a:defRPr>
            </a:lvl3pPr>
            <a:lvl4pPr marL="1600200" indent="-228600">
              <a:defRPr sz="2400" b="1">
                <a:solidFill>
                  <a:srgbClr val="FFCC99"/>
                </a:solidFill>
                <a:latin typeface="Times New Roman" panose="02020603050405020304" pitchFamily="18" charset="0"/>
              </a:defRPr>
            </a:lvl4pPr>
            <a:lvl5pPr marL="2057400" indent="-228600">
              <a:defRPr sz="2400" b="1">
                <a:solidFill>
                  <a:srgbClr val="FFCC99"/>
                </a:solidFill>
                <a:latin typeface="Times New Roman" panose="02020603050405020304" pitchFamily="18" charset="0"/>
              </a:defRPr>
            </a:lvl5pPr>
            <a:lvl6pPr marL="2514600" indent="-228600" eaLnBrk="0" fontAlgn="base" hangingPunct="0">
              <a:spcBef>
                <a:spcPct val="0"/>
              </a:spcBef>
              <a:spcAft>
                <a:spcPct val="0"/>
              </a:spcAft>
              <a:defRPr sz="2400" b="1">
                <a:solidFill>
                  <a:srgbClr val="FFCC99"/>
                </a:solidFill>
                <a:latin typeface="Times New Roman" panose="02020603050405020304" pitchFamily="18" charset="0"/>
              </a:defRPr>
            </a:lvl6pPr>
            <a:lvl7pPr marL="2971800" indent="-228600" eaLnBrk="0" fontAlgn="base" hangingPunct="0">
              <a:spcBef>
                <a:spcPct val="0"/>
              </a:spcBef>
              <a:spcAft>
                <a:spcPct val="0"/>
              </a:spcAft>
              <a:defRPr sz="2400" b="1">
                <a:solidFill>
                  <a:srgbClr val="FFCC99"/>
                </a:solidFill>
                <a:latin typeface="Times New Roman" panose="02020603050405020304" pitchFamily="18" charset="0"/>
              </a:defRPr>
            </a:lvl7pPr>
            <a:lvl8pPr marL="3429000" indent="-228600" eaLnBrk="0" fontAlgn="base" hangingPunct="0">
              <a:spcBef>
                <a:spcPct val="0"/>
              </a:spcBef>
              <a:spcAft>
                <a:spcPct val="0"/>
              </a:spcAft>
              <a:defRPr sz="2400" b="1">
                <a:solidFill>
                  <a:srgbClr val="FFCC99"/>
                </a:solidFill>
                <a:latin typeface="Times New Roman" panose="02020603050405020304" pitchFamily="18" charset="0"/>
              </a:defRPr>
            </a:lvl8pPr>
            <a:lvl9pPr marL="3886200" indent="-228600" eaLnBrk="0" fontAlgn="base" hangingPunct="0">
              <a:spcBef>
                <a:spcPct val="0"/>
              </a:spcBef>
              <a:spcAft>
                <a:spcPct val="0"/>
              </a:spcAft>
              <a:defRPr sz="2400" b="1">
                <a:solidFill>
                  <a:srgbClr val="FFCC99"/>
                </a:solidFill>
                <a:latin typeface="Times New Roman" panose="02020603050405020304" pitchFamily="18" charset="0"/>
              </a:defRPr>
            </a:lvl9pPr>
          </a:lstStyle>
          <a:p>
            <a:pPr eaLnBrk="1" hangingPunct="1"/>
            <a:endParaRPr lang="en-US" altLang="en-US" sz="1600">
              <a:solidFill>
                <a:srgbClr val="002060"/>
              </a:solidFill>
            </a:endParaRPr>
          </a:p>
        </p:txBody>
      </p:sp>
      <p:sp>
        <p:nvSpPr>
          <p:cNvPr id="77882" name="Oval 58"/>
          <p:cNvSpPr>
            <a:spLocks noChangeArrowheads="1"/>
          </p:cNvSpPr>
          <p:nvPr/>
        </p:nvSpPr>
        <p:spPr bwMode="auto">
          <a:xfrm>
            <a:off x="2646363" y="2584450"/>
            <a:ext cx="2628900" cy="1136650"/>
          </a:xfrm>
          <a:prstGeom prst="ellipse">
            <a:avLst/>
          </a:prstGeom>
          <a:noFill/>
          <a:ln w="28575">
            <a:solidFill>
              <a:srgbClr val="0000CC"/>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rgbClr val="FFCC99"/>
                </a:solidFill>
                <a:latin typeface="Times New Roman" panose="02020603050405020304" pitchFamily="18" charset="0"/>
              </a:defRPr>
            </a:lvl1pPr>
            <a:lvl2pPr marL="742950" indent="-285750">
              <a:defRPr sz="2400" b="1">
                <a:solidFill>
                  <a:srgbClr val="FFCC99"/>
                </a:solidFill>
                <a:latin typeface="Times New Roman" panose="02020603050405020304" pitchFamily="18" charset="0"/>
              </a:defRPr>
            </a:lvl2pPr>
            <a:lvl3pPr marL="1143000" indent="-228600">
              <a:defRPr sz="2400" b="1">
                <a:solidFill>
                  <a:srgbClr val="FFCC99"/>
                </a:solidFill>
                <a:latin typeface="Times New Roman" panose="02020603050405020304" pitchFamily="18" charset="0"/>
              </a:defRPr>
            </a:lvl3pPr>
            <a:lvl4pPr marL="1600200" indent="-228600">
              <a:defRPr sz="2400" b="1">
                <a:solidFill>
                  <a:srgbClr val="FFCC99"/>
                </a:solidFill>
                <a:latin typeface="Times New Roman" panose="02020603050405020304" pitchFamily="18" charset="0"/>
              </a:defRPr>
            </a:lvl4pPr>
            <a:lvl5pPr marL="2057400" indent="-228600">
              <a:defRPr sz="2400" b="1">
                <a:solidFill>
                  <a:srgbClr val="FFCC99"/>
                </a:solidFill>
                <a:latin typeface="Times New Roman" panose="02020603050405020304" pitchFamily="18" charset="0"/>
              </a:defRPr>
            </a:lvl5pPr>
            <a:lvl6pPr marL="2514600" indent="-228600" eaLnBrk="0" fontAlgn="base" hangingPunct="0">
              <a:spcBef>
                <a:spcPct val="0"/>
              </a:spcBef>
              <a:spcAft>
                <a:spcPct val="0"/>
              </a:spcAft>
              <a:defRPr sz="2400" b="1">
                <a:solidFill>
                  <a:srgbClr val="FFCC99"/>
                </a:solidFill>
                <a:latin typeface="Times New Roman" panose="02020603050405020304" pitchFamily="18" charset="0"/>
              </a:defRPr>
            </a:lvl6pPr>
            <a:lvl7pPr marL="2971800" indent="-228600" eaLnBrk="0" fontAlgn="base" hangingPunct="0">
              <a:spcBef>
                <a:spcPct val="0"/>
              </a:spcBef>
              <a:spcAft>
                <a:spcPct val="0"/>
              </a:spcAft>
              <a:defRPr sz="2400" b="1">
                <a:solidFill>
                  <a:srgbClr val="FFCC99"/>
                </a:solidFill>
                <a:latin typeface="Times New Roman" panose="02020603050405020304" pitchFamily="18" charset="0"/>
              </a:defRPr>
            </a:lvl7pPr>
            <a:lvl8pPr marL="3429000" indent="-228600" eaLnBrk="0" fontAlgn="base" hangingPunct="0">
              <a:spcBef>
                <a:spcPct val="0"/>
              </a:spcBef>
              <a:spcAft>
                <a:spcPct val="0"/>
              </a:spcAft>
              <a:defRPr sz="2400" b="1">
                <a:solidFill>
                  <a:srgbClr val="FFCC99"/>
                </a:solidFill>
                <a:latin typeface="Times New Roman" panose="02020603050405020304" pitchFamily="18" charset="0"/>
              </a:defRPr>
            </a:lvl8pPr>
            <a:lvl9pPr marL="3886200" indent="-228600" eaLnBrk="0" fontAlgn="base" hangingPunct="0">
              <a:spcBef>
                <a:spcPct val="0"/>
              </a:spcBef>
              <a:spcAft>
                <a:spcPct val="0"/>
              </a:spcAft>
              <a:defRPr sz="2400" b="1">
                <a:solidFill>
                  <a:srgbClr val="FFCC99"/>
                </a:solidFill>
                <a:latin typeface="Times New Roman" panose="02020603050405020304" pitchFamily="18" charset="0"/>
              </a:defRPr>
            </a:lvl9pPr>
          </a:lstStyle>
          <a:p>
            <a:pPr eaLnBrk="1" hangingPunct="1"/>
            <a:endParaRPr lang="en-US" altLang="en-US" sz="1600">
              <a:solidFill>
                <a:srgbClr val="002060"/>
              </a:solidFill>
            </a:endParaRPr>
          </a:p>
        </p:txBody>
      </p:sp>
      <p:sp>
        <p:nvSpPr>
          <p:cNvPr id="77883" name="Oval 59"/>
          <p:cNvSpPr>
            <a:spLocks noChangeArrowheads="1"/>
          </p:cNvSpPr>
          <p:nvPr/>
        </p:nvSpPr>
        <p:spPr bwMode="auto">
          <a:xfrm>
            <a:off x="6330951" y="2644776"/>
            <a:ext cx="2936875" cy="2392363"/>
          </a:xfrm>
          <a:prstGeom prst="ellipse">
            <a:avLst/>
          </a:prstGeom>
          <a:noFill/>
          <a:ln w="28575">
            <a:solidFill>
              <a:srgbClr val="0000CC"/>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rgbClr val="FFCC99"/>
                </a:solidFill>
                <a:latin typeface="Times New Roman" panose="02020603050405020304" pitchFamily="18" charset="0"/>
              </a:defRPr>
            </a:lvl1pPr>
            <a:lvl2pPr marL="742950" indent="-285750">
              <a:defRPr sz="2400" b="1">
                <a:solidFill>
                  <a:srgbClr val="FFCC99"/>
                </a:solidFill>
                <a:latin typeface="Times New Roman" panose="02020603050405020304" pitchFamily="18" charset="0"/>
              </a:defRPr>
            </a:lvl2pPr>
            <a:lvl3pPr marL="1143000" indent="-228600">
              <a:defRPr sz="2400" b="1">
                <a:solidFill>
                  <a:srgbClr val="FFCC99"/>
                </a:solidFill>
                <a:latin typeface="Times New Roman" panose="02020603050405020304" pitchFamily="18" charset="0"/>
              </a:defRPr>
            </a:lvl3pPr>
            <a:lvl4pPr marL="1600200" indent="-228600">
              <a:defRPr sz="2400" b="1">
                <a:solidFill>
                  <a:srgbClr val="FFCC99"/>
                </a:solidFill>
                <a:latin typeface="Times New Roman" panose="02020603050405020304" pitchFamily="18" charset="0"/>
              </a:defRPr>
            </a:lvl4pPr>
            <a:lvl5pPr marL="2057400" indent="-228600">
              <a:defRPr sz="2400" b="1">
                <a:solidFill>
                  <a:srgbClr val="FFCC99"/>
                </a:solidFill>
                <a:latin typeface="Times New Roman" panose="02020603050405020304" pitchFamily="18" charset="0"/>
              </a:defRPr>
            </a:lvl5pPr>
            <a:lvl6pPr marL="2514600" indent="-228600" eaLnBrk="0" fontAlgn="base" hangingPunct="0">
              <a:spcBef>
                <a:spcPct val="0"/>
              </a:spcBef>
              <a:spcAft>
                <a:spcPct val="0"/>
              </a:spcAft>
              <a:defRPr sz="2400" b="1">
                <a:solidFill>
                  <a:srgbClr val="FFCC99"/>
                </a:solidFill>
                <a:latin typeface="Times New Roman" panose="02020603050405020304" pitchFamily="18" charset="0"/>
              </a:defRPr>
            </a:lvl6pPr>
            <a:lvl7pPr marL="2971800" indent="-228600" eaLnBrk="0" fontAlgn="base" hangingPunct="0">
              <a:spcBef>
                <a:spcPct val="0"/>
              </a:spcBef>
              <a:spcAft>
                <a:spcPct val="0"/>
              </a:spcAft>
              <a:defRPr sz="2400" b="1">
                <a:solidFill>
                  <a:srgbClr val="FFCC99"/>
                </a:solidFill>
                <a:latin typeface="Times New Roman" panose="02020603050405020304" pitchFamily="18" charset="0"/>
              </a:defRPr>
            </a:lvl7pPr>
            <a:lvl8pPr marL="3429000" indent="-228600" eaLnBrk="0" fontAlgn="base" hangingPunct="0">
              <a:spcBef>
                <a:spcPct val="0"/>
              </a:spcBef>
              <a:spcAft>
                <a:spcPct val="0"/>
              </a:spcAft>
              <a:defRPr sz="2400" b="1">
                <a:solidFill>
                  <a:srgbClr val="FFCC99"/>
                </a:solidFill>
                <a:latin typeface="Times New Roman" panose="02020603050405020304" pitchFamily="18" charset="0"/>
              </a:defRPr>
            </a:lvl8pPr>
            <a:lvl9pPr marL="3886200" indent="-228600" eaLnBrk="0" fontAlgn="base" hangingPunct="0">
              <a:spcBef>
                <a:spcPct val="0"/>
              </a:spcBef>
              <a:spcAft>
                <a:spcPct val="0"/>
              </a:spcAft>
              <a:defRPr sz="2400" b="1">
                <a:solidFill>
                  <a:srgbClr val="FFCC99"/>
                </a:solidFill>
                <a:latin typeface="Times New Roman" panose="02020603050405020304" pitchFamily="18" charset="0"/>
              </a:defRPr>
            </a:lvl9pPr>
          </a:lstStyle>
          <a:p>
            <a:pPr eaLnBrk="1" hangingPunct="1"/>
            <a:endParaRPr lang="en-US" altLang="en-US" sz="1600">
              <a:solidFill>
                <a:srgbClr val="002060"/>
              </a:solidFill>
            </a:endParaRPr>
          </a:p>
        </p:txBody>
      </p:sp>
      <p:sp>
        <p:nvSpPr>
          <p:cNvPr id="77884" name="Text Box 60"/>
          <p:cNvSpPr txBox="1">
            <a:spLocks noChangeArrowheads="1"/>
          </p:cNvSpPr>
          <p:nvPr/>
        </p:nvSpPr>
        <p:spPr bwMode="auto">
          <a:xfrm>
            <a:off x="2182813" y="1490664"/>
            <a:ext cx="120015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defRPr sz="2400" b="1">
                <a:solidFill>
                  <a:srgbClr val="FFCC99"/>
                </a:solidFill>
                <a:latin typeface="Times New Roman" panose="02020603050405020304" pitchFamily="18" charset="0"/>
              </a:defRPr>
            </a:lvl1pPr>
            <a:lvl2pPr marL="742950" indent="-285750">
              <a:defRPr sz="2400" b="1">
                <a:solidFill>
                  <a:srgbClr val="FFCC99"/>
                </a:solidFill>
                <a:latin typeface="Times New Roman" panose="02020603050405020304" pitchFamily="18" charset="0"/>
              </a:defRPr>
            </a:lvl2pPr>
            <a:lvl3pPr marL="1143000" indent="-228600">
              <a:defRPr sz="2400" b="1">
                <a:solidFill>
                  <a:srgbClr val="FFCC99"/>
                </a:solidFill>
                <a:latin typeface="Times New Roman" panose="02020603050405020304" pitchFamily="18" charset="0"/>
              </a:defRPr>
            </a:lvl3pPr>
            <a:lvl4pPr marL="1600200" indent="-228600">
              <a:defRPr sz="2400" b="1">
                <a:solidFill>
                  <a:srgbClr val="FFCC99"/>
                </a:solidFill>
                <a:latin typeface="Times New Roman" panose="02020603050405020304" pitchFamily="18" charset="0"/>
              </a:defRPr>
            </a:lvl4pPr>
            <a:lvl5pPr marL="2057400" indent="-228600">
              <a:defRPr sz="2400" b="1">
                <a:solidFill>
                  <a:srgbClr val="FFCC99"/>
                </a:solidFill>
                <a:latin typeface="Times New Roman" panose="02020603050405020304" pitchFamily="18" charset="0"/>
              </a:defRPr>
            </a:lvl5pPr>
            <a:lvl6pPr marL="2514600" indent="-228600" eaLnBrk="0" fontAlgn="base" hangingPunct="0">
              <a:spcBef>
                <a:spcPct val="0"/>
              </a:spcBef>
              <a:spcAft>
                <a:spcPct val="0"/>
              </a:spcAft>
              <a:defRPr sz="2400" b="1">
                <a:solidFill>
                  <a:srgbClr val="FFCC99"/>
                </a:solidFill>
                <a:latin typeface="Times New Roman" panose="02020603050405020304" pitchFamily="18" charset="0"/>
              </a:defRPr>
            </a:lvl6pPr>
            <a:lvl7pPr marL="2971800" indent="-228600" eaLnBrk="0" fontAlgn="base" hangingPunct="0">
              <a:spcBef>
                <a:spcPct val="0"/>
              </a:spcBef>
              <a:spcAft>
                <a:spcPct val="0"/>
              </a:spcAft>
              <a:defRPr sz="2400" b="1">
                <a:solidFill>
                  <a:srgbClr val="FFCC99"/>
                </a:solidFill>
                <a:latin typeface="Times New Roman" panose="02020603050405020304" pitchFamily="18" charset="0"/>
              </a:defRPr>
            </a:lvl7pPr>
            <a:lvl8pPr marL="3429000" indent="-228600" eaLnBrk="0" fontAlgn="base" hangingPunct="0">
              <a:spcBef>
                <a:spcPct val="0"/>
              </a:spcBef>
              <a:spcAft>
                <a:spcPct val="0"/>
              </a:spcAft>
              <a:defRPr sz="2400" b="1">
                <a:solidFill>
                  <a:srgbClr val="FFCC99"/>
                </a:solidFill>
                <a:latin typeface="Times New Roman" panose="02020603050405020304" pitchFamily="18" charset="0"/>
              </a:defRPr>
            </a:lvl8pPr>
            <a:lvl9pPr marL="3886200" indent="-228600" eaLnBrk="0" fontAlgn="base" hangingPunct="0">
              <a:spcBef>
                <a:spcPct val="0"/>
              </a:spcBef>
              <a:spcAft>
                <a:spcPct val="0"/>
              </a:spcAft>
              <a:defRPr sz="2400" b="1">
                <a:solidFill>
                  <a:srgbClr val="FFCC99"/>
                </a:solidFill>
                <a:latin typeface="Times New Roman" panose="02020603050405020304" pitchFamily="18" charset="0"/>
              </a:defRPr>
            </a:lvl9pPr>
          </a:lstStyle>
          <a:p>
            <a:pPr eaLnBrk="1" hangingPunct="1"/>
            <a:r>
              <a:rPr lang="en-US" altLang="en-US" sz="2000">
                <a:solidFill>
                  <a:srgbClr val="002060"/>
                </a:solidFill>
              </a:rPr>
              <a:t>Base Station</a:t>
            </a:r>
          </a:p>
        </p:txBody>
      </p:sp>
      <p:sp>
        <p:nvSpPr>
          <p:cNvPr id="77885" name="Text Box 61"/>
          <p:cNvSpPr txBox="1">
            <a:spLocks noChangeArrowheads="1"/>
          </p:cNvSpPr>
          <p:nvPr/>
        </p:nvSpPr>
        <p:spPr bwMode="auto">
          <a:xfrm>
            <a:off x="5897564" y="1539875"/>
            <a:ext cx="1081087"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defRPr sz="2400" b="1">
                <a:solidFill>
                  <a:srgbClr val="FFCC99"/>
                </a:solidFill>
                <a:latin typeface="Times New Roman" panose="02020603050405020304" pitchFamily="18" charset="0"/>
              </a:defRPr>
            </a:lvl1pPr>
            <a:lvl2pPr marL="742950" indent="-285750">
              <a:defRPr sz="2400" b="1">
                <a:solidFill>
                  <a:srgbClr val="FFCC99"/>
                </a:solidFill>
                <a:latin typeface="Times New Roman" panose="02020603050405020304" pitchFamily="18" charset="0"/>
              </a:defRPr>
            </a:lvl2pPr>
            <a:lvl3pPr marL="1143000" indent="-228600">
              <a:defRPr sz="2400" b="1">
                <a:solidFill>
                  <a:srgbClr val="FFCC99"/>
                </a:solidFill>
                <a:latin typeface="Times New Roman" panose="02020603050405020304" pitchFamily="18" charset="0"/>
              </a:defRPr>
            </a:lvl3pPr>
            <a:lvl4pPr marL="1600200" indent="-228600">
              <a:defRPr sz="2400" b="1">
                <a:solidFill>
                  <a:srgbClr val="FFCC99"/>
                </a:solidFill>
                <a:latin typeface="Times New Roman" panose="02020603050405020304" pitchFamily="18" charset="0"/>
              </a:defRPr>
            </a:lvl4pPr>
            <a:lvl5pPr marL="2057400" indent="-228600">
              <a:defRPr sz="2400" b="1">
                <a:solidFill>
                  <a:srgbClr val="FFCC99"/>
                </a:solidFill>
                <a:latin typeface="Times New Roman" panose="02020603050405020304" pitchFamily="18" charset="0"/>
              </a:defRPr>
            </a:lvl5pPr>
            <a:lvl6pPr marL="2514600" indent="-228600" eaLnBrk="0" fontAlgn="base" hangingPunct="0">
              <a:spcBef>
                <a:spcPct val="0"/>
              </a:spcBef>
              <a:spcAft>
                <a:spcPct val="0"/>
              </a:spcAft>
              <a:defRPr sz="2400" b="1">
                <a:solidFill>
                  <a:srgbClr val="FFCC99"/>
                </a:solidFill>
                <a:latin typeface="Times New Roman" panose="02020603050405020304" pitchFamily="18" charset="0"/>
              </a:defRPr>
            </a:lvl6pPr>
            <a:lvl7pPr marL="2971800" indent="-228600" eaLnBrk="0" fontAlgn="base" hangingPunct="0">
              <a:spcBef>
                <a:spcPct val="0"/>
              </a:spcBef>
              <a:spcAft>
                <a:spcPct val="0"/>
              </a:spcAft>
              <a:defRPr sz="2400" b="1">
                <a:solidFill>
                  <a:srgbClr val="FFCC99"/>
                </a:solidFill>
                <a:latin typeface="Times New Roman" panose="02020603050405020304" pitchFamily="18" charset="0"/>
              </a:defRPr>
            </a:lvl7pPr>
            <a:lvl8pPr marL="3429000" indent="-228600" eaLnBrk="0" fontAlgn="base" hangingPunct="0">
              <a:spcBef>
                <a:spcPct val="0"/>
              </a:spcBef>
              <a:spcAft>
                <a:spcPct val="0"/>
              </a:spcAft>
              <a:defRPr sz="2400" b="1">
                <a:solidFill>
                  <a:srgbClr val="FFCC99"/>
                </a:solidFill>
                <a:latin typeface="Times New Roman" panose="02020603050405020304" pitchFamily="18" charset="0"/>
              </a:defRPr>
            </a:lvl8pPr>
            <a:lvl9pPr marL="3886200" indent="-228600" eaLnBrk="0" fontAlgn="base" hangingPunct="0">
              <a:spcBef>
                <a:spcPct val="0"/>
              </a:spcBef>
              <a:spcAft>
                <a:spcPct val="0"/>
              </a:spcAft>
              <a:defRPr sz="2400" b="1">
                <a:solidFill>
                  <a:srgbClr val="FFCC99"/>
                </a:solidFill>
                <a:latin typeface="Times New Roman" panose="02020603050405020304" pitchFamily="18" charset="0"/>
              </a:defRPr>
            </a:lvl9pPr>
          </a:lstStyle>
          <a:p>
            <a:pPr eaLnBrk="1" hangingPunct="1"/>
            <a:r>
              <a:rPr lang="en-US" altLang="en-US" sz="1600">
                <a:solidFill>
                  <a:srgbClr val="002060"/>
                </a:solidFill>
              </a:rPr>
              <a:t>3</a:t>
            </a:r>
          </a:p>
        </p:txBody>
      </p:sp>
      <p:sp>
        <p:nvSpPr>
          <p:cNvPr id="77888" name="Text Box 64"/>
          <p:cNvSpPr txBox="1">
            <a:spLocks noChangeArrowheads="1"/>
          </p:cNvSpPr>
          <p:nvPr/>
        </p:nvSpPr>
        <p:spPr bwMode="auto">
          <a:xfrm>
            <a:off x="8443914" y="1985964"/>
            <a:ext cx="1081087"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defRPr sz="2400" b="1">
                <a:solidFill>
                  <a:srgbClr val="FFCC99"/>
                </a:solidFill>
                <a:latin typeface="Times New Roman" panose="02020603050405020304" pitchFamily="18" charset="0"/>
              </a:defRPr>
            </a:lvl1pPr>
            <a:lvl2pPr marL="742950" indent="-285750">
              <a:defRPr sz="2400" b="1">
                <a:solidFill>
                  <a:srgbClr val="FFCC99"/>
                </a:solidFill>
                <a:latin typeface="Times New Roman" panose="02020603050405020304" pitchFamily="18" charset="0"/>
              </a:defRPr>
            </a:lvl2pPr>
            <a:lvl3pPr marL="1143000" indent="-228600">
              <a:defRPr sz="2400" b="1">
                <a:solidFill>
                  <a:srgbClr val="FFCC99"/>
                </a:solidFill>
                <a:latin typeface="Times New Roman" panose="02020603050405020304" pitchFamily="18" charset="0"/>
              </a:defRPr>
            </a:lvl3pPr>
            <a:lvl4pPr marL="1600200" indent="-228600">
              <a:defRPr sz="2400" b="1">
                <a:solidFill>
                  <a:srgbClr val="FFCC99"/>
                </a:solidFill>
                <a:latin typeface="Times New Roman" panose="02020603050405020304" pitchFamily="18" charset="0"/>
              </a:defRPr>
            </a:lvl4pPr>
            <a:lvl5pPr marL="2057400" indent="-228600">
              <a:defRPr sz="2400" b="1">
                <a:solidFill>
                  <a:srgbClr val="FFCC99"/>
                </a:solidFill>
                <a:latin typeface="Times New Roman" panose="02020603050405020304" pitchFamily="18" charset="0"/>
              </a:defRPr>
            </a:lvl5pPr>
            <a:lvl6pPr marL="2514600" indent="-228600" eaLnBrk="0" fontAlgn="base" hangingPunct="0">
              <a:spcBef>
                <a:spcPct val="0"/>
              </a:spcBef>
              <a:spcAft>
                <a:spcPct val="0"/>
              </a:spcAft>
              <a:defRPr sz="2400" b="1">
                <a:solidFill>
                  <a:srgbClr val="FFCC99"/>
                </a:solidFill>
                <a:latin typeface="Times New Roman" panose="02020603050405020304" pitchFamily="18" charset="0"/>
              </a:defRPr>
            </a:lvl6pPr>
            <a:lvl7pPr marL="2971800" indent="-228600" eaLnBrk="0" fontAlgn="base" hangingPunct="0">
              <a:spcBef>
                <a:spcPct val="0"/>
              </a:spcBef>
              <a:spcAft>
                <a:spcPct val="0"/>
              </a:spcAft>
              <a:defRPr sz="2400" b="1">
                <a:solidFill>
                  <a:srgbClr val="FFCC99"/>
                </a:solidFill>
                <a:latin typeface="Times New Roman" panose="02020603050405020304" pitchFamily="18" charset="0"/>
              </a:defRPr>
            </a:lvl7pPr>
            <a:lvl8pPr marL="3429000" indent="-228600" eaLnBrk="0" fontAlgn="base" hangingPunct="0">
              <a:spcBef>
                <a:spcPct val="0"/>
              </a:spcBef>
              <a:spcAft>
                <a:spcPct val="0"/>
              </a:spcAft>
              <a:defRPr sz="2400" b="1">
                <a:solidFill>
                  <a:srgbClr val="FFCC99"/>
                </a:solidFill>
                <a:latin typeface="Times New Roman" panose="02020603050405020304" pitchFamily="18" charset="0"/>
              </a:defRPr>
            </a:lvl8pPr>
            <a:lvl9pPr marL="3886200" indent="-228600" eaLnBrk="0" fontAlgn="base" hangingPunct="0">
              <a:spcBef>
                <a:spcPct val="0"/>
              </a:spcBef>
              <a:spcAft>
                <a:spcPct val="0"/>
              </a:spcAft>
              <a:defRPr sz="2400" b="1">
                <a:solidFill>
                  <a:srgbClr val="FFCC99"/>
                </a:solidFill>
                <a:latin typeface="Times New Roman" panose="02020603050405020304" pitchFamily="18" charset="0"/>
              </a:defRPr>
            </a:lvl9pPr>
          </a:lstStyle>
          <a:p>
            <a:pPr eaLnBrk="1" hangingPunct="1"/>
            <a:r>
              <a:rPr lang="en-US" altLang="en-US" sz="1600">
                <a:solidFill>
                  <a:srgbClr val="002060"/>
                </a:solidFill>
              </a:rPr>
              <a:t>3.3</a:t>
            </a:r>
          </a:p>
        </p:txBody>
      </p:sp>
      <p:sp>
        <p:nvSpPr>
          <p:cNvPr id="77889" name="Text Box 65"/>
          <p:cNvSpPr txBox="1">
            <a:spLocks noChangeArrowheads="1"/>
          </p:cNvSpPr>
          <p:nvPr/>
        </p:nvSpPr>
        <p:spPr bwMode="auto">
          <a:xfrm>
            <a:off x="5143501" y="1997075"/>
            <a:ext cx="116046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defRPr sz="2400" b="1">
                <a:solidFill>
                  <a:srgbClr val="FFCC99"/>
                </a:solidFill>
                <a:latin typeface="Times New Roman" panose="02020603050405020304" pitchFamily="18" charset="0"/>
              </a:defRPr>
            </a:lvl1pPr>
            <a:lvl2pPr marL="742950" indent="-285750">
              <a:defRPr sz="2400" b="1">
                <a:solidFill>
                  <a:srgbClr val="FFCC99"/>
                </a:solidFill>
                <a:latin typeface="Times New Roman" panose="02020603050405020304" pitchFamily="18" charset="0"/>
              </a:defRPr>
            </a:lvl2pPr>
            <a:lvl3pPr marL="1143000" indent="-228600">
              <a:defRPr sz="2400" b="1">
                <a:solidFill>
                  <a:srgbClr val="FFCC99"/>
                </a:solidFill>
                <a:latin typeface="Times New Roman" panose="02020603050405020304" pitchFamily="18" charset="0"/>
              </a:defRPr>
            </a:lvl3pPr>
            <a:lvl4pPr marL="1600200" indent="-228600">
              <a:defRPr sz="2400" b="1">
                <a:solidFill>
                  <a:srgbClr val="FFCC99"/>
                </a:solidFill>
                <a:latin typeface="Times New Roman" panose="02020603050405020304" pitchFamily="18" charset="0"/>
              </a:defRPr>
            </a:lvl4pPr>
            <a:lvl5pPr marL="2057400" indent="-228600">
              <a:defRPr sz="2400" b="1">
                <a:solidFill>
                  <a:srgbClr val="FFCC99"/>
                </a:solidFill>
                <a:latin typeface="Times New Roman" panose="02020603050405020304" pitchFamily="18" charset="0"/>
              </a:defRPr>
            </a:lvl5pPr>
            <a:lvl6pPr marL="2514600" indent="-228600" eaLnBrk="0" fontAlgn="base" hangingPunct="0">
              <a:spcBef>
                <a:spcPct val="0"/>
              </a:spcBef>
              <a:spcAft>
                <a:spcPct val="0"/>
              </a:spcAft>
              <a:defRPr sz="2400" b="1">
                <a:solidFill>
                  <a:srgbClr val="FFCC99"/>
                </a:solidFill>
                <a:latin typeface="Times New Roman" panose="02020603050405020304" pitchFamily="18" charset="0"/>
              </a:defRPr>
            </a:lvl6pPr>
            <a:lvl7pPr marL="2971800" indent="-228600" eaLnBrk="0" fontAlgn="base" hangingPunct="0">
              <a:spcBef>
                <a:spcPct val="0"/>
              </a:spcBef>
              <a:spcAft>
                <a:spcPct val="0"/>
              </a:spcAft>
              <a:defRPr sz="2400" b="1">
                <a:solidFill>
                  <a:srgbClr val="FFCC99"/>
                </a:solidFill>
                <a:latin typeface="Times New Roman" panose="02020603050405020304" pitchFamily="18" charset="0"/>
              </a:defRPr>
            </a:lvl7pPr>
            <a:lvl8pPr marL="3429000" indent="-228600" eaLnBrk="0" fontAlgn="base" hangingPunct="0">
              <a:spcBef>
                <a:spcPct val="0"/>
              </a:spcBef>
              <a:spcAft>
                <a:spcPct val="0"/>
              </a:spcAft>
              <a:defRPr sz="2400" b="1">
                <a:solidFill>
                  <a:srgbClr val="FFCC99"/>
                </a:solidFill>
                <a:latin typeface="Times New Roman" panose="02020603050405020304" pitchFamily="18" charset="0"/>
              </a:defRPr>
            </a:lvl8pPr>
            <a:lvl9pPr marL="3886200" indent="-228600" eaLnBrk="0" fontAlgn="base" hangingPunct="0">
              <a:spcBef>
                <a:spcPct val="0"/>
              </a:spcBef>
              <a:spcAft>
                <a:spcPct val="0"/>
              </a:spcAft>
              <a:defRPr sz="2400" b="1">
                <a:solidFill>
                  <a:srgbClr val="FFCC99"/>
                </a:solidFill>
                <a:latin typeface="Times New Roman" panose="02020603050405020304" pitchFamily="18" charset="0"/>
              </a:defRPr>
            </a:lvl9pPr>
          </a:lstStyle>
          <a:p>
            <a:pPr eaLnBrk="1" hangingPunct="1"/>
            <a:r>
              <a:rPr lang="en-US" altLang="en-US" sz="1600">
                <a:solidFill>
                  <a:srgbClr val="002060"/>
                </a:solidFill>
              </a:rPr>
              <a:t>2</a:t>
            </a:r>
          </a:p>
        </p:txBody>
      </p:sp>
      <p:sp>
        <p:nvSpPr>
          <p:cNvPr id="77890" name="Text Box 66"/>
          <p:cNvSpPr txBox="1">
            <a:spLocks noChangeArrowheads="1"/>
          </p:cNvSpPr>
          <p:nvPr/>
        </p:nvSpPr>
        <p:spPr bwMode="auto">
          <a:xfrm>
            <a:off x="4935538" y="2835275"/>
            <a:ext cx="1160462"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defRPr sz="2400" b="1">
                <a:solidFill>
                  <a:srgbClr val="FFCC99"/>
                </a:solidFill>
                <a:latin typeface="Times New Roman" panose="02020603050405020304" pitchFamily="18" charset="0"/>
              </a:defRPr>
            </a:lvl1pPr>
            <a:lvl2pPr marL="742950" indent="-285750">
              <a:defRPr sz="2400" b="1">
                <a:solidFill>
                  <a:srgbClr val="FFCC99"/>
                </a:solidFill>
                <a:latin typeface="Times New Roman" panose="02020603050405020304" pitchFamily="18" charset="0"/>
              </a:defRPr>
            </a:lvl2pPr>
            <a:lvl3pPr marL="1143000" indent="-228600">
              <a:defRPr sz="2400" b="1">
                <a:solidFill>
                  <a:srgbClr val="FFCC99"/>
                </a:solidFill>
                <a:latin typeface="Times New Roman" panose="02020603050405020304" pitchFamily="18" charset="0"/>
              </a:defRPr>
            </a:lvl3pPr>
            <a:lvl4pPr marL="1600200" indent="-228600">
              <a:defRPr sz="2400" b="1">
                <a:solidFill>
                  <a:srgbClr val="FFCC99"/>
                </a:solidFill>
                <a:latin typeface="Times New Roman" panose="02020603050405020304" pitchFamily="18" charset="0"/>
              </a:defRPr>
            </a:lvl4pPr>
            <a:lvl5pPr marL="2057400" indent="-228600">
              <a:defRPr sz="2400" b="1">
                <a:solidFill>
                  <a:srgbClr val="FFCC99"/>
                </a:solidFill>
                <a:latin typeface="Times New Roman" panose="02020603050405020304" pitchFamily="18" charset="0"/>
              </a:defRPr>
            </a:lvl5pPr>
            <a:lvl6pPr marL="2514600" indent="-228600" eaLnBrk="0" fontAlgn="base" hangingPunct="0">
              <a:spcBef>
                <a:spcPct val="0"/>
              </a:spcBef>
              <a:spcAft>
                <a:spcPct val="0"/>
              </a:spcAft>
              <a:defRPr sz="2400" b="1">
                <a:solidFill>
                  <a:srgbClr val="FFCC99"/>
                </a:solidFill>
                <a:latin typeface="Times New Roman" panose="02020603050405020304" pitchFamily="18" charset="0"/>
              </a:defRPr>
            </a:lvl6pPr>
            <a:lvl7pPr marL="2971800" indent="-228600" eaLnBrk="0" fontAlgn="base" hangingPunct="0">
              <a:spcBef>
                <a:spcPct val="0"/>
              </a:spcBef>
              <a:spcAft>
                <a:spcPct val="0"/>
              </a:spcAft>
              <a:defRPr sz="2400" b="1">
                <a:solidFill>
                  <a:srgbClr val="FFCC99"/>
                </a:solidFill>
                <a:latin typeface="Times New Roman" panose="02020603050405020304" pitchFamily="18" charset="0"/>
              </a:defRPr>
            </a:lvl7pPr>
            <a:lvl8pPr marL="3429000" indent="-228600" eaLnBrk="0" fontAlgn="base" hangingPunct="0">
              <a:spcBef>
                <a:spcPct val="0"/>
              </a:spcBef>
              <a:spcAft>
                <a:spcPct val="0"/>
              </a:spcAft>
              <a:defRPr sz="2400" b="1">
                <a:solidFill>
                  <a:srgbClr val="FFCC99"/>
                </a:solidFill>
                <a:latin typeface="Times New Roman" panose="02020603050405020304" pitchFamily="18" charset="0"/>
              </a:defRPr>
            </a:lvl8pPr>
            <a:lvl9pPr marL="3886200" indent="-228600" eaLnBrk="0" fontAlgn="base" hangingPunct="0">
              <a:spcBef>
                <a:spcPct val="0"/>
              </a:spcBef>
              <a:spcAft>
                <a:spcPct val="0"/>
              </a:spcAft>
              <a:defRPr sz="2400" b="1">
                <a:solidFill>
                  <a:srgbClr val="FFCC99"/>
                </a:solidFill>
                <a:latin typeface="Times New Roman" panose="02020603050405020304" pitchFamily="18" charset="0"/>
              </a:defRPr>
            </a:lvl9pPr>
          </a:lstStyle>
          <a:p>
            <a:pPr eaLnBrk="1" hangingPunct="1"/>
            <a:r>
              <a:rPr lang="en-US" altLang="en-US" sz="1600">
                <a:solidFill>
                  <a:srgbClr val="002060"/>
                </a:solidFill>
              </a:rPr>
              <a:t>2.1</a:t>
            </a:r>
          </a:p>
        </p:txBody>
      </p:sp>
      <p:sp>
        <p:nvSpPr>
          <p:cNvPr id="77891" name="Text Box 67"/>
          <p:cNvSpPr txBox="1">
            <a:spLocks noChangeArrowheads="1"/>
          </p:cNvSpPr>
          <p:nvPr/>
        </p:nvSpPr>
        <p:spPr bwMode="auto">
          <a:xfrm>
            <a:off x="6096001" y="3063875"/>
            <a:ext cx="116046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defRPr sz="2400" b="1">
                <a:solidFill>
                  <a:srgbClr val="FFCC99"/>
                </a:solidFill>
                <a:latin typeface="Times New Roman" panose="02020603050405020304" pitchFamily="18" charset="0"/>
              </a:defRPr>
            </a:lvl1pPr>
            <a:lvl2pPr marL="742950" indent="-285750">
              <a:defRPr sz="2400" b="1">
                <a:solidFill>
                  <a:srgbClr val="FFCC99"/>
                </a:solidFill>
                <a:latin typeface="Times New Roman" panose="02020603050405020304" pitchFamily="18" charset="0"/>
              </a:defRPr>
            </a:lvl2pPr>
            <a:lvl3pPr marL="1143000" indent="-228600">
              <a:defRPr sz="2400" b="1">
                <a:solidFill>
                  <a:srgbClr val="FFCC99"/>
                </a:solidFill>
                <a:latin typeface="Times New Roman" panose="02020603050405020304" pitchFamily="18" charset="0"/>
              </a:defRPr>
            </a:lvl3pPr>
            <a:lvl4pPr marL="1600200" indent="-228600">
              <a:defRPr sz="2400" b="1">
                <a:solidFill>
                  <a:srgbClr val="FFCC99"/>
                </a:solidFill>
                <a:latin typeface="Times New Roman" panose="02020603050405020304" pitchFamily="18" charset="0"/>
              </a:defRPr>
            </a:lvl4pPr>
            <a:lvl5pPr marL="2057400" indent="-228600">
              <a:defRPr sz="2400" b="1">
                <a:solidFill>
                  <a:srgbClr val="FFCC99"/>
                </a:solidFill>
                <a:latin typeface="Times New Roman" panose="02020603050405020304" pitchFamily="18" charset="0"/>
              </a:defRPr>
            </a:lvl5pPr>
            <a:lvl6pPr marL="2514600" indent="-228600" eaLnBrk="0" fontAlgn="base" hangingPunct="0">
              <a:spcBef>
                <a:spcPct val="0"/>
              </a:spcBef>
              <a:spcAft>
                <a:spcPct val="0"/>
              </a:spcAft>
              <a:defRPr sz="2400" b="1">
                <a:solidFill>
                  <a:srgbClr val="FFCC99"/>
                </a:solidFill>
                <a:latin typeface="Times New Roman" panose="02020603050405020304" pitchFamily="18" charset="0"/>
              </a:defRPr>
            </a:lvl6pPr>
            <a:lvl7pPr marL="2971800" indent="-228600" eaLnBrk="0" fontAlgn="base" hangingPunct="0">
              <a:spcBef>
                <a:spcPct val="0"/>
              </a:spcBef>
              <a:spcAft>
                <a:spcPct val="0"/>
              </a:spcAft>
              <a:defRPr sz="2400" b="1">
                <a:solidFill>
                  <a:srgbClr val="FFCC99"/>
                </a:solidFill>
                <a:latin typeface="Times New Roman" panose="02020603050405020304" pitchFamily="18" charset="0"/>
              </a:defRPr>
            </a:lvl7pPr>
            <a:lvl8pPr marL="3429000" indent="-228600" eaLnBrk="0" fontAlgn="base" hangingPunct="0">
              <a:spcBef>
                <a:spcPct val="0"/>
              </a:spcBef>
              <a:spcAft>
                <a:spcPct val="0"/>
              </a:spcAft>
              <a:defRPr sz="2400" b="1">
                <a:solidFill>
                  <a:srgbClr val="FFCC99"/>
                </a:solidFill>
                <a:latin typeface="Times New Roman" panose="02020603050405020304" pitchFamily="18" charset="0"/>
              </a:defRPr>
            </a:lvl8pPr>
            <a:lvl9pPr marL="3886200" indent="-228600" eaLnBrk="0" fontAlgn="base" hangingPunct="0">
              <a:spcBef>
                <a:spcPct val="0"/>
              </a:spcBef>
              <a:spcAft>
                <a:spcPct val="0"/>
              </a:spcAft>
              <a:defRPr sz="2400" b="1">
                <a:solidFill>
                  <a:srgbClr val="FFCC99"/>
                </a:solidFill>
                <a:latin typeface="Times New Roman" panose="02020603050405020304" pitchFamily="18" charset="0"/>
              </a:defRPr>
            </a:lvl9pPr>
          </a:lstStyle>
          <a:p>
            <a:pPr eaLnBrk="1" hangingPunct="1"/>
            <a:r>
              <a:rPr lang="en-US" altLang="en-US" sz="1600">
                <a:solidFill>
                  <a:srgbClr val="002060"/>
                </a:solidFill>
              </a:rPr>
              <a:t>2.2</a:t>
            </a:r>
          </a:p>
        </p:txBody>
      </p:sp>
      <p:sp>
        <p:nvSpPr>
          <p:cNvPr id="77892" name="Text Box 68"/>
          <p:cNvSpPr txBox="1">
            <a:spLocks noChangeArrowheads="1"/>
          </p:cNvSpPr>
          <p:nvPr/>
        </p:nvSpPr>
        <p:spPr bwMode="auto">
          <a:xfrm>
            <a:off x="6397626" y="2344739"/>
            <a:ext cx="115887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defRPr sz="2400" b="1">
                <a:solidFill>
                  <a:srgbClr val="FFCC99"/>
                </a:solidFill>
                <a:latin typeface="Times New Roman" panose="02020603050405020304" pitchFamily="18" charset="0"/>
              </a:defRPr>
            </a:lvl1pPr>
            <a:lvl2pPr marL="742950" indent="-285750">
              <a:defRPr sz="2400" b="1">
                <a:solidFill>
                  <a:srgbClr val="FFCC99"/>
                </a:solidFill>
                <a:latin typeface="Times New Roman" panose="02020603050405020304" pitchFamily="18" charset="0"/>
              </a:defRPr>
            </a:lvl2pPr>
            <a:lvl3pPr marL="1143000" indent="-228600">
              <a:defRPr sz="2400" b="1">
                <a:solidFill>
                  <a:srgbClr val="FFCC99"/>
                </a:solidFill>
                <a:latin typeface="Times New Roman" panose="02020603050405020304" pitchFamily="18" charset="0"/>
              </a:defRPr>
            </a:lvl3pPr>
            <a:lvl4pPr marL="1600200" indent="-228600">
              <a:defRPr sz="2400" b="1">
                <a:solidFill>
                  <a:srgbClr val="FFCC99"/>
                </a:solidFill>
                <a:latin typeface="Times New Roman" panose="02020603050405020304" pitchFamily="18" charset="0"/>
              </a:defRPr>
            </a:lvl4pPr>
            <a:lvl5pPr marL="2057400" indent="-228600">
              <a:defRPr sz="2400" b="1">
                <a:solidFill>
                  <a:srgbClr val="FFCC99"/>
                </a:solidFill>
                <a:latin typeface="Times New Roman" panose="02020603050405020304" pitchFamily="18" charset="0"/>
              </a:defRPr>
            </a:lvl5pPr>
            <a:lvl6pPr marL="2514600" indent="-228600" eaLnBrk="0" fontAlgn="base" hangingPunct="0">
              <a:spcBef>
                <a:spcPct val="0"/>
              </a:spcBef>
              <a:spcAft>
                <a:spcPct val="0"/>
              </a:spcAft>
              <a:defRPr sz="2400" b="1">
                <a:solidFill>
                  <a:srgbClr val="FFCC99"/>
                </a:solidFill>
                <a:latin typeface="Times New Roman" panose="02020603050405020304" pitchFamily="18" charset="0"/>
              </a:defRPr>
            </a:lvl6pPr>
            <a:lvl7pPr marL="2971800" indent="-228600" eaLnBrk="0" fontAlgn="base" hangingPunct="0">
              <a:spcBef>
                <a:spcPct val="0"/>
              </a:spcBef>
              <a:spcAft>
                <a:spcPct val="0"/>
              </a:spcAft>
              <a:defRPr sz="2400" b="1">
                <a:solidFill>
                  <a:srgbClr val="FFCC99"/>
                </a:solidFill>
                <a:latin typeface="Times New Roman" panose="02020603050405020304" pitchFamily="18" charset="0"/>
              </a:defRPr>
            </a:lvl7pPr>
            <a:lvl8pPr marL="3429000" indent="-228600" eaLnBrk="0" fontAlgn="base" hangingPunct="0">
              <a:spcBef>
                <a:spcPct val="0"/>
              </a:spcBef>
              <a:spcAft>
                <a:spcPct val="0"/>
              </a:spcAft>
              <a:defRPr sz="2400" b="1">
                <a:solidFill>
                  <a:srgbClr val="FFCC99"/>
                </a:solidFill>
                <a:latin typeface="Times New Roman" panose="02020603050405020304" pitchFamily="18" charset="0"/>
              </a:defRPr>
            </a:lvl8pPr>
            <a:lvl9pPr marL="3886200" indent="-228600" eaLnBrk="0" fontAlgn="base" hangingPunct="0">
              <a:spcBef>
                <a:spcPct val="0"/>
              </a:spcBef>
              <a:spcAft>
                <a:spcPct val="0"/>
              </a:spcAft>
              <a:defRPr sz="2400" b="1">
                <a:solidFill>
                  <a:srgbClr val="FFCC99"/>
                </a:solidFill>
                <a:latin typeface="Times New Roman" panose="02020603050405020304" pitchFamily="18" charset="0"/>
              </a:defRPr>
            </a:lvl9pPr>
          </a:lstStyle>
          <a:p>
            <a:pPr eaLnBrk="1" hangingPunct="1"/>
            <a:r>
              <a:rPr lang="en-US" altLang="en-US" sz="1600">
                <a:solidFill>
                  <a:srgbClr val="002060"/>
                </a:solidFill>
              </a:rPr>
              <a:t>2.3</a:t>
            </a:r>
          </a:p>
        </p:txBody>
      </p:sp>
      <p:grpSp>
        <p:nvGrpSpPr>
          <p:cNvPr id="2" name="Group 99"/>
          <p:cNvGrpSpPr>
            <a:grpSpLocks/>
          </p:cNvGrpSpPr>
          <p:nvPr/>
        </p:nvGrpSpPr>
        <p:grpSpPr bwMode="auto">
          <a:xfrm>
            <a:off x="2919413" y="2705100"/>
            <a:ext cx="1936750" cy="776288"/>
            <a:chOff x="879" y="2078"/>
            <a:chExt cx="1220" cy="489"/>
          </a:xfrm>
        </p:grpSpPr>
        <p:sp>
          <p:nvSpPr>
            <p:cNvPr id="87134" name="Oval 8"/>
            <p:cNvSpPr>
              <a:spLocks noChangeArrowheads="1"/>
            </p:cNvSpPr>
            <p:nvPr/>
          </p:nvSpPr>
          <p:spPr bwMode="auto">
            <a:xfrm>
              <a:off x="1480" y="2191"/>
              <a:ext cx="147" cy="113"/>
            </a:xfrm>
            <a:prstGeom prst="ellipse">
              <a:avLst/>
            </a:prstGeom>
            <a:solidFill>
              <a:schemeClr val="hlink"/>
            </a:solidFill>
            <a:ln w="28575">
              <a:solidFill>
                <a:srgbClr val="0000CC"/>
              </a:solidFill>
              <a:round/>
              <a:headEnd/>
              <a:tailEnd/>
            </a:ln>
          </p:spPr>
          <p:txBody>
            <a:bodyPr wrap="none" anchor="ctr"/>
            <a:lstStyle>
              <a:lvl1pPr>
                <a:defRPr sz="2400" b="1">
                  <a:solidFill>
                    <a:srgbClr val="FFCC99"/>
                  </a:solidFill>
                  <a:latin typeface="Times New Roman" panose="02020603050405020304" pitchFamily="18" charset="0"/>
                </a:defRPr>
              </a:lvl1pPr>
              <a:lvl2pPr marL="742950" indent="-285750">
                <a:defRPr sz="2400" b="1">
                  <a:solidFill>
                    <a:srgbClr val="FFCC99"/>
                  </a:solidFill>
                  <a:latin typeface="Times New Roman" panose="02020603050405020304" pitchFamily="18" charset="0"/>
                </a:defRPr>
              </a:lvl2pPr>
              <a:lvl3pPr marL="1143000" indent="-228600">
                <a:defRPr sz="2400" b="1">
                  <a:solidFill>
                    <a:srgbClr val="FFCC99"/>
                  </a:solidFill>
                  <a:latin typeface="Times New Roman" panose="02020603050405020304" pitchFamily="18" charset="0"/>
                </a:defRPr>
              </a:lvl3pPr>
              <a:lvl4pPr marL="1600200" indent="-228600">
                <a:defRPr sz="2400" b="1">
                  <a:solidFill>
                    <a:srgbClr val="FFCC99"/>
                  </a:solidFill>
                  <a:latin typeface="Times New Roman" panose="02020603050405020304" pitchFamily="18" charset="0"/>
                </a:defRPr>
              </a:lvl4pPr>
              <a:lvl5pPr marL="2057400" indent="-228600">
                <a:defRPr sz="2400" b="1">
                  <a:solidFill>
                    <a:srgbClr val="FFCC99"/>
                  </a:solidFill>
                  <a:latin typeface="Times New Roman" panose="02020603050405020304" pitchFamily="18" charset="0"/>
                </a:defRPr>
              </a:lvl5pPr>
              <a:lvl6pPr marL="2514600" indent="-228600" eaLnBrk="0" fontAlgn="base" hangingPunct="0">
                <a:spcBef>
                  <a:spcPct val="0"/>
                </a:spcBef>
                <a:spcAft>
                  <a:spcPct val="0"/>
                </a:spcAft>
                <a:defRPr sz="2400" b="1">
                  <a:solidFill>
                    <a:srgbClr val="FFCC99"/>
                  </a:solidFill>
                  <a:latin typeface="Times New Roman" panose="02020603050405020304" pitchFamily="18" charset="0"/>
                </a:defRPr>
              </a:lvl6pPr>
              <a:lvl7pPr marL="2971800" indent="-228600" eaLnBrk="0" fontAlgn="base" hangingPunct="0">
                <a:spcBef>
                  <a:spcPct val="0"/>
                </a:spcBef>
                <a:spcAft>
                  <a:spcPct val="0"/>
                </a:spcAft>
                <a:defRPr sz="2400" b="1">
                  <a:solidFill>
                    <a:srgbClr val="FFCC99"/>
                  </a:solidFill>
                  <a:latin typeface="Times New Roman" panose="02020603050405020304" pitchFamily="18" charset="0"/>
                </a:defRPr>
              </a:lvl7pPr>
              <a:lvl8pPr marL="3429000" indent="-228600" eaLnBrk="0" fontAlgn="base" hangingPunct="0">
                <a:spcBef>
                  <a:spcPct val="0"/>
                </a:spcBef>
                <a:spcAft>
                  <a:spcPct val="0"/>
                </a:spcAft>
                <a:defRPr sz="2400" b="1">
                  <a:solidFill>
                    <a:srgbClr val="FFCC99"/>
                  </a:solidFill>
                  <a:latin typeface="Times New Roman" panose="02020603050405020304" pitchFamily="18" charset="0"/>
                </a:defRPr>
              </a:lvl8pPr>
              <a:lvl9pPr marL="3886200" indent="-228600" eaLnBrk="0" fontAlgn="base" hangingPunct="0">
                <a:spcBef>
                  <a:spcPct val="0"/>
                </a:spcBef>
                <a:spcAft>
                  <a:spcPct val="0"/>
                </a:spcAft>
                <a:defRPr sz="2400" b="1">
                  <a:solidFill>
                    <a:srgbClr val="FFCC99"/>
                  </a:solidFill>
                  <a:latin typeface="Times New Roman" panose="02020603050405020304" pitchFamily="18" charset="0"/>
                </a:defRPr>
              </a:lvl9pPr>
            </a:lstStyle>
            <a:p>
              <a:pPr eaLnBrk="1" hangingPunct="1"/>
              <a:endParaRPr lang="en-US" altLang="en-US" sz="1600">
                <a:solidFill>
                  <a:srgbClr val="002060"/>
                </a:solidFill>
              </a:endParaRPr>
            </a:p>
          </p:txBody>
        </p:sp>
        <p:sp>
          <p:nvSpPr>
            <p:cNvPr id="87135" name="Oval 9"/>
            <p:cNvSpPr>
              <a:spLocks noChangeArrowheads="1"/>
            </p:cNvSpPr>
            <p:nvPr/>
          </p:nvSpPr>
          <p:spPr bwMode="auto">
            <a:xfrm>
              <a:off x="965" y="2115"/>
              <a:ext cx="146" cy="113"/>
            </a:xfrm>
            <a:prstGeom prst="ellipse">
              <a:avLst/>
            </a:prstGeom>
            <a:solidFill>
              <a:schemeClr val="bg1"/>
            </a:solidFill>
            <a:ln w="28575">
              <a:solidFill>
                <a:srgbClr val="0000CC"/>
              </a:solidFill>
              <a:round/>
              <a:headEnd/>
              <a:tailEnd/>
            </a:ln>
          </p:spPr>
          <p:txBody>
            <a:bodyPr wrap="none" anchor="ctr"/>
            <a:lstStyle>
              <a:lvl1pPr>
                <a:defRPr sz="2400" b="1">
                  <a:solidFill>
                    <a:srgbClr val="FFCC99"/>
                  </a:solidFill>
                  <a:latin typeface="Times New Roman" panose="02020603050405020304" pitchFamily="18" charset="0"/>
                </a:defRPr>
              </a:lvl1pPr>
              <a:lvl2pPr marL="742950" indent="-285750">
                <a:defRPr sz="2400" b="1">
                  <a:solidFill>
                    <a:srgbClr val="FFCC99"/>
                  </a:solidFill>
                  <a:latin typeface="Times New Roman" panose="02020603050405020304" pitchFamily="18" charset="0"/>
                </a:defRPr>
              </a:lvl2pPr>
              <a:lvl3pPr marL="1143000" indent="-228600">
                <a:defRPr sz="2400" b="1">
                  <a:solidFill>
                    <a:srgbClr val="FFCC99"/>
                  </a:solidFill>
                  <a:latin typeface="Times New Roman" panose="02020603050405020304" pitchFamily="18" charset="0"/>
                </a:defRPr>
              </a:lvl3pPr>
              <a:lvl4pPr marL="1600200" indent="-228600">
                <a:defRPr sz="2400" b="1">
                  <a:solidFill>
                    <a:srgbClr val="FFCC99"/>
                  </a:solidFill>
                  <a:latin typeface="Times New Roman" panose="02020603050405020304" pitchFamily="18" charset="0"/>
                </a:defRPr>
              </a:lvl4pPr>
              <a:lvl5pPr marL="2057400" indent="-228600">
                <a:defRPr sz="2400" b="1">
                  <a:solidFill>
                    <a:srgbClr val="FFCC99"/>
                  </a:solidFill>
                  <a:latin typeface="Times New Roman" panose="02020603050405020304" pitchFamily="18" charset="0"/>
                </a:defRPr>
              </a:lvl5pPr>
              <a:lvl6pPr marL="2514600" indent="-228600" eaLnBrk="0" fontAlgn="base" hangingPunct="0">
                <a:spcBef>
                  <a:spcPct val="0"/>
                </a:spcBef>
                <a:spcAft>
                  <a:spcPct val="0"/>
                </a:spcAft>
                <a:defRPr sz="2400" b="1">
                  <a:solidFill>
                    <a:srgbClr val="FFCC99"/>
                  </a:solidFill>
                  <a:latin typeface="Times New Roman" panose="02020603050405020304" pitchFamily="18" charset="0"/>
                </a:defRPr>
              </a:lvl6pPr>
              <a:lvl7pPr marL="2971800" indent="-228600" eaLnBrk="0" fontAlgn="base" hangingPunct="0">
                <a:spcBef>
                  <a:spcPct val="0"/>
                </a:spcBef>
                <a:spcAft>
                  <a:spcPct val="0"/>
                </a:spcAft>
                <a:defRPr sz="2400" b="1">
                  <a:solidFill>
                    <a:srgbClr val="FFCC99"/>
                  </a:solidFill>
                  <a:latin typeface="Times New Roman" panose="02020603050405020304" pitchFamily="18" charset="0"/>
                </a:defRPr>
              </a:lvl7pPr>
              <a:lvl8pPr marL="3429000" indent="-228600" eaLnBrk="0" fontAlgn="base" hangingPunct="0">
                <a:spcBef>
                  <a:spcPct val="0"/>
                </a:spcBef>
                <a:spcAft>
                  <a:spcPct val="0"/>
                </a:spcAft>
                <a:defRPr sz="2400" b="1">
                  <a:solidFill>
                    <a:srgbClr val="FFCC99"/>
                  </a:solidFill>
                  <a:latin typeface="Times New Roman" panose="02020603050405020304" pitchFamily="18" charset="0"/>
                </a:defRPr>
              </a:lvl8pPr>
              <a:lvl9pPr marL="3886200" indent="-228600" eaLnBrk="0" fontAlgn="base" hangingPunct="0">
                <a:spcBef>
                  <a:spcPct val="0"/>
                </a:spcBef>
                <a:spcAft>
                  <a:spcPct val="0"/>
                </a:spcAft>
                <a:defRPr sz="2400" b="1">
                  <a:solidFill>
                    <a:srgbClr val="FFCC99"/>
                  </a:solidFill>
                  <a:latin typeface="Times New Roman" panose="02020603050405020304" pitchFamily="18" charset="0"/>
                </a:defRPr>
              </a:lvl9pPr>
            </a:lstStyle>
            <a:p>
              <a:pPr eaLnBrk="1" hangingPunct="1"/>
              <a:endParaRPr lang="en-US" altLang="en-US" sz="1600">
                <a:solidFill>
                  <a:srgbClr val="002060"/>
                </a:solidFill>
              </a:endParaRPr>
            </a:p>
          </p:txBody>
        </p:sp>
        <p:sp>
          <p:nvSpPr>
            <p:cNvPr id="87136" name="Oval 10"/>
            <p:cNvSpPr>
              <a:spLocks noChangeArrowheads="1"/>
            </p:cNvSpPr>
            <p:nvPr/>
          </p:nvSpPr>
          <p:spPr bwMode="auto">
            <a:xfrm>
              <a:off x="879" y="2454"/>
              <a:ext cx="147" cy="113"/>
            </a:xfrm>
            <a:prstGeom prst="ellipse">
              <a:avLst/>
            </a:prstGeom>
            <a:solidFill>
              <a:schemeClr val="bg1"/>
            </a:solidFill>
            <a:ln w="28575">
              <a:solidFill>
                <a:srgbClr val="0000CC"/>
              </a:solidFill>
              <a:round/>
              <a:headEnd/>
              <a:tailEnd/>
            </a:ln>
          </p:spPr>
          <p:txBody>
            <a:bodyPr wrap="none" anchor="ctr"/>
            <a:lstStyle>
              <a:lvl1pPr>
                <a:defRPr sz="2400" b="1">
                  <a:solidFill>
                    <a:srgbClr val="FFCC99"/>
                  </a:solidFill>
                  <a:latin typeface="Times New Roman" panose="02020603050405020304" pitchFamily="18" charset="0"/>
                </a:defRPr>
              </a:lvl1pPr>
              <a:lvl2pPr marL="742950" indent="-285750">
                <a:defRPr sz="2400" b="1">
                  <a:solidFill>
                    <a:srgbClr val="FFCC99"/>
                  </a:solidFill>
                  <a:latin typeface="Times New Roman" panose="02020603050405020304" pitchFamily="18" charset="0"/>
                </a:defRPr>
              </a:lvl2pPr>
              <a:lvl3pPr marL="1143000" indent="-228600">
                <a:defRPr sz="2400" b="1">
                  <a:solidFill>
                    <a:srgbClr val="FFCC99"/>
                  </a:solidFill>
                  <a:latin typeface="Times New Roman" panose="02020603050405020304" pitchFamily="18" charset="0"/>
                </a:defRPr>
              </a:lvl3pPr>
              <a:lvl4pPr marL="1600200" indent="-228600">
                <a:defRPr sz="2400" b="1">
                  <a:solidFill>
                    <a:srgbClr val="FFCC99"/>
                  </a:solidFill>
                  <a:latin typeface="Times New Roman" panose="02020603050405020304" pitchFamily="18" charset="0"/>
                </a:defRPr>
              </a:lvl4pPr>
              <a:lvl5pPr marL="2057400" indent="-228600">
                <a:defRPr sz="2400" b="1">
                  <a:solidFill>
                    <a:srgbClr val="FFCC99"/>
                  </a:solidFill>
                  <a:latin typeface="Times New Roman" panose="02020603050405020304" pitchFamily="18" charset="0"/>
                </a:defRPr>
              </a:lvl5pPr>
              <a:lvl6pPr marL="2514600" indent="-228600" eaLnBrk="0" fontAlgn="base" hangingPunct="0">
                <a:spcBef>
                  <a:spcPct val="0"/>
                </a:spcBef>
                <a:spcAft>
                  <a:spcPct val="0"/>
                </a:spcAft>
                <a:defRPr sz="2400" b="1">
                  <a:solidFill>
                    <a:srgbClr val="FFCC99"/>
                  </a:solidFill>
                  <a:latin typeface="Times New Roman" panose="02020603050405020304" pitchFamily="18" charset="0"/>
                </a:defRPr>
              </a:lvl6pPr>
              <a:lvl7pPr marL="2971800" indent="-228600" eaLnBrk="0" fontAlgn="base" hangingPunct="0">
                <a:spcBef>
                  <a:spcPct val="0"/>
                </a:spcBef>
                <a:spcAft>
                  <a:spcPct val="0"/>
                </a:spcAft>
                <a:defRPr sz="2400" b="1">
                  <a:solidFill>
                    <a:srgbClr val="FFCC99"/>
                  </a:solidFill>
                  <a:latin typeface="Times New Roman" panose="02020603050405020304" pitchFamily="18" charset="0"/>
                </a:defRPr>
              </a:lvl7pPr>
              <a:lvl8pPr marL="3429000" indent="-228600" eaLnBrk="0" fontAlgn="base" hangingPunct="0">
                <a:spcBef>
                  <a:spcPct val="0"/>
                </a:spcBef>
                <a:spcAft>
                  <a:spcPct val="0"/>
                </a:spcAft>
                <a:defRPr sz="2400" b="1">
                  <a:solidFill>
                    <a:srgbClr val="FFCC99"/>
                  </a:solidFill>
                  <a:latin typeface="Times New Roman" panose="02020603050405020304" pitchFamily="18" charset="0"/>
                </a:defRPr>
              </a:lvl8pPr>
              <a:lvl9pPr marL="3886200" indent="-228600" eaLnBrk="0" fontAlgn="base" hangingPunct="0">
                <a:spcBef>
                  <a:spcPct val="0"/>
                </a:spcBef>
                <a:spcAft>
                  <a:spcPct val="0"/>
                </a:spcAft>
                <a:defRPr sz="2400" b="1">
                  <a:solidFill>
                    <a:srgbClr val="FFCC99"/>
                  </a:solidFill>
                  <a:latin typeface="Times New Roman" panose="02020603050405020304" pitchFamily="18" charset="0"/>
                </a:defRPr>
              </a:lvl9pPr>
            </a:lstStyle>
            <a:p>
              <a:pPr eaLnBrk="1" hangingPunct="1"/>
              <a:endParaRPr lang="en-US" altLang="en-US" sz="1600">
                <a:solidFill>
                  <a:srgbClr val="002060"/>
                </a:solidFill>
              </a:endParaRPr>
            </a:p>
          </p:txBody>
        </p:sp>
        <p:sp>
          <p:nvSpPr>
            <p:cNvPr id="87137" name="Oval 11"/>
            <p:cNvSpPr>
              <a:spLocks noChangeArrowheads="1"/>
            </p:cNvSpPr>
            <p:nvPr/>
          </p:nvSpPr>
          <p:spPr bwMode="auto">
            <a:xfrm>
              <a:off x="1953" y="2417"/>
              <a:ext cx="146" cy="113"/>
            </a:xfrm>
            <a:prstGeom prst="ellipse">
              <a:avLst/>
            </a:prstGeom>
            <a:solidFill>
              <a:schemeClr val="bg1"/>
            </a:solidFill>
            <a:ln w="28575">
              <a:solidFill>
                <a:srgbClr val="0000CC"/>
              </a:solidFill>
              <a:round/>
              <a:headEnd/>
              <a:tailEnd/>
            </a:ln>
          </p:spPr>
          <p:txBody>
            <a:bodyPr wrap="none" anchor="ctr"/>
            <a:lstStyle>
              <a:lvl1pPr>
                <a:defRPr sz="2400" b="1">
                  <a:solidFill>
                    <a:srgbClr val="FFCC99"/>
                  </a:solidFill>
                  <a:latin typeface="Times New Roman" panose="02020603050405020304" pitchFamily="18" charset="0"/>
                </a:defRPr>
              </a:lvl1pPr>
              <a:lvl2pPr marL="742950" indent="-285750">
                <a:defRPr sz="2400" b="1">
                  <a:solidFill>
                    <a:srgbClr val="FFCC99"/>
                  </a:solidFill>
                  <a:latin typeface="Times New Roman" panose="02020603050405020304" pitchFamily="18" charset="0"/>
                </a:defRPr>
              </a:lvl2pPr>
              <a:lvl3pPr marL="1143000" indent="-228600">
                <a:defRPr sz="2400" b="1">
                  <a:solidFill>
                    <a:srgbClr val="FFCC99"/>
                  </a:solidFill>
                  <a:latin typeface="Times New Roman" panose="02020603050405020304" pitchFamily="18" charset="0"/>
                </a:defRPr>
              </a:lvl3pPr>
              <a:lvl4pPr marL="1600200" indent="-228600">
                <a:defRPr sz="2400" b="1">
                  <a:solidFill>
                    <a:srgbClr val="FFCC99"/>
                  </a:solidFill>
                  <a:latin typeface="Times New Roman" panose="02020603050405020304" pitchFamily="18" charset="0"/>
                </a:defRPr>
              </a:lvl4pPr>
              <a:lvl5pPr marL="2057400" indent="-228600">
                <a:defRPr sz="2400" b="1">
                  <a:solidFill>
                    <a:srgbClr val="FFCC99"/>
                  </a:solidFill>
                  <a:latin typeface="Times New Roman" panose="02020603050405020304" pitchFamily="18" charset="0"/>
                </a:defRPr>
              </a:lvl5pPr>
              <a:lvl6pPr marL="2514600" indent="-228600" eaLnBrk="0" fontAlgn="base" hangingPunct="0">
                <a:spcBef>
                  <a:spcPct val="0"/>
                </a:spcBef>
                <a:spcAft>
                  <a:spcPct val="0"/>
                </a:spcAft>
                <a:defRPr sz="2400" b="1">
                  <a:solidFill>
                    <a:srgbClr val="FFCC99"/>
                  </a:solidFill>
                  <a:latin typeface="Times New Roman" panose="02020603050405020304" pitchFamily="18" charset="0"/>
                </a:defRPr>
              </a:lvl6pPr>
              <a:lvl7pPr marL="2971800" indent="-228600" eaLnBrk="0" fontAlgn="base" hangingPunct="0">
                <a:spcBef>
                  <a:spcPct val="0"/>
                </a:spcBef>
                <a:spcAft>
                  <a:spcPct val="0"/>
                </a:spcAft>
                <a:defRPr sz="2400" b="1">
                  <a:solidFill>
                    <a:srgbClr val="FFCC99"/>
                  </a:solidFill>
                  <a:latin typeface="Times New Roman" panose="02020603050405020304" pitchFamily="18" charset="0"/>
                </a:defRPr>
              </a:lvl7pPr>
              <a:lvl8pPr marL="3429000" indent="-228600" eaLnBrk="0" fontAlgn="base" hangingPunct="0">
                <a:spcBef>
                  <a:spcPct val="0"/>
                </a:spcBef>
                <a:spcAft>
                  <a:spcPct val="0"/>
                </a:spcAft>
                <a:defRPr sz="2400" b="1">
                  <a:solidFill>
                    <a:srgbClr val="FFCC99"/>
                  </a:solidFill>
                  <a:latin typeface="Times New Roman" panose="02020603050405020304" pitchFamily="18" charset="0"/>
                </a:defRPr>
              </a:lvl8pPr>
              <a:lvl9pPr marL="3886200" indent="-228600" eaLnBrk="0" fontAlgn="base" hangingPunct="0">
                <a:spcBef>
                  <a:spcPct val="0"/>
                </a:spcBef>
                <a:spcAft>
                  <a:spcPct val="0"/>
                </a:spcAft>
                <a:defRPr sz="2400" b="1">
                  <a:solidFill>
                    <a:srgbClr val="FFCC99"/>
                  </a:solidFill>
                  <a:latin typeface="Times New Roman" panose="02020603050405020304" pitchFamily="18" charset="0"/>
                </a:defRPr>
              </a:lvl9pPr>
            </a:lstStyle>
            <a:p>
              <a:pPr eaLnBrk="1" hangingPunct="1"/>
              <a:endParaRPr lang="en-US" altLang="en-US" sz="1600">
                <a:solidFill>
                  <a:srgbClr val="002060"/>
                </a:solidFill>
              </a:endParaRPr>
            </a:p>
          </p:txBody>
        </p:sp>
        <p:sp>
          <p:nvSpPr>
            <p:cNvPr id="87138" name="Oval 28"/>
            <p:cNvSpPr>
              <a:spLocks noChangeArrowheads="1"/>
            </p:cNvSpPr>
            <p:nvPr/>
          </p:nvSpPr>
          <p:spPr bwMode="auto">
            <a:xfrm>
              <a:off x="1438" y="2153"/>
              <a:ext cx="243" cy="188"/>
            </a:xfrm>
            <a:prstGeom prst="ellipse">
              <a:avLst/>
            </a:prstGeom>
            <a:noFill/>
            <a:ln w="28575">
              <a:solidFill>
                <a:srgbClr val="0000CC"/>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rgbClr val="FFCC99"/>
                  </a:solidFill>
                  <a:latin typeface="Times New Roman" panose="02020603050405020304" pitchFamily="18" charset="0"/>
                </a:defRPr>
              </a:lvl1pPr>
              <a:lvl2pPr marL="742950" indent="-285750">
                <a:defRPr sz="2400" b="1">
                  <a:solidFill>
                    <a:srgbClr val="FFCC99"/>
                  </a:solidFill>
                  <a:latin typeface="Times New Roman" panose="02020603050405020304" pitchFamily="18" charset="0"/>
                </a:defRPr>
              </a:lvl2pPr>
              <a:lvl3pPr marL="1143000" indent="-228600">
                <a:defRPr sz="2400" b="1">
                  <a:solidFill>
                    <a:srgbClr val="FFCC99"/>
                  </a:solidFill>
                  <a:latin typeface="Times New Roman" panose="02020603050405020304" pitchFamily="18" charset="0"/>
                </a:defRPr>
              </a:lvl3pPr>
              <a:lvl4pPr marL="1600200" indent="-228600">
                <a:defRPr sz="2400" b="1">
                  <a:solidFill>
                    <a:srgbClr val="FFCC99"/>
                  </a:solidFill>
                  <a:latin typeface="Times New Roman" panose="02020603050405020304" pitchFamily="18" charset="0"/>
                </a:defRPr>
              </a:lvl4pPr>
              <a:lvl5pPr marL="2057400" indent="-228600">
                <a:defRPr sz="2400" b="1">
                  <a:solidFill>
                    <a:srgbClr val="FFCC99"/>
                  </a:solidFill>
                  <a:latin typeface="Times New Roman" panose="02020603050405020304" pitchFamily="18" charset="0"/>
                </a:defRPr>
              </a:lvl5pPr>
              <a:lvl6pPr marL="2514600" indent="-228600" eaLnBrk="0" fontAlgn="base" hangingPunct="0">
                <a:spcBef>
                  <a:spcPct val="0"/>
                </a:spcBef>
                <a:spcAft>
                  <a:spcPct val="0"/>
                </a:spcAft>
                <a:defRPr sz="2400" b="1">
                  <a:solidFill>
                    <a:srgbClr val="FFCC99"/>
                  </a:solidFill>
                  <a:latin typeface="Times New Roman" panose="02020603050405020304" pitchFamily="18" charset="0"/>
                </a:defRPr>
              </a:lvl6pPr>
              <a:lvl7pPr marL="2971800" indent="-228600" eaLnBrk="0" fontAlgn="base" hangingPunct="0">
                <a:spcBef>
                  <a:spcPct val="0"/>
                </a:spcBef>
                <a:spcAft>
                  <a:spcPct val="0"/>
                </a:spcAft>
                <a:defRPr sz="2400" b="1">
                  <a:solidFill>
                    <a:srgbClr val="FFCC99"/>
                  </a:solidFill>
                  <a:latin typeface="Times New Roman" panose="02020603050405020304" pitchFamily="18" charset="0"/>
                </a:defRPr>
              </a:lvl7pPr>
              <a:lvl8pPr marL="3429000" indent="-228600" eaLnBrk="0" fontAlgn="base" hangingPunct="0">
                <a:spcBef>
                  <a:spcPct val="0"/>
                </a:spcBef>
                <a:spcAft>
                  <a:spcPct val="0"/>
                </a:spcAft>
                <a:defRPr sz="2400" b="1">
                  <a:solidFill>
                    <a:srgbClr val="FFCC99"/>
                  </a:solidFill>
                  <a:latin typeface="Times New Roman" panose="02020603050405020304" pitchFamily="18" charset="0"/>
                </a:defRPr>
              </a:lvl8pPr>
              <a:lvl9pPr marL="3886200" indent="-228600" eaLnBrk="0" fontAlgn="base" hangingPunct="0">
                <a:spcBef>
                  <a:spcPct val="0"/>
                </a:spcBef>
                <a:spcAft>
                  <a:spcPct val="0"/>
                </a:spcAft>
                <a:defRPr sz="2400" b="1">
                  <a:solidFill>
                    <a:srgbClr val="FFCC99"/>
                  </a:solidFill>
                  <a:latin typeface="Times New Roman" panose="02020603050405020304" pitchFamily="18" charset="0"/>
                </a:defRPr>
              </a:lvl9pPr>
            </a:lstStyle>
            <a:p>
              <a:pPr eaLnBrk="1" hangingPunct="1"/>
              <a:endParaRPr lang="en-US" altLang="en-US" sz="1600">
                <a:solidFill>
                  <a:srgbClr val="002060"/>
                </a:solidFill>
              </a:endParaRPr>
            </a:p>
          </p:txBody>
        </p:sp>
        <p:sp>
          <p:nvSpPr>
            <p:cNvPr id="87139" name="Line 49"/>
            <p:cNvSpPr>
              <a:spLocks noChangeShapeType="1"/>
            </p:cNvSpPr>
            <p:nvPr/>
          </p:nvSpPr>
          <p:spPr bwMode="auto">
            <a:xfrm>
              <a:off x="1094" y="2191"/>
              <a:ext cx="389" cy="37"/>
            </a:xfrm>
            <a:prstGeom prst="line">
              <a:avLst/>
            </a:prstGeom>
            <a:noFill/>
            <a:ln w="28575" cap="rnd">
              <a:solidFill>
                <a:srgbClr val="0000CC"/>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87140" name="Line 50"/>
            <p:cNvSpPr>
              <a:spLocks noChangeShapeType="1"/>
            </p:cNvSpPr>
            <p:nvPr/>
          </p:nvSpPr>
          <p:spPr bwMode="auto">
            <a:xfrm flipV="1">
              <a:off x="1009" y="2304"/>
              <a:ext cx="486" cy="188"/>
            </a:xfrm>
            <a:prstGeom prst="line">
              <a:avLst/>
            </a:prstGeom>
            <a:noFill/>
            <a:ln w="28575" cap="rnd">
              <a:solidFill>
                <a:srgbClr val="0000CC"/>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87141" name="Line 51"/>
            <p:cNvSpPr>
              <a:spLocks noChangeShapeType="1"/>
            </p:cNvSpPr>
            <p:nvPr/>
          </p:nvSpPr>
          <p:spPr bwMode="auto">
            <a:xfrm>
              <a:off x="1610" y="2304"/>
              <a:ext cx="438" cy="150"/>
            </a:xfrm>
            <a:prstGeom prst="line">
              <a:avLst/>
            </a:prstGeom>
            <a:noFill/>
            <a:ln w="28575" cap="rnd">
              <a:solidFill>
                <a:srgbClr val="0000CC"/>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87142" name="Text Box 69"/>
            <p:cNvSpPr txBox="1">
              <a:spLocks noChangeArrowheads="1"/>
            </p:cNvSpPr>
            <p:nvPr/>
          </p:nvSpPr>
          <p:spPr bwMode="auto">
            <a:xfrm>
              <a:off x="1610" y="2078"/>
              <a:ext cx="438"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defRPr sz="2400" b="1">
                  <a:solidFill>
                    <a:srgbClr val="FFCC99"/>
                  </a:solidFill>
                  <a:latin typeface="Times New Roman" panose="02020603050405020304" pitchFamily="18" charset="0"/>
                </a:defRPr>
              </a:lvl1pPr>
              <a:lvl2pPr marL="742950" indent="-285750">
                <a:defRPr sz="2400" b="1">
                  <a:solidFill>
                    <a:srgbClr val="FFCC99"/>
                  </a:solidFill>
                  <a:latin typeface="Times New Roman" panose="02020603050405020304" pitchFamily="18" charset="0"/>
                </a:defRPr>
              </a:lvl2pPr>
              <a:lvl3pPr marL="1143000" indent="-228600">
                <a:defRPr sz="2400" b="1">
                  <a:solidFill>
                    <a:srgbClr val="FFCC99"/>
                  </a:solidFill>
                  <a:latin typeface="Times New Roman" panose="02020603050405020304" pitchFamily="18" charset="0"/>
                </a:defRPr>
              </a:lvl3pPr>
              <a:lvl4pPr marL="1600200" indent="-228600">
                <a:defRPr sz="2400" b="1">
                  <a:solidFill>
                    <a:srgbClr val="FFCC99"/>
                  </a:solidFill>
                  <a:latin typeface="Times New Roman" panose="02020603050405020304" pitchFamily="18" charset="0"/>
                </a:defRPr>
              </a:lvl4pPr>
              <a:lvl5pPr marL="2057400" indent="-228600">
                <a:defRPr sz="2400" b="1">
                  <a:solidFill>
                    <a:srgbClr val="FFCC99"/>
                  </a:solidFill>
                  <a:latin typeface="Times New Roman" panose="02020603050405020304" pitchFamily="18" charset="0"/>
                </a:defRPr>
              </a:lvl5pPr>
              <a:lvl6pPr marL="2514600" indent="-228600" eaLnBrk="0" fontAlgn="base" hangingPunct="0">
                <a:spcBef>
                  <a:spcPct val="0"/>
                </a:spcBef>
                <a:spcAft>
                  <a:spcPct val="0"/>
                </a:spcAft>
                <a:defRPr sz="2400" b="1">
                  <a:solidFill>
                    <a:srgbClr val="FFCC99"/>
                  </a:solidFill>
                  <a:latin typeface="Times New Roman" panose="02020603050405020304" pitchFamily="18" charset="0"/>
                </a:defRPr>
              </a:lvl6pPr>
              <a:lvl7pPr marL="2971800" indent="-228600" eaLnBrk="0" fontAlgn="base" hangingPunct="0">
                <a:spcBef>
                  <a:spcPct val="0"/>
                </a:spcBef>
                <a:spcAft>
                  <a:spcPct val="0"/>
                </a:spcAft>
                <a:defRPr sz="2400" b="1">
                  <a:solidFill>
                    <a:srgbClr val="FFCC99"/>
                  </a:solidFill>
                  <a:latin typeface="Times New Roman" panose="02020603050405020304" pitchFamily="18" charset="0"/>
                </a:defRPr>
              </a:lvl7pPr>
              <a:lvl8pPr marL="3429000" indent="-228600" eaLnBrk="0" fontAlgn="base" hangingPunct="0">
                <a:spcBef>
                  <a:spcPct val="0"/>
                </a:spcBef>
                <a:spcAft>
                  <a:spcPct val="0"/>
                </a:spcAft>
                <a:defRPr sz="2400" b="1">
                  <a:solidFill>
                    <a:srgbClr val="FFCC99"/>
                  </a:solidFill>
                  <a:latin typeface="Times New Roman" panose="02020603050405020304" pitchFamily="18" charset="0"/>
                </a:defRPr>
              </a:lvl8pPr>
              <a:lvl9pPr marL="3886200" indent="-228600" eaLnBrk="0" fontAlgn="base" hangingPunct="0">
                <a:spcBef>
                  <a:spcPct val="0"/>
                </a:spcBef>
                <a:spcAft>
                  <a:spcPct val="0"/>
                </a:spcAft>
                <a:defRPr sz="2400" b="1">
                  <a:solidFill>
                    <a:srgbClr val="FFCC99"/>
                  </a:solidFill>
                  <a:latin typeface="Times New Roman" panose="02020603050405020304" pitchFamily="18" charset="0"/>
                </a:defRPr>
              </a:lvl9pPr>
            </a:lstStyle>
            <a:p>
              <a:pPr eaLnBrk="1" hangingPunct="1"/>
              <a:r>
                <a:rPr lang="en-US" altLang="en-US" sz="1600">
                  <a:solidFill>
                    <a:srgbClr val="002060"/>
                  </a:solidFill>
                </a:rPr>
                <a:t>1</a:t>
              </a:r>
            </a:p>
          </p:txBody>
        </p:sp>
      </p:grpSp>
      <p:sp>
        <p:nvSpPr>
          <p:cNvPr id="77894" name="Text Box 70"/>
          <p:cNvSpPr txBox="1">
            <a:spLocks noChangeArrowheads="1"/>
          </p:cNvSpPr>
          <p:nvPr/>
        </p:nvSpPr>
        <p:spPr bwMode="auto">
          <a:xfrm>
            <a:off x="3335339" y="2514600"/>
            <a:ext cx="6953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defRPr sz="2400" b="1">
                <a:solidFill>
                  <a:srgbClr val="FFCC99"/>
                </a:solidFill>
                <a:latin typeface="Times New Roman" panose="02020603050405020304" pitchFamily="18" charset="0"/>
              </a:defRPr>
            </a:lvl1pPr>
            <a:lvl2pPr marL="742950" indent="-285750">
              <a:defRPr sz="2400" b="1">
                <a:solidFill>
                  <a:srgbClr val="FFCC99"/>
                </a:solidFill>
                <a:latin typeface="Times New Roman" panose="02020603050405020304" pitchFamily="18" charset="0"/>
              </a:defRPr>
            </a:lvl2pPr>
            <a:lvl3pPr marL="1143000" indent="-228600">
              <a:defRPr sz="2400" b="1">
                <a:solidFill>
                  <a:srgbClr val="FFCC99"/>
                </a:solidFill>
                <a:latin typeface="Times New Roman" panose="02020603050405020304" pitchFamily="18" charset="0"/>
              </a:defRPr>
            </a:lvl3pPr>
            <a:lvl4pPr marL="1600200" indent="-228600">
              <a:defRPr sz="2400" b="1">
                <a:solidFill>
                  <a:srgbClr val="FFCC99"/>
                </a:solidFill>
                <a:latin typeface="Times New Roman" panose="02020603050405020304" pitchFamily="18" charset="0"/>
              </a:defRPr>
            </a:lvl4pPr>
            <a:lvl5pPr marL="2057400" indent="-228600">
              <a:defRPr sz="2400" b="1">
                <a:solidFill>
                  <a:srgbClr val="FFCC99"/>
                </a:solidFill>
                <a:latin typeface="Times New Roman" panose="02020603050405020304" pitchFamily="18" charset="0"/>
              </a:defRPr>
            </a:lvl5pPr>
            <a:lvl6pPr marL="2514600" indent="-228600" eaLnBrk="0" fontAlgn="base" hangingPunct="0">
              <a:spcBef>
                <a:spcPct val="0"/>
              </a:spcBef>
              <a:spcAft>
                <a:spcPct val="0"/>
              </a:spcAft>
              <a:defRPr sz="2400" b="1">
                <a:solidFill>
                  <a:srgbClr val="FFCC99"/>
                </a:solidFill>
                <a:latin typeface="Times New Roman" panose="02020603050405020304" pitchFamily="18" charset="0"/>
              </a:defRPr>
            </a:lvl6pPr>
            <a:lvl7pPr marL="2971800" indent="-228600" eaLnBrk="0" fontAlgn="base" hangingPunct="0">
              <a:spcBef>
                <a:spcPct val="0"/>
              </a:spcBef>
              <a:spcAft>
                <a:spcPct val="0"/>
              </a:spcAft>
              <a:defRPr sz="2400" b="1">
                <a:solidFill>
                  <a:srgbClr val="FFCC99"/>
                </a:solidFill>
                <a:latin typeface="Times New Roman" panose="02020603050405020304" pitchFamily="18" charset="0"/>
              </a:defRPr>
            </a:lvl7pPr>
            <a:lvl8pPr marL="3429000" indent="-228600" eaLnBrk="0" fontAlgn="base" hangingPunct="0">
              <a:spcBef>
                <a:spcPct val="0"/>
              </a:spcBef>
              <a:spcAft>
                <a:spcPct val="0"/>
              </a:spcAft>
              <a:defRPr sz="2400" b="1">
                <a:solidFill>
                  <a:srgbClr val="FFCC99"/>
                </a:solidFill>
                <a:latin typeface="Times New Roman" panose="02020603050405020304" pitchFamily="18" charset="0"/>
              </a:defRPr>
            </a:lvl8pPr>
            <a:lvl9pPr marL="3886200" indent="-228600" eaLnBrk="0" fontAlgn="base" hangingPunct="0">
              <a:spcBef>
                <a:spcPct val="0"/>
              </a:spcBef>
              <a:spcAft>
                <a:spcPct val="0"/>
              </a:spcAft>
              <a:defRPr sz="2400" b="1">
                <a:solidFill>
                  <a:srgbClr val="FFCC99"/>
                </a:solidFill>
                <a:latin typeface="Times New Roman" panose="02020603050405020304" pitchFamily="18" charset="0"/>
              </a:defRPr>
            </a:lvl9pPr>
          </a:lstStyle>
          <a:p>
            <a:pPr eaLnBrk="1" hangingPunct="1"/>
            <a:r>
              <a:rPr lang="en-US" altLang="en-US" sz="1600">
                <a:solidFill>
                  <a:srgbClr val="002060"/>
                </a:solidFill>
              </a:rPr>
              <a:t>1.0.1</a:t>
            </a:r>
          </a:p>
        </p:txBody>
      </p:sp>
      <p:sp>
        <p:nvSpPr>
          <p:cNvPr id="77895" name="Text Box 71"/>
          <p:cNvSpPr txBox="1">
            <a:spLocks noChangeArrowheads="1"/>
          </p:cNvSpPr>
          <p:nvPr/>
        </p:nvSpPr>
        <p:spPr bwMode="auto">
          <a:xfrm>
            <a:off x="2782889" y="2884489"/>
            <a:ext cx="69532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defRPr sz="2400" b="1">
                <a:solidFill>
                  <a:srgbClr val="FFCC99"/>
                </a:solidFill>
                <a:latin typeface="Times New Roman" panose="02020603050405020304" pitchFamily="18" charset="0"/>
              </a:defRPr>
            </a:lvl1pPr>
            <a:lvl2pPr marL="742950" indent="-285750">
              <a:defRPr sz="2400" b="1">
                <a:solidFill>
                  <a:srgbClr val="FFCC99"/>
                </a:solidFill>
                <a:latin typeface="Times New Roman" panose="02020603050405020304" pitchFamily="18" charset="0"/>
              </a:defRPr>
            </a:lvl2pPr>
            <a:lvl3pPr marL="1143000" indent="-228600">
              <a:defRPr sz="2400" b="1">
                <a:solidFill>
                  <a:srgbClr val="FFCC99"/>
                </a:solidFill>
                <a:latin typeface="Times New Roman" panose="02020603050405020304" pitchFamily="18" charset="0"/>
              </a:defRPr>
            </a:lvl3pPr>
            <a:lvl4pPr marL="1600200" indent="-228600">
              <a:defRPr sz="2400" b="1">
                <a:solidFill>
                  <a:srgbClr val="FFCC99"/>
                </a:solidFill>
                <a:latin typeface="Times New Roman" panose="02020603050405020304" pitchFamily="18" charset="0"/>
              </a:defRPr>
            </a:lvl4pPr>
            <a:lvl5pPr marL="2057400" indent="-228600">
              <a:defRPr sz="2400" b="1">
                <a:solidFill>
                  <a:srgbClr val="FFCC99"/>
                </a:solidFill>
                <a:latin typeface="Times New Roman" panose="02020603050405020304" pitchFamily="18" charset="0"/>
              </a:defRPr>
            </a:lvl5pPr>
            <a:lvl6pPr marL="2514600" indent="-228600" eaLnBrk="0" fontAlgn="base" hangingPunct="0">
              <a:spcBef>
                <a:spcPct val="0"/>
              </a:spcBef>
              <a:spcAft>
                <a:spcPct val="0"/>
              </a:spcAft>
              <a:defRPr sz="2400" b="1">
                <a:solidFill>
                  <a:srgbClr val="FFCC99"/>
                </a:solidFill>
                <a:latin typeface="Times New Roman" panose="02020603050405020304" pitchFamily="18" charset="0"/>
              </a:defRPr>
            </a:lvl6pPr>
            <a:lvl7pPr marL="2971800" indent="-228600" eaLnBrk="0" fontAlgn="base" hangingPunct="0">
              <a:spcBef>
                <a:spcPct val="0"/>
              </a:spcBef>
              <a:spcAft>
                <a:spcPct val="0"/>
              </a:spcAft>
              <a:defRPr sz="2400" b="1">
                <a:solidFill>
                  <a:srgbClr val="FFCC99"/>
                </a:solidFill>
                <a:latin typeface="Times New Roman" panose="02020603050405020304" pitchFamily="18" charset="0"/>
              </a:defRPr>
            </a:lvl7pPr>
            <a:lvl8pPr marL="3429000" indent="-228600" eaLnBrk="0" fontAlgn="base" hangingPunct="0">
              <a:spcBef>
                <a:spcPct val="0"/>
              </a:spcBef>
              <a:spcAft>
                <a:spcPct val="0"/>
              </a:spcAft>
              <a:defRPr sz="2400" b="1">
                <a:solidFill>
                  <a:srgbClr val="FFCC99"/>
                </a:solidFill>
                <a:latin typeface="Times New Roman" panose="02020603050405020304" pitchFamily="18" charset="0"/>
              </a:defRPr>
            </a:lvl8pPr>
            <a:lvl9pPr marL="3886200" indent="-228600" eaLnBrk="0" fontAlgn="base" hangingPunct="0">
              <a:spcBef>
                <a:spcPct val="0"/>
              </a:spcBef>
              <a:spcAft>
                <a:spcPct val="0"/>
              </a:spcAft>
              <a:defRPr sz="2400" b="1">
                <a:solidFill>
                  <a:srgbClr val="FFCC99"/>
                </a:solidFill>
                <a:latin typeface="Times New Roman" panose="02020603050405020304" pitchFamily="18" charset="0"/>
              </a:defRPr>
            </a:lvl9pPr>
          </a:lstStyle>
          <a:p>
            <a:pPr eaLnBrk="1" hangingPunct="1"/>
            <a:r>
              <a:rPr lang="en-US" altLang="en-US" sz="1600">
                <a:solidFill>
                  <a:srgbClr val="002060"/>
                </a:solidFill>
              </a:rPr>
              <a:t>1.0.2</a:t>
            </a:r>
          </a:p>
        </p:txBody>
      </p:sp>
      <p:sp>
        <p:nvSpPr>
          <p:cNvPr id="77896" name="Text Box 72"/>
          <p:cNvSpPr txBox="1">
            <a:spLocks noChangeArrowheads="1"/>
          </p:cNvSpPr>
          <p:nvPr/>
        </p:nvSpPr>
        <p:spPr bwMode="auto">
          <a:xfrm>
            <a:off x="4148139" y="3302000"/>
            <a:ext cx="693737"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defRPr sz="2400" b="1">
                <a:solidFill>
                  <a:srgbClr val="FFCC99"/>
                </a:solidFill>
                <a:latin typeface="Times New Roman" panose="02020603050405020304" pitchFamily="18" charset="0"/>
              </a:defRPr>
            </a:lvl1pPr>
            <a:lvl2pPr marL="742950" indent="-285750">
              <a:defRPr sz="2400" b="1">
                <a:solidFill>
                  <a:srgbClr val="FFCC99"/>
                </a:solidFill>
                <a:latin typeface="Times New Roman" panose="02020603050405020304" pitchFamily="18" charset="0"/>
              </a:defRPr>
            </a:lvl2pPr>
            <a:lvl3pPr marL="1143000" indent="-228600">
              <a:defRPr sz="2400" b="1">
                <a:solidFill>
                  <a:srgbClr val="FFCC99"/>
                </a:solidFill>
                <a:latin typeface="Times New Roman" panose="02020603050405020304" pitchFamily="18" charset="0"/>
              </a:defRPr>
            </a:lvl3pPr>
            <a:lvl4pPr marL="1600200" indent="-228600">
              <a:defRPr sz="2400" b="1">
                <a:solidFill>
                  <a:srgbClr val="FFCC99"/>
                </a:solidFill>
                <a:latin typeface="Times New Roman" panose="02020603050405020304" pitchFamily="18" charset="0"/>
              </a:defRPr>
            </a:lvl4pPr>
            <a:lvl5pPr marL="2057400" indent="-228600">
              <a:defRPr sz="2400" b="1">
                <a:solidFill>
                  <a:srgbClr val="FFCC99"/>
                </a:solidFill>
                <a:latin typeface="Times New Roman" panose="02020603050405020304" pitchFamily="18" charset="0"/>
              </a:defRPr>
            </a:lvl5pPr>
            <a:lvl6pPr marL="2514600" indent="-228600" eaLnBrk="0" fontAlgn="base" hangingPunct="0">
              <a:spcBef>
                <a:spcPct val="0"/>
              </a:spcBef>
              <a:spcAft>
                <a:spcPct val="0"/>
              </a:spcAft>
              <a:defRPr sz="2400" b="1">
                <a:solidFill>
                  <a:srgbClr val="FFCC99"/>
                </a:solidFill>
                <a:latin typeface="Times New Roman" panose="02020603050405020304" pitchFamily="18" charset="0"/>
              </a:defRPr>
            </a:lvl6pPr>
            <a:lvl7pPr marL="2971800" indent="-228600" eaLnBrk="0" fontAlgn="base" hangingPunct="0">
              <a:spcBef>
                <a:spcPct val="0"/>
              </a:spcBef>
              <a:spcAft>
                <a:spcPct val="0"/>
              </a:spcAft>
              <a:defRPr sz="2400" b="1">
                <a:solidFill>
                  <a:srgbClr val="FFCC99"/>
                </a:solidFill>
                <a:latin typeface="Times New Roman" panose="02020603050405020304" pitchFamily="18" charset="0"/>
              </a:defRPr>
            </a:lvl7pPr>
            <a:lvl8pPr marL="3429000" indent="-228600" eaLnBrk="0" fontAlgn="base" hangingPunct="0">
              <a:spcBef>
                <a:spcPct val="0"/>
              </a:spcBef>
              <a:spcAft>
                <a:spcPct val="0"/>
              </a:spcAft>
              <a:defRPr sz="2400" b="1">
                <a:solidFill>
                  <a:srgbClr val="FFCC99"/>
                </a:solidFill>
                <a:latin typeface="Times New Roman" panose="02020603050405020304" pitchFamily="18" charset="0"/>
              </a:defRPr>
            </a:lvl8pPr>
            <a:lvl9pPr marL="3886200" indent="-228600" eaLnBrk="0" fontAlgn="base" hangingPunct="0">
              <a:spcBef>
                <a:spcPct val="0"/>
              </a:spcBef>
              <a:spcAft>
                <a:spcPct val="0"/>
              </a:spcAft>
              <a:defRPr sz="2400" b="1">
                <a:solidFill>
                  <a:srgbClr val="FFCC99"/>
                </a:solidFill>
                <a:latin typeface="Times New Roman" panose="02020603050405020304" pitchFamily="18" charset="0"/>
              </a:defRPr>
            </a:lvl9pPr>
          </a:lstStyle>
          <a:p>
            <a:pPr eaLnBrk="1" hangingPunct="1"/>
            <a:r>
              <a:rPr lang="en-US" altLang="en-US" sz="1600">
                <a:solidFill>
                  <a:srgbClr val="002060"/>
                </a:solidFill>
              </a:rPr>
              <a:t>1.0.3</a:t>
            </a:r>
          </a:p>
        </p:txBody>
      </p:sp>
      <p:sp>
        <p:nvSpPr>
          <p:cNvPr id="77901" name="Text Box 77"/>
          <p:cNvSpPr txBox="1">
            <a:spLocks noChangeArrowheads="1"/>
          </p:cNvSpPr>
          <p:nvPr/>
        </p:nvSpPr>
        <p:spPr bwMode="auto">
          <a:xfrm>
            <a:off x="7285039" y="4678364"/>
            <a:ext cx="69532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defRPr sz="2400" b="1">
                <a:solidFill>
                  <a:srgbClr val="FFCC99"/>
                </a:solidFill>
                <a:latin typeface="Times New Roman" panose="02020603050405020304" pitchFamily="18" charset="0"/>
              </a:defRPr>
            </a:lvl1pPr>
            <a:lvl2pPr marL="742950" indent="-285750">
              <a:defRPr sz="2400" b="1">
                <a:solidFill>
                  <a:srgbClr val="FFCC99"/>
                </a:solidFill>
                <a:latin typeface="Times New Roman" panose="02020603050405020304" pitchFamily="18" charset="0"/>
              </a:defRPr>
            </a:lvl2pPr>
            <a:lvl3pPr marL="1143000" indent="-228600">
              <a:defRPr sz="2400" b="1">
                <a:solidFill>
                  <a:srgbClr val="FFCC99"/>
                </a:solidFill>
                <a:latin typeface="Times New Roman" panose="02020603050405020304" pitchFamily="18" charset="0"/>
              </a:defRPr>
            </a:lvl3pPr>
            <a:lvl4pPr marL="1600200" indent="-228600">
              <a:defRPr sz="2400" b="1">
                <a:solidFill>
                  <a:srgbClr val="FFCC99"/>
                </a:solidFill>
                <a:latin typeface="Times New Roman" panose="02020603050405020304" pitchFamily="18" charset="0"/>
              </a:defRPr>
            </a:lvl4pPr>
            <a:lvl5pPr marL="2057400" indent="-228600">
              <a:defRPr sz="2400" b="1">
                <a:solidFill>
                  <a:srgbClr val="FFCC99"/>
                </a:solidFill>
                <a:latin typeface="Times New Roman" panose="02020603050405020304" pitchFamily="18" charset="0"/>
              </a:defRPr>
            </a:lvl5pPr>
            <a:lvl6pPr marL="2514600" indent="-228600" eaLnBrk="0" fontAlgn="base" hangingPunct="0">
              <a:spcBef>
                <a:spcPct val="0"/>
              </a:spcBef>
              <a:spcAft>
                <a:spcPct val="0"/>
              </a:spcAft>
              <a:defRPr sz="2400" b="1">
                <a:solidFill>
                  <a:srgbClr val="FFCC99"/>
                </a:solidFill>
                <a:latin typeface="Times New Roman" panose="02020603050405020304" pitchFamily="18" charset="0"/>
              </a:defRPr>
            </a:lvl6pPr>
            <a:lvl7pPr marL="2971800" indent="-228600" eaLnBrk="0" fontAlgn="base" hangingPunct="0">
              <a:spcBef>
                <a:spcPct val="0"/>
              </a:spcBef>
              <a:spcAft>
                <a:spcPct val="0"/>
              </a:spcAft>
              <a:defRPr sz="2400" b="1">
                <a:solidFill>
                  <a:srgbClr val="FFCC99"/>
                </a:solidFill>
                <a:latin typeface="Times New Roman" panose="02020603050405020304" pitchFamily="18" charset="0"/>
              </a:defRPr>
            </a:lvl7pPr>
            <a:lvl8pPr marL="3429000" indent="-228600" eaLnBrk="0" fontAlgn="base" hangingPunct="0">
              <a:spcBef>
                <a:spcPct val="0"/>
              </a:spcBef>
              <a:spcAft>
                <a:spcPct val="0"/>
              </a:spcAft>
              <a:defRPr sz="2400" b="1">
                <a:solidFill>
                  <a:srgbClr val="FFCC99"/>
                </a:solidFill>
                <a:latin typeface="Times New Roman" panose="02020603050405020304" pitchFamily="18" charset="0"/>
              </a:defRPr>
            </a:lvl8pPr>
            <a:lvl9pPr marL="3886200" indent="-228600" eaLnBrk="0" fontAlgn="base" hangingPunct="0">
              <a:spcBef>
                <a:spcPct val="0"/>
              </a:spcBef>
              <a:spcAft>
                <a:spcPct val="0"/>
              </a:spcAft>
              <a:defRPr sz="2400" b="1">
                <a:solidFill>
                  <a:srgbClr val="FFCC99"/>
                </a:solidFill>
                <a:latin typeface="Times New Roman" panose="02020603050405020304" pitchFamily="18" charset="0"/>
              </a:defRPr>
            </a:lvl9pPr>
          </a:lstStyle>
          <a:p>
            <a:pPr eaLnBrk="1" hangingPunct="1"/>
            <a:r>
              <a:rPr lang="en-US" altLang="en-US" sz="1600">
                <a:solidFill>
                  <a:srgbClr val="002060"/>
                </a:solidFill>
              </a:rPr>
              <a:t>1.2.2</a:t>
            </a:r>
          </a:p>
        </p:txBody>
      </p:sp>
      <p:grpSp>
        <p:nvGrpSpPr>
          <p:cNvPr id="3" name="Group 100"/>
          <p:cNvGrpSpPr>
            <a:grpSpLocks/>
          </p:cNvGrpSpPr>
          <p:nvPr/>
        </p:nvGrpSpPr>
        <p:grpSpPr bwMode="auto">
          <a:xfrm>
            <a:off x="6602413" y="2943226"/>
            <a:ext cx="2195512" cy="1774825"/>
            <a:chOff x="3199" y="2228"/>
            <a:chExt cx="1383" cy="1118"/>
          </a:xfrm>
        </p:grpSpPr>
        <p:sp>
          <p:nvSpPr>
            <p:cNvPr id="87118" name="Oval 18"/>
            <p:cNvSpPr>
              <a:spLocks noChangeArrowheads="1"/>
            </p:cNvSpPr>
            <p:nvPr/>
          </p:nvSpPr>
          <p:spPr bwMode="auto">
            <a:xfrm>
              <a:off x="3758" y="2831"/>
              <a:ext cx="146" cy="113"/>
            </a:xfrm>
            <a:prstGeom prst="ellipse">
              <a:avLst/>
            </a:prstGeom>
            <a:solidFill>
              <a:schemeClr val="tx1"/>
            </a:solidFill>
            <a:ln w="28575">
              <a:solidFill>
                <a:srgbClr val="0000CC"/>
              </a:solidFill>
              <a:round/>
              <a:headEnd/>
              <a:tailEnd/>
            </a:ln>
          </p:spPr>
          <p:txBody>
            <a:bodyPr wrap="none" anchor="ctr"/>
            <a:lstStyle>
              <a:lvl1pPr>
                <a:defRPr sz="2400" b="1">
                  <a:solidFill>
                    <a:srgbClr val="FFCC99"/>
                  </a:solidFill>
                  <a:latin typeface="Times New Roman" panose="02020603050405020304" pitchFamily="18" charset="0"/>
                </a:defRPr>
              </a:lvl1pPr>
              <a:lvl2pPr marL="742950" indent="-285750">
                <a:defRPr sz="2400" b="1">
                  <a:solidFill>
                    <a:srgbClr val="FFCC99"/>
                  </a:solidFill>
                  <a:latin typeface="Times New Roman" panose="02020603050405020304" pitchFamily="18" charset="0"/>
                </a:defRPr>
              </a:lvl2pPr>
              <a:lvl3pPr marL="1143000" indent="-228600">
                <a:defRPr sz="2400" b="1">
                  <a:solidFill>
                    <a:srgbClr val="FFCC99"/>
                  </a:solidFill>
                  <a:latin typeface="Times New Roman" panose="02020603050405020304" pitchFamily="18" charset="0"/>
                </a:defRPr>
              </a:lvl3pPr>
              <a:lvl4pPr marL="1600200" indent="-228600">
                <a:defRPr sz="2400" b="1">
                  <a:solidFill>
                    <a:srgbClr val="FFCC99"/>
                  </a:solidFill>
                  <a:latin typeface="Times New Roman" panose="02020603050405020304" pitchFamily="18" charset="0"/>
                </a:defRPr>
              </a:lvl4pPr>
              <a:lvl5pPr marL="2057400" indent="-228600">
                <a:defRPr sz="2400" b="1">
                  <a:solidFill>
                    <a:srgbClr val="FFCC99"/>
                  </a:solidFill>
                  <a:latin typeface="Times New Roman" panose="02020603050405020304" pitchFamily="18" charset="0"/>
                </a:defRPr>
              </a:lvl5pPr>
              <a:lvl6pPr marL="2514600" indent="-228600" eaLnBrk="0" fontAlgn="base" hangingPunct="0">
                <a:spcBef>
                  <a:spcPct val="0"/>
                </a:spcBef>
                <a:spcAft>
                  <a:spcPct val="0"/>
                </a:spcAft>
                <a:defRPr sz="2400" b="1">
                  <a:solidFill>
                    <a:srgbClr val="FFCC99"/>
                  </a:solidFill>
                  <a:latin typeface="Times New Roman" panose="02020603050405020304" pitchFamily="18" charset="0"/>
                </a:defRPr>
              </a:lvl6pPr>
              <a:lvl7pPr marL="2971800" indent="-228600" eaLnBrk="0" fontAlgn="base" hangingPunct="0">
                <a:spcBef>
                  <a:spcPct val="0"/>
                </a:spcBef>
                <a:spcAft>
                  <a:spcPct val="0"/>
                </a:spcAft>
                <a:defRPr sz="2400" b="1">
                  <a:solidFill>
                    <a:srgbClr val="FFCC99"/>
                  </a:solidFill>
                  <a:latin typeface="Times New Roman" panose="02020603050405020304" pitchFamily="18" charset="0"/>
                </a:defRPr>
              </a:lvl7pPr>
              <a:lvl8pPr marL="3429000" indent="-228600" eaLnBrk="0" fontAlgn="base" hangingPunct="0">
                <a:spcBef>
                  <a:spcPct val="0"/>
                </a:spcBef>
                <a:spcAft>
                  <a:spcPct val="0"/>
                </a:spcAft>
                <a:defRPr sz="2400" b="1">
                  <a:solidFill>
                    <a:srgbClr val="FFCC99"/>
                  </a:solidFill>
                  <a:latin typeface="Times New Roman" panose="02020603050405020304" pitchFamily="18" charset="0"/>
                </a:defRPr>
              </a:lvl8pPr>
              <a:lvl9pPr marL="3886200" indent="-228600" eaLnBrk="0" fontAlgn="base" hangingPunct="0">
                <a:spcBef>
                  <a:spcPct val="0"/>
                </a:spcBef>
                <a:spcAft>
                  <a:spcPct val="0"/>
                </a:spcAft>
                <a:defRPr sz="2400" b="1">
                  <a:solidFill>
                    <a:srgbClr val="FFCC99"/>
                  </a:solidFill>
                  <a:latin typeface="Times New Roman" panose="02020603050405020304" pitchFamily="18" charset="0"/>
                </a:defRPr>
              </a:lvl9pPr>
            </a:lstStyle>
            <a:p>
              <a:pPr eaLnBrk="1" hangingPunct="1"/>
              <a:endParaRPr lang="en-US" altLang="en-US" sz="1600">
                <a:solidFill>
                  <a:srgbClr val="002060"/>
                </a:solidFill>
              </a:endParaRPr>
            </a:p>
          </p:txBody>
        </p:sp>
        <p:sp>
          <p:nvSpPr>
            <p:cNvPr id="87119" name="Oval 19"/>
            <p:cNvSpPr>
              <a:spLocks noChangeArrowheads="1"/>
            </p:cNvSpPr>
            <p:nvPr/>
          </p:nvSpPr>
          <p:spPr bwMode="auto">
            <a:xfrm>
              <a:off x="4188" y="2454"/>
              <a:ext cx="145" cy="113"/>
            </a:xfrm>
            <a:prstGeom prst="ellipse">
              <a:avLst/>
            </a:prstGeom>
            <a:solidFill>
              <a:schemeClr val="bg1"/>
            </a:solidFill>
            <a:ln w="28575">
              <a:solidFill>
                <a:srgbClr val="0000CC"/>
              </a:solidFill>
              <a:round/>
              <a:headEnd/>
              <a:tailEnd/>
            </a:ln>
          </p:spPr>
          <p:txBody>
            <a:bodyPr wrap="none" anchor="ctr"/>
            <a:lstStyle>
              <a:lvl1pPr>
                <a:defRPr sz="2400" b="1">
                  <a:solidFill>
                    <a:srgbClr val="FFCC99"/>
                  </a:solidFill>
                  <a:latin typeface="Times New Roman" panose="02020603050405020304" pitchFamily="18" charset="0"/>
                </a:defRPr>
              </a:lvl1pPr>
              <a:lvl2pPr marL="742950" indent="-285750">
                <a:defRPr sz="2400" b="1">
                  <a:solidFill>
                    <a:srgbClr val="FFCC99"/>
                  </a:solidFill>
                  <a:latin typeface="Times New Roman" panose="02020603050405020304" pitchFamily="18" charset="0"/>
                </a:defRPr>
              </a:lvl2pPr>
              <a:lvl3pPr marL="1143000" indent="-228600">
                <a:defRPr sz="2400" b="1">
                  <a:solidFill>
                    <a:srgbClr val="FFCC99"/>
                  </a:solidFill>
                  <a:latin typeface="Times New Roman" panose="02020603050405020304" pitchFamily="18" charset="0"/>
                </a:defRPr>
              </a:lvl3pPr>
              <a:lvl4pPr marL="1600200" indent="-228600">
                <a:defRPr sz="2400" b="1">
                  <a:solidFill>
                    <a:srgbClr val="FFCC99"/>
                  </a:solidFill>
                  <a:latin typeface="Times New Roman" panose="02020603050405020304" pitchFamily="18" charset="0"/>
                </a:defRPr>
              </a:lvl4pPr>
              <a:lvl5pPr marL="2057400" indent="-228600">
                <a:defRPr sz="2400" b="1">
                  <a:solidFill>
                    <a:srgbClr val="FFCC99"/>
                  </a:solidFill>
                  <a:latin typeface="Times New Roman" panose="02020603050405020304" pitchFamily="18" charset="0"/>
                </a:defRPr>
              </a:lvl5pPr>
              <a:lvl6pPr marL="2514600" indent="-228600" eaLnBrk="0" fontAlgn="base" hangingPunct="0">
                <a:spcBef>
                  <a:spcPct val="0"/>
                </a:spcBef>
                <a:spcAft>
                  <a:spcPct val="0"/>
                </a:spcAft>
                <a:defRPr sz="2400" b="1">
                  <a:solidFill>
                    <a:srgbClr val="FFCC99"/>
                  </a:solidFill>
                  <a:latin typeface="Times New Roman" panose="02020603050405020304" pitchFamily="18" charset="0"/>
                </a:defRPr>
              </a:lvl6pPr>
              <a:lvl7pPr marL="2971800" indent="-228600" eaLnBrk="0" fontAlgn="base" hangingPunct="0">
                <a:spcBef>
                  <a:spcPct val="0"/>
                </a:spcBef>
                <a:spcAft>
                  <a:spcPct val="0"/>
                </a:spcAft>
                <a:defRPr sz="2400" b="1">
                  <a:solidFill>
                    <a:srgbClr val="FFCC99"/>
                  </a:solidFill>
                  <a:latin typeface="Times New Roman" panose="02020603050405020304" pitchFamily="18" charset="0"/>
                </a:defRPr>
              </a:lvl7pPr>
              <a:lvl8pPr marL="3429000" indent="-228600" eaLnBrk="0" fontAlgn="base" hangingPunct="0">
                <a:spcBef>
                  <a:spcPct val="0"/>
                </a:spcBef>
                <a:spcAft>
                  <a:spcPct val="0"/>
                </a:spcAft>
                <a:defRPr sz="2400" b="1">
                  <a:solidFill>
                    <a:srgbClr val="FFCC99"/>
                  </a:solidFill>
                  <a:latin typeface="Times New Roman" panose="02020603050405020304" pitchFamily="18" charset="0"/>
                </a:defRPr>
              </a:lvl8pPr>
              <a:lvl9pPr marL="3886200" indent="-228600" eaLnBrk="0" fontAlgn="base" hangingPunct="0">
                <a:spcBef>
                  <a:spcPct val="0"/>
                </a:spcBef>
                <a:spcAft>
                  <a:spcPct val="0"/>
                </a:spcAft>
                <a:defRPr sz="2400" b="1">
                  <a:solidFill>
                    <a:srgbClr val="FFCC99"/>
                  </a:solidFill>
                  <a:latin typeface="Times New Roman" panose="02020603050405020304" pitchFamily="18" charset="0"/>
                </a:defRPr>
              </a:lvl9pPr>
            </a:lstStyle>
            <a:p>
              <a:pPr eaLnBrk="1" hangingPunct="1"/>
              <a:endParaRPr lang="en-US" altLang="en-US" sz="1600">
                <a:solidFill>
                  <a:srgbClr val="002060"/>
                </a:solidFill>
              </a:endParaRPr>
            </a:p>
          </p:txBody>
        </p:sp>
        <p:sp>
          <p:nvSpPr>
            <p:cNvPr id="87120" name="Oval 20"/>
            <p:cNvSpPr>
              <a:spLocks noChangeArrowheads="1"/>
            </p:cNvSpPr>
            <p:nvPr/>
          </p:nvSpPr>
          <p:spPr bwMode="auto">
            <a:xfrm>
              <a:off x="3242" y="2341"/>
              <a:ext cx="146" cy="113"/>
            </a:xfrm>
            <a:prstGeom prst="ellipse">
              <a:avLst/>
            </a:prstGeom>
            <a:solidFill>
              <a:schemeClr val="bg1"/>
            </a:solidFill>
            <a:ln w="28575">
              <a:solidFill>
                <a:srgbClr val="0000CC"/>
              </a:solidFill>
              <a:round/>
              <a:headEnd/>
              <a:tailEnd/>
            </a:ln>
          </p:spPr>
          <p:txBody>
            <a:bodyPr wrap="none" anchor="ctr"/>
            <a:lstStyle>
              <a:lvl1pPr>
                <a:defRPr sz="2400" b="1">
                  <a:solidFill>
                    <a:srgbClr val="FFCC99"/>
                  </a:solidFill>
                  <a:latin typeface="Times New Roman" panose="02020603050405020304" pitchFamily="18" charset="0"/>
                </a:defRPr>
              </a:lvl1pPr>
              <a:lvl2pPr marL="742950" indent="-285750">
                <a:defRPr sz="2400" b="1">
                  <a:solidFill>
                    <a:srgbClr val="FFCC99"/>
                  </a:solidFill>
                  <a:latin typeface="Times New Roman" panose="02020603050405020304" pitchFamily="18" charset="0"/>
                </a:defRPr>
              </a:lvl2pPr>
              <a:lvl3pPr marL="1143000" indent="-228600">
                <a:defRPr sz="2400" b="1">
                  <a:solidFill>
                    <a:srgbClr val="FFCC99"/>
                  </a:solidFill>
                  <a:latin typeface="Times New Roman" panose="02020603050405020304" pitchFamily="18" charset="0"/>
                </a:defRPr>
              </a:lvl3pPr>
              <a:lvl4pPr marL="1600200" indent="-228600">
                <a:defRPr sz="2400" b="1">
                  <a:solidFill>
                    <a:srgbClr val="FFCC99"/>
                  </a:solidFill>
                  <a:latin typeface="Times New Roman" panose="02020603050405020304" pitchFamily="18" charset="0"/>
                </a:defRPr>
              </a:lvl4pPr>
              <a:lvl5pPr marL="2057400" indent="-228600">
                <a:defRPr sz="2400" b="1">
                  <a:solidFill>
                    <a:srgbClr val="FFCC99"/>
                  </a:solidFill>
                  <a:latin typeface="Times New Roman" panose="02020603050405020304" pitchFamily="18" charset="0"/>
                </a:defRPr>
              </a:lvl5pPr>
              <a:lvl6pPr marL="2514600" indent="-228600" eaLnBrk="0" fontAlgn="base" hangingPunct="0">
                <a:spcBef>
                  <a:spcPct val="0"/>
                </a:spcBef>
                <a:spcAft>
                  <a:spcPct val="0"/>
                </a:spcAft>
                <a:defRPr sz="2400" b="1">
                  <a:solidFill>
                    <a:srgbClr val="FFCC99"/>
                  </a:solidFill>
                  <a:latin typeface="Times New Roman" panose="02020603050405020304" pitchFamily="18" charset="0"/>
                </a:defRPr>
              </a:lvl6pPr>
              <a:lvl7pPr marL="2971800" indent="-228600" eaLnBrk="0" fontAlgn="base" hangingPunct="0">
                <a:spcBef>
                  <a:spcPct val="0"/>
                </a:spcBef>
                <a:spcAft>
                  <a:spcPct val="0"/>
                </a:spcAft>
                <a:defRPr sz="2400" b="1">
                  <a:solidFill>
                    <a:srgbClr val="FFCC99"/>
                  </a:solidFill>
                  <a:latin typeface="Times New Roman" panose="02020603050405020304" pitchFamily="18" charset="0"/>
                </a:defRPr>
              </a:lvl7pPr>
              <a:lvl8pPr marL="3429000" indent="-228600" eaLnBrk="0" fontAlgn="base" hangingPunct="0">
                <a:spcBef>
                  <a:spcPct val="0"/>
                </a:spcBef>
                <a:spcAft>
                  <a:spcPct val="0"/>
                </a:spcAft>
                <a:defRPr sz="2400" b="1">
                  <a:solidFill>
                    <a:srgbClr val="FFCC99"/>
                  </a:solidFill>
                  <a:latin typeface="Times New Roman" panose="02020603050405020304" pitchFamily="18" charset="0"/>
                </a:defRPr>
              </a:lvl8pPr>
              <a:lvl9pPr marL="3886200" indent="-228600" eaLnBrk="0" fontAlgn="base" hangingPunct="0">
                <a:spcBef>
                  <a:spcPct val="0"/>
                </a:spcBef>
                <a:spcAft>
                  <a:spcPct val="0"/>
                </a:spcAft>
                <a:defRPr sz="2400" b="1">
                  <a:solidFill>
                    <a:srgbClr val="FFCC99"/>
                  </a:solidFill>
                  <a:latin typeface="Times New Roman" panose="02020603050405020304" pitchFamily="18" charset="0"/>
                </a:defRPr>
              </a:lvl9pPr>
            </a:lstStyle>
            <a:p>
              <a:pPr eaLnBrk="1" hangingPunct="1"/>
              <a:endParaRPr lang="en-US" altLang="en-US" sz="1600">
                <a:solidFill>
                  <a:srgbClr val="002060"/>
                </a:solidFill>
              </a:endParaRPr>
            </a:p>
          </p:txBody>
        </p:sp>
        <p:sp>
          <p:nvSpPr>
            <p:cNvPr id="87121" name="Oval 21"/>
            <p:cNvSpPr>
              <a:spLocks noChangeArrowheads="1"/>
            </p:cNvSpPr>
            <p:nvPr/>
          </p:nvSpPr>
          <p:spPr bwMode="auto">
            <a:xfrm>
              <a:off x="3328" y="3020"/>
              <a:ext cx="146" cy="113"/>
            </a:xfrm>
            <a:prstGeom prst="ellipse">
              <a:avLst/>
            </a:prstGeom>
            <a:solidFill>
              <a:schemeClr val="bg1"/>
            </a:solidFill>
            <a:ln w="28575">
              <a:solidFill>
                <a:srgbClr val="0000CC"/>
              </a:solidFill>
              <a:round/>
              <a:headEnd/>
              <a:tailEnd/>
            </a:ln>
          </p:spPr>
          <p:txBody>
            <a:bodyPr wrap="none" anchor="ctr"/>
            <a:lstStyle>
              <a:lvl1pPr>
                <a:defRPr sz="2400" b="1">
                  <a:solidFill>
                    <a:srgbClr val="FFCC99"/>
                  </a:solidFill>
                  <a:latin typeface="Times New Roman" panose="02020603050405020304" pitchFamily="18" charset="0"/>
                </a:defRPr>
              </a:lvl1pPr>
              <a:lvl2pPr marL="742950" indent="-285750">
                <a:defRPr sz="2400" b="1">
                  <a:solidFill>
                    <a:srgbClr val="FFCC99"/>
                  </a:solidFill>
                  <a:latin typeface="Times New Roman" panose="02020603050405020304" pitchFamily="18" charset="0"/>
                </a:defRPr>
              </a:lvl2pPr>
              <a:lvl3pPr marL="1143000" indent="-228600">
                <a:defRPr sz="2400" b="1">
                  <a:solidFill>
                    <a:srgbClr val="FFCC99"/>
                  </a:solidFill>
                  <a:latin typeface="Times New Roman" panose="02020603050405020304" pitchFamily="18" charset="0"/>
                </a:defRPr>
              </a:lvl3pPr>
              <a:lvl4pPr marL="1600200" indent="-228600">
                <a:defRPr sz="2400" b="1">
                  <a:solidFill>
                    <a:srgbClr val="FFCC99"/>
                  </a:solidFill>
                  <a:latin typeface="Times New Roman" panose="02020603050405020304" pitchFamily="18" charset="0"/>
                </a:defRPr>
              </a:lvl4pPr>
              <a:lvl5pPr marL="2057400" indent="-228600">
                <a:defRPr sz="2400" b="1">
                  <a:solidFill>
                    <a:srgbClr val="FFCC99"/>
                  </a:solidFill>
                  <a:latin typeface="Times New Roman" panose="02020603050405020304" pitchFamily="18" charset="0"/>
                </a:defRPr>
              </a:lvl5pPr>
              <a:lvl6pPr marL="2514600" indent="-228600" eaLnBrk="0" fontAlgn="base" hangingPunct="0">
                <a:spcBef>
                  <a:spcPct val="0"/>
                </a:spcBef>
                <a:spcAft>
                  <a:spcPct val="0"/>
                </a:spcAft>
                <a:defRPr sz="2400" b="1">
                  <a:solidFill>
                    <a:srgbClr val="FFCC99"/>
                  </a:solidFill>
                  <a:latin typeface="Times New Roman" panose="02020603050405020304" pitchFamily="18" charset="0"/>
                </a:defRPr>
              </a:lvl6pPr>
              <a:lvl7pPr marL="2971800" indent="-228600" eaLnBrk="0" fontAlgn="base" hangingPunct="0">
                <a:spcBef>
                  <a:spcPct val="0"/>
                </a:spcBef>
                <a:spcAft>
                  <a:spcPct val="0"/>
                </a:spcAft>
                <a:defRPr sz="2400" b="1">
                  <a:solidFill>
                    <a:srgbClr val="FFCC99"/>
                  </a:solidFill>
                  <a:latin typeface="Times New Roman" panose="02020603050405020304" pitchFamily="18" charset="0"/>
                </a:defRPr>
              </a:lvl7pPr>
              <a:lvl8pPr marL="3429000" indent="-228600" eaLnBrk="0" fontAlgn="base" hangingPunct="0">
                <a:spcBef>
                  <a:spcPct val="0"/>
                </a:spcBef>
                <a:spcAft>
                  <a:spcPct val="0"/>
                </a:spcAft>
                <a:defRPr sz="2400" b="1">
                  <a:solidFill>
                    <a:srgbClr val="FFCC99"/>
                  </a:solidFill>
                  <a:latin typeface="Times New Roman" panose="02020603050405020304" pitchFamily="18" charset="0"/>
                </a:defRPr>
              </a:lvl8pPr>
              <a:lvl9pPr marL="3886200" indent="-228600" eaLnBrk="0" fontAlgn="base" hangingPunct="0">
                <a:spcBef>
                  <a:spcPct val="0"/>
                </a:spcBef>
                <a:spcAft>
                  <a:spcPct val="0"/>
                </a:spcAft>
                <a:defRPr sz="2400" b="1">
                  <a:solidFill>
                    <a:srgbClr val="FFCC99"/>
                  </a:solidFill>
                  <a:latin typeface="Times New Roman" panose="02020603050405020304" pitchFamily="18" charset="0"/>
                </a:defRPr>
              </a:lvl9pPr>
            </a:lstStyle>
            <a:p>
              <a:pPr eaLnBrk="1" hangingPunct="1"/>
              <a:endParaRPr lang="en-US" altLang="en-US" sz="1600">
                <a:solidFill>
                  <a:srgbClr val="002060"/>
                </a:solidFill>
              </a:endParaRPr>
            </a:p>
          </p:txBody>
        </p:sp>
        <p:sp>
          <p:nvSpPr>
            <p:cNvPr id="87122" name="Oval 22"/>
            <p:cNvSpPr>
              <a:spLocks noChangeArrowheads="1"/>
            </p:cNvSpPr>
            <p:nvPr/>
          </p:nvSpPr>
          <p:spPr bwMode="auto">
            <a:xfrm>
              <a:off x="3758" y="3208"/>
              <a:ext cx="146" cy="113"/>
            </a:xfrm>
            <a:prstGeom prst="ellipse">
              <a:avLst/>
            </a:prstGeom>
            <a:solidFill>
              <a:schemeClr val="bg1"/>
            </a:solidFill>
            <a:ln w="28575">
              <a:solidFill>
                <a:srgbClr val="0000CC"/>
              </a:solidFill>
              <a:round/>
              <a:headEnd/>
              <a:tailEnd/>
            </a:ln>
          </p:spPr>
          <p:txBody>
            <a:bodyPr wrap="none" anchor="ctr"/>
            <a:lstStyle>
              <a:lvl1pPr>
                <a:defRPr sz="2400" b="1">
                  <a:solidFill>
                    <a:srgbClr val="FFCC99"/>
                  </a:solidFill>
                  <a:latin typeface="Times New Roman" panose="02020603050405020304" pitchFamily="18" charset="0"/>
                </a:defRPr>
              </a:lvl1pPr>
              <a:lvl2pPr marL="742950" indent="-285750">
                <a:defRPr sz="2400" b="1">
                  <a:solidFill>
                    <a:srgbClr val="FFCC99"/>
                  </a:solidFill>
                  <a:latin typeface="Times New Roman" panose="02020603050405020304" pitchFamily="18" charset="0"/>
                </a:defRPr>
              </a:lvl2pPr>
              <a:lvl3pPr marL="1143000" indent="-228600">
                <a:defRPr sz="2400" b="1">
                  <a:solidFill>
                    <a:srgbClr val="FFCC99"/>
                  </a:solidFill>
                  <a:latin typeface="Times New Roman" panose="02020603050405020304" pitchFamily="18" charset="0"/>
                </a:defRPr>
              </a:lvl3pPr>
              <a:lvl4pPr marL="1600200" indent="-228600">
                <a:defRPr sz="2400" b="1">
                  <a:solidFill>
                    <a:srgbClr val="FFCC99"/>
                  </a:solidFill>
                  <a:latin typeface="Times New Roman" panose="02020603050405020304" pitchFamily="18" charset="0"/>
                </a:defRPr>
              </a:lvl4pPr>
              <a:lvl5pPr marL="2057400" indent="-228600">
                <a:defRPr sz="2400" b="1">
                  <a:solidFill>
                    <a:srgbClr val="FFCC99"/>
                  </a:solidFill>
                  <a:latin typeface="Times New Roman" panose="02020603050405020304" pitchFamily="18" charset="0"/>
                </a:defRPr>
              </a:lvl5pPr>
              <a:lvl6pPr marL="2514600" indent="-228600" eaLnBrk="0" fontAlgn="base" hangingPunct="0">
                <a:spcBef>
                  <a:spcPct val="0"/>
                </a:spcBef>
                <a:spcAft>
                  <a:spcPct val="0"/>
                </a:spcAft>
                <a:defRPr sz="2400" b="1">
                  <a:solidFill>
                    <a:srgbClr val="FFCC99"/>
                  </a:solidFill>
                  <a:latin typeface="Times New Roman" panose="02020603050405020304" pitchFamily="18" charset="0"/>
                </a:defRPr>
              </a:lvl6pPr>
              <a:lvl7pPr marL="2971800" indent="-228600" eaLnBrk="0" fontAlgn="base" hangingPunct="0">
                <a:spcBef>
                  <a:spcPct val="0"/>
                </a:spcBef>
                <a:spcAft>
                  <a:spcPct val="0"/>
                </a:spcAft>
                <a:defRPr sz="2400" b="1">
                  <a:solidFill>
                    <a:srgbClr val="FFCC99"/>
                  </a:solidFill>
                  <a:latin typeface="Times New Roman" panose="02020603050405020304" pitchFamily="18" charset="0"/>
                </a:defRPr>
              </a:lvl7pPr>
              <a:lvl8pPr marL="3429000" indent="-228600" eaLnBrk="0" fontAlgn="base" hangingPunct="0">
                <a:spcBef>
                  <a:spcPct val="0"/>
                </a:spcBef>
                <a:spcAft>
                  <a:spcPct val="0"/>
                </a:spcAft>
                <a:defRPr sz="2400" b="1">
                  <a:solidFill>
                    <a:srgbClr val="FFCC99"/>
                  </a:solidFill>
                  <a:latin typeface="Times New Roman" panose="02020603050405020304" pitchFamily="18" charset="0"/>
                </a:defRPr>
              </a:lvl8pPr>
              <a:lvl9pPr marL="3886200" indent="-228600" eaLnBrk="0" fontAlgn="base" hangingPunct="0">
                <a:spcBef>
                  <a:spcPct val="0"/>
                </a:spcBef>
                <a:spcAft>
                  <a:spcPct val="0"/>
                </a:spcAft>
                <a:defRPr sz="2400" b="1">
                  <a:solidFill>
                    <a:srgbClr val="FFCC99"/>
                  </a:solidFill>
                  <a:latin typeface="Times New Roman" panose="02020603050405020304" pitchFamily="18" charset="0"/>
                </a:defRPr>
              </a:lvl9pPr>
            </a:lstStyle>
            <a:p>
              <a:pPr eaLnBrk="1" hangingPunct="1"/>
              <a:endParaRPr lang="en-US" altLang="en-US" sz="1600">
                <a:solidFill>
                  <a:srgbClr val="002060"/>
                </a:solidFill>
              </a:endParaRPr>
            </a:p>
          </p:txBody>
        </p:sp>
        <p:sp>
          <p:nvSpPr>
            <p:cNvPr id="87123" name="Oval 23"/>
            <p:cNvSpPr>
              <a:spLocks noChangeArrowheads="1"/>
            </p:cNvSpPr>
            <p:nvPr/>
          </p:nvSpPr>
          <p:spPr bwMode="auto">
            <a:xfrm>
              <a:off x="4274" y="2982"/>
              <a:ext cx="145" cy="113"/>
            </a:xfrm>
            <a:prstGeom prst="ellipse">
              <a:avLst/>
            </a:prstGeom>
            <a:solidFill>
              <a:schemeClr val="bg1"/>
            </a:solidFill>
            <a:ln w="28575">
              <a:solidFill>
                <a:srgbClr val="0000CC"/>
              </a:solidFill>
              <a:round/>
              <a:headEnd/>
              <a:tailEnd/>
            </a:ln>
          </p:spPr>
          <p:txBody>
            <a:bodyPr wrap="none" anchor="ctr"/>
            <a:lstStyle>
              <a:lvl1pPr>
                <a:defRPr sz="2400" b="1">
                  <a:solidFill>
                    <a:srgbClr val="FFCC99"/>
                  </a:solidFill>
                  <a:latin typeface="Times New Roman" panose="02020603050405020304" pitchFamily="18" charset="0"/>
                </a:defRPr>
              </a:lvl1pPr>
              <a:lvl2pPr marL="742950" indent="-285750">
                <a:defRPr sz="2400" b="1">
                  <a:solidFill>
                    <a:srgbClr val="FFCC99"/>
                  </a:solidFill>
                  <a:latin typeface="Times New Roman" panose="02020603050405020304" pitchFamily="18" charset="0"/>
                </a:defRPr>
              </a:lvl2pPr>
              <a:lvl3pPr marL="1143000" indent="-228600">
                <a:defRPr sz="2400" b="1">
                  <a:solidFill>
                    <a:srgbClr val="FFCC99"/>
                  </a:solidFill>
                  <a:latin typeface="Times New Roman" panose="02020603050405020304" pitchFamily="18" charset="0"/>
                </a:defRPr>
              </a:lvl3pPr>
              <a:lvl4pPr marL="1600200" indent="-228600">
                <a:defRPr sz="2400" b="1">
                  <a:solidFill>
                    <a:srgbClr val="FFCC99"/>
                  </a:solidFill>
                  <a:latin typeface="Times New Roman" panose="02020603050405020304" pitchFamily="18" charset="0"/>
                </a:defRPr>
              </a:lvl4pPr>
              <a:lvl5pPr marL="2057400" indent="-228600">
                <a:defRPr sz="2400" b="1">
                  <a:solidFill>
                    <a:srgbClr val="FFCC99"/>
                  </a:solidFill>
                  <a:latin typeface="Times New Roman" panose="02020603050405020304" pitchFamily="18" charset="0"/>
                </a:defRPr>
              </a:lvl5pPr>
              <a:lvl6pPr marL="2514600" indent="-228600" eaLnBrk="0" fontAlgn="base" hangingPunct="0">
                <a:spcBef>
                  <a:spcPct val="0"/>
                </a:spcBef>
                <a:spcAft>
                  <a:spcPct val="0"/>
                </a:spcAft>
                <a:defRPr sz="2400" b="1">
                  <a:solidFill>
                    <a:srgbClr val="FFCC99"/>
                  </a:solidFill>
                  <a:latin typeface="Times New Roman" panose="02020603050405020304" pitchFamily="18" charset="0"/>
                </a:defRPr>
              </a:lvl6pPr>
              <a:lvl7pPr marL="2971800" indent="-228600" eaLnBrk="0" fontAlgn="base" hangingPunct="0">
                <a:spcBef>
                  <a:spcPct val="0"/>
                </a:spcBef>
                <a:spcAft>
                  <a:spcPct val="0"/>
                </a:spcAft>
                <a:defRPr sz="2400" b="1">
                  <a:solidFill>
                    <a:srgbClr val="FFCC99"/>
                  </a:solidFill>
                  <a:latin typeface="Times New Roman" panose="02020603050405020304" pitchFamily="18" charset="0"/>
                </a:defRPr>
              </a:lvl7pPr>
              <a:lvl8pPr marL="3429000" indent="-228600" eaLnBrk="0" fontAlgn="base" hangingPunct="0">
                <a:spcBef>
                  <a:spcPct val="0"/>
                </a:spcBef>
                <a:spcAft>
                  <a:spcPct val="0"/>
                </a:spcAft>
                <a:defRPr sz="2400" b="1">
                  <a:solidFill>
                    <a:srgbClr val="FFCC99"/>
                  </a:solidFill>
                  <a:latin typeface="Times New Roman" panose="02020603050405020304" pitchFamily="18" charset="0"/>
                </a:defRPr>
              </a:lvl8pPr>
              <a:lvl9pPr marL="3886200" indent="-228600" eaLnBrk="0" fontAlgn="base" hangingPunct="0">
                <a:spcBef>
                  <a:spcPct val="0"/>
                </a:spcBef>
                <a:spcAft>
                  <a:spcPct val="0"/>
                </a:spcAft>
                <a:defRPr sz="2400" b="1">
                  <a:solidFill>
                    <a:srgbClr val="FFCC99"/>
                  </a:solidFill>
                  <a:latin typeface="Times New Roman" panose="02020603050405020304" pitchFamily="18" charset="0"/>
                </a:defRPr>
              </a:lvl9pPr>
            </a:lstStyle>
            <a:p>
              <a:pPr eaLnBrk="1" hangingPunct="1"/>
              <a:endParaRPr lang="en-US" altLang="en-US" sz="1600">
                <a:solidFill>
                  <a:srgbClr val="002060"/>
                </a:solidFill>
              </a:endParaRPr>
            </a:p>
          </p:txBody>
        </p:sp>
        <p:sp>
          <p:nvSpPr>
            <p:cNvPr id="87124" name="Line 52"/>
            <p:cNvSpPr>
              <a:spLocks noChangeShapeType="1"/>
            </p:cNvSpPr>
            <p:nvPr/>
          </p:nvSpPr>
          <p:spPr bwMode="auto">
            <a:xfrm flipH="1" flipV="1">
              <a:off x="3371" y="2454"/>
              <a:ext cx="536" cy="452"/>
            </a:xfrm>
            <a:prstGeom prst="line">
              <a:avLst/>
            </a:prstGeom>
            <a:noFill/>
            <a:ln w="28575" cap="rnd">
              <a:solidFill>
                <a:srgbClr val="0000CC"/>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87125" name="Line 53"/>
            <p:cNvSpPr>
              <a:spLocks noChangeShapeType="1"/>
            </p:cNvSpPr>
            <p:nvPr/>
          </p:nvSpPr>
          <p:spPr bwMode="auto">
            <a:xfrm flipH="1">
              <a:off x="3457" y="2906"/>
              <a:ext cx="390" cy="151"/>
            </a:xfrm>
            <a:prstGeom prst="line">
              <a:avLst/>
            </a:prstGeom>
            <a:noFill/>
            <a:ln w="28575" cap="rnd">
              <a:solidFill>
                <a:srgbClr val="0000CC"/>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87126" name="Line 54"/>
            <p:cNvSpPr>
              <a:spLocks noChangeShapeType="1"/>
            </p:cNvSpPr>
            <p:nvPr/>
          </p:nvSpPr>
          <p:spPr bwMode="auto">
            <a:xfrm>
              <a:off x="3844" y="2906"/>
              <a:ext cx="1" cy="302"/>
            </a:xfrm>
            <a:prstGeom prst="line">
              <a:avLst/>
            </a:prstGeom>
            <a:noFill/>
            <a:ln w="28575" cap="rnd">
              <a:solidFill>
                <a:srgbClr val="0000CC"/>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87127" name="Line 55"/>
            <p:cNvSpPr>
              <a:spLocks noChangeShapeType="1"/>
            </p:cNvSpPr>
            <p:nvPr/>
          </p:nvSpPr>
          <p:spPr bwMode="auto">
            <a:xfrm>
              <a:off x="3844" y="2869"/>
              <a:ext cx="487" cy="151"/>
            </a:xfrm>
            <a:prstGeom prst="line">
              <a:avLst/>
            </a:prstGeom>
            <a:noFill/>
            <a:ln w="28575" cap="rnd">
              <a:solidFill>
                <a:srgbClr val="0000CC"/>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87128" name="Line 56"/>
            <p:cNvSpPr>
              <a:spLocks noChangeShapeType="1"/>
            </p:cNvSpPr>
            <p:nvPr/>
          </p:nvSpPr>
          <p:spPr bwMode="auto">
            <a:xfrm flipV="1">
              <a:off x="3801" y="2567"/>
              <a:ext cx="438" cy="339"/>
            </a:xfrm>
            <a:prstGeom prst="line">
              <a:avLst/>
            </a:prstGeom>
            <a:noFill/>
            <a:ln w="28575" cap="rnd">
              <a:solidFill>
                <a:srgbClr val="0000CC"/>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87129" name="Text Box 73"/>
            <p:cNvSpPr txBox="1">
              <a:spLocks noChangeArrowheads="1"/>
            </p:cNvSpPr>
            <p:nvPr/>
          </p:nvSpPr>
          <p:spPr bwMode="auto">
            <a:xfrm>
              <a:off x="3672" y="2643"/>
              <a:ext cx="438"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defRPr sz="2400" b="1">
                  <a:solidFill>
                    <a:srgbClr val="FFCC99"/>
                  </a:solidFill>
                  <a:latin typeface="Times New Roman" panose="02020603050405020304" pitchFamily="18" charset="0"/>
                </a:defRPr>
              </a:lvl1pPr>
              <a:lvl2pPr marL="742950" indent="-285750">
                <a:defRPr sz="2400" b="1">
                  <a:solidFill>
                    <a:srgbClr val="FFCC99"/>
                  </a:solidFill>
                  <a:latin typeface="Times New Roman" panose="02020603050405020304" pitchFamily="18" charset="0"/>
                </a:defRPr>
              </a:lvl2pPr>
              <a:lvl3pPr marL="1143000" indent="-228600">
                <a:defRPr sz="2400" b="1">
                  <a:solidFill>
                    <a:srgbClr val="FFCC99"/>
                  </a:solidFill>
                  <a:latin typeface="Times New Roman" panose="02020603050405020304" pitchFamily="18" charset="0"/>
                </a:defRPr>
              </a:lvl3pPr>
              <a:lvl4pPr marL="1600200" indent="-228600">
                <a:defRPr sz="2400" b="1">
                  <a:solidFill>
                    <a:srgbClr val="FFCC99"/>
                  </a:solidFill>
                  <a:latin typeface="Times New Roman" panose="02020603050405020304" pitchFamily="18" charset="0"/>
                </a:defRPr>
              </a:lvl4pPr>
              <a:lvl5pPr marL="2057400" indent="-228600">
                <a:defRPr sz="2400" b="1">
                  <a:solidFill>
                    <a:srgbClr val="FFCC99"/>
                  </a:solidFill>
                  <a:latin typeface="Times New Roman" panose="02020603050405020304" pitchFamily="18" charset="0"/>
                </a:defRPr>
              </a:lvl5pPr>
              <a:lvl6pPr marL="2514600" indent="-228600" eaLnBrk="0" fontAlgn="base" hangingPunct="0">
                <a:spcBef>
                  <a:spcPct val="0"/>
                </a:spcBef>
                <a:spcAft>
                  <a:spcPct val="0"/>
                </a:spcAft>
                <a:defRPr sz="2400" b="1">
                  <a:solidFill>
                    <a:srgbClr val="FFCC99"/>
                  </a:solidFill>
                  <a:latin typeface="Times New Roman" panose="02020603050405020304" pitchFamily="18" charset="0"/>
                </a:defRPr>
              </a:lvl6pPr>
              <a:lvl7pPr marL="2971800" indent="-228600" eaLnBrk="0" fontAlgn="base" hangingPunct="0">
                <a:spcBef>
                  <a:spcPct val="0"/>
                </a:spcBef>
                <a:spcAft>
                  <a:spcPct val="0"/>
                </a:spcAft>
                <a:defRPr sz="2400" b="1">
                  <a:solidFill>
                    <a:srgbClr val="FFCC99"/>
                  </a:solidFill>
                  <a:latin typeface="Times New Roman" panose="02020603050405020304" pitchFamily="18" charset="0"/>
                </a:defRPr>
              </a:lvl7pPr>
              <a:lvl8pPr marL="3429000" indent="-228600" eaLnBrk="0" fontAlgn="base" hangingPunct="0">
                <a:spcBef>
                  <a:spcPct val="0"/>
                </a:spcBef>
                <a:spcAft>
                  <a:spcPct val="0"/>
                </a:spcAft>
                <a:defRPr sz="2400" b="1">
                  <a:solidFill>
                    <a:srgbClr val="FFCC99"/>
                  </a:solidFill>
                  <a:latin typeface="Times New Roman" panose="02020603050405020304" pitchFamily="18" charset="0"/>
                </a:defRPr>
              </a:lvl8pPr>
              <a:lvl9pPr marL="3886200" indent="-228600" eaLnBrk="0" fontAlgn="base" hangingPunct="0">
                <a:spcBef>
                  <a:spcPct val="0"/>
                </a:spcBef>
                <a:spcAft>
                  <a:spcPct val="0"/>
                </a:spcAft>
                <a:defRPr sz="2400" b="1">
                  <a:solidFill>
                    <a:srgbClr val="FFCC99"/>
                  </a:solidFill>
                  <a:latin typeface="Times New Roman" panose="02020603050405020304" pitchFamily="18" charset="0"/>
                </a:defRPr>
              </a:lvl9pPr>
            </a:lstStyle>
            <a:p>
              <a:pPr eaLnBrk="1" hangingPunct="1"/>
              <a:r>
                <a:rPr lang="en-US" altLang="en-US" sz="1600">
                  <a:solidFill>
                    <a:srgbClr val="002060"/>
                  </a:solidFill>
                </a:rPr>
                <a:t>1.2</a:t>
              </a:r>
            </a:p>
          </p:txBody>
        </p:sp>
        <p:sp>
          <p:nvSpPr>
            <p:cNvPr id="87130" name="Text Box 74"/>
            <p:cNvSpPr txBox="1">
              <a:spLocks noChangeArrowheads="1"/>
            </p:cNvSpPr>
            <p:nvPr/>
          </p:nvSpPr>
          <p:spPr bwMode="auto">
            <a:xfrm>
              <a:off x="3328" y="2228"/>
              <a:ext cx="437"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defRPr sz="2400" b="1">
                  <a:solidFill>
                    <a:srgbClr val="FFCC99"/>
                  </a:solidFill>
                  <a:latin typeface="Times New Roman" panose="02020603050405020304" pitchFamily="18" charset="0"/>
                </a:defRPr>
              </a:lvl1pPr>
              <a:lvl2pPr marL="742950" indent="-285750">
                <a:defRPr sz="2400" b="1">
                  <a:solidFill>
                    <a:srgbClr val="FFCC99"/>
                  </a:solidFill>
                  <a:latin typeface="Times New Roman" panose="02020603050405020304" pitchFamily="18" charset="0"/>
                </a:defRPr>
              </a:lvl2pPr>
              <a:lvl3pPr marL="1143000" indent="-228600">
                <a:defRPr sz="2400" b="1">
                  <a:solidFill>
                    <a:srgbClr val="FFCC99"/>
                  </a:solidFill>
                  <a:latin typeface="Times New Roman" panose="02020603050405020304" pitchFamily="18" charset="0"/>
                </a:defRPr>
              </a:lvl3pPr>
              <a:lvl4pPr marL="1600200" indent="-228600">
                <a:defRPr sz="2400" b="1">
                  <a:solidFill>
                    <a:srgbClr val="FFCC99"/>
                  </a:solidFill>
                  <a:latin typeface="Times New Roman" panose="02020603050405020304" pitchFamily="18" charset="0"/>
                </a:defRPr>
              </a:lvl4pPr>
              <a:lvl5pPr marL="2057400" indent="-228600">
                <a:defRPr sz="2400" b="1">
                  <a:solidFill>
                    <a:srgbClr val="FFCC99"/>
                  </a:solidFill>
                  <a:latin typeface="Times New Roman" panose="02020603050405020304" pitchFamily="18" charset="0"/>
                </a:defRPr>
              </a:lvl5pPr>
              <a:lvl6pPr marL="2514600" indent="-228600" eaLnBrk="0" fontAlgn="base" hangingPunct="0">
                <a:spcBef>
                  <a:spcPct val="0"/>
                </a:spcBef>
                <a:spcAft>
                  <a:spcPct val="0"/>
                </a:spcAft>
                <a:defRPr sz="2400" b="1">
                  <a:solidFill>
                    <a:srgbClr val="FFCC99"/>
                  </a:solidFill>
                  <a:latin typeface="Times New Roman" panose="02020603050405020304" pitchFamily="18" charset="0"/>
                </a:defRPr>
              </a:lvl6pPr>
              <a:lvl7pPr marL="2971800" indent="-228600" eaLnBrk="0" fontAlgn="base" hangingPunct="0">
                <a:spcBef>
                  <a:spcPct val="0"/>
                </a:spcBef>
                <a:spcAft>
                  <a:spcPct val="0"/>
                </a:spcAft>
                <a:defRPr sz="2400" b="1">
                  <a:solidFill>
                    <a:srgbClr val="FFCC99"/>
                  </a:solidFill>
                  <a:latin typeface="Times New Roman" panose="02020603050405020304" pitchFamily="18" charset="0"/>
                </a:defRPr>
              </a:lvl7pPr>
              <a:lvl8pPr marL="3429000" indent="-228600" eaLnBrk="0" fontAlgn="base" hangingPunct="0">
                <a:spcBef>
                  <a:spcPct val="0"/>
                </a:spcBef>
                <a:spcAft>
                  <a:spcPct val="0"/>
                </a:spcAft>
                <a:defRPr sz="2400" b="1">
                  <a:solidFill>
                    <a:srgbClr val="FFCC99"/>
                  </a:solidFill>
                  <a:latin typeface="Times New Roman" panose="02020603050405020304" pitchFamily="18" charset="0"/>
                </a:defRPr>
              </a:lvl8pPr>
              <a:lvl9pPr marL="3886200" indent="-228600" eaLnBrk="0" fontAlgn="base" hangingPunct="0">
                <a:spcBef>
                  <a:spcPct val="0"/>
                </a:spcBef>
                <a:spcAft>
                  <a:spcPct val="0"/>
                </a:spcAft>
                <a:defRPr sz="2400" b="1">
                  <a:solidFill>
                    <a:srgbClr val="FFCC99"/>
                  </a:solidFill>
                  <a:latin typeface="Times New Roman" panose="02020603050405020304" pitchFamily="18" charset="0"/>
                </a:defRPr>
              </a:lvl9pPr>
            </a:lstStyle>
            <a:p>
              <a:pPr eaLnBrk="1" hangingPunct="1"/>
              <a:r>
                <a:rPr lang="en-US" altLang="en-US" sz="1600">
                  <a:solidFill>
                    <a:srgbClr val="002060"/>
                  </a:solidFill>
                </a:rPr>
                <a:t>1.2.5</a:t>
              </a:r>
            </a:p>
          </p:txBody>
        </p:sp>
        <p:sp>
          <p:nvSpPr>
            <p:cNvPr id="87131" name="Text Box 75"/>
            <p:cNvSpPr txBox="1">
              <a:spLocks noChangeArrowheads="1"/>
            </p:cNvSpPr>
            <p:nvPr/>
          </p:nvSpPr>
          <p:spPr bwMode="auto">
            <a:xfrm>
              <a:off x="4102" y="2266"/>
              <a:ext cx="438"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defRPr sz="2400" b="1">
                  <a:solidFill>
                    <a:srgbClr val="FFCC99"/>
                  </a:solidFill>
                  <a:latin typeface="Times New Roman" panose="02020603050405020304" pitchFamily="18" charset="0"/>
                </a:defRPr>
              </a:lvl1pPr>
              <a:lvl2pPr marL="742950" indent="-285750">
                <a:defRPr sz="2400" b="1">
                  <a:solidFill>
                    <a:srgbClr val="FFCC99"/>
                  </a:solidFill>
                  <a:latin typeface="Times New Roman" panose="02020603050405020304" pitchFamily="18" charset="0"/>
                </a:defRPr>
              </a:lvl2pPr>
              <a:lvl3pPr marL="1143000" indent="-228600">
                <a:defRPr sz="2400" b="1">
                  <a:solidFill>
                    <a:srgbClr val="FFCC99"/>
                  </a:solidFill>
                  <a:latin typeface="Times New Roman" panose="02020603050405020304" pitchFamily="18" charset="0"/>
                </a:defRPr>
              </a:lvl3pPr>
              <a:lvl4pPr marL="1600200" indent="-228600">
                <a:defRPr sz="2400" b="1">
                  <a:solidFill>
                    <a:srgbClr val="FFCC99"/>
                  </a:solidFill>
                  <a:latin typeface="Times New Roman" panose="02020603050405020304" pitchFamily="18" charset="0"/>
                </a:defRPr>
              </a:lvl4pPr>
              <a:lvl5pPr marL="2057400" indent="-228600">
                <a:defRPr sz="2400" b="1">
                  <a:solidFill>
                    <a:srgbClr val="FFCC99"/>
                  </a:solidFill>
                  <a:latin typeface="Times New Roman" panose="02020603050405020304" pitchFamily="18" charset="0"/>
                </a:defRPr>
              </a:lvl5pPr>
              <a:lvl6pPr marL="2514600" indent="-228600" eaLnBrk="0" fontAlgn="base" hangingPunct="0">
                <a:spcBef>
                  <a:spcPct val="0"/>
                </a:spcBef>
                <a:spcAft>
                  <a:spcPct val="0"/>
                </a:spcAft>
                <a:defRPr sz="2400" b="1">
                  <a:solidFill>
                    <a:srgbClr val="FFCC99"/>
                  </a:solidFill>
                  <a:latin typeface="Times New Roman" panose="02020603050405020304" pitchFamily="18" charset="0"/>
                </a:defRPr>
              </a:lvl6pPr>
              <a:lvl7pPr marL="2971800" indent="-228600" eaLnBrk="0" fontAlgn="base" hangingPunct="0">
                <a:spcBef>
                  <a:spcPct val="0"/>
                </a:spcBef>
                <a:spcAft>
                  <a:spcPct val="0"/>
                </a:spcAft>
                <a:defRPr sz="2400" b="1">
                  <a:solidFill>
                    <a:srgbClr val="FFCC99"/>
                  </a:solidFill>
                  <a:latin typeface="Times New Roman" panose="02020603050405020304" pitchFamily="18" charset="0"/>
                </a:defRPr>
              </a:lvl7pPr>
              <a:lvl8pPr marL="3429000" indent="-228600" eaLnBrk="0" fontAlgn="base" hangingPunct="0">
                <a:spcBef>
                  <a:spcPct val="0"/>
                </a:spcBef>
                <a:spcAft>
                  <a:spcPct val="0"/>
                </a:spcAft>
                <a:defRPr sz="2400" b="1">
                  <a:solidFill>
                    <a:srgbClr val="FFCC99"/>
                  </a:solidFill>
                  <a:latin typeface="Times New Roman" panose="02020603050405020304" pitchFamily="18" charset="0"/>
                </a:defRPr>
              </a:lvl8pPr>
              <a:lvl9pPr marL="3886200" indent="-228600" eaLnBrk="0" fontAlgn="base" hangingPunct="0">
                <a:spcBef>
                  <a:spcPct val="0"/>
                </a:spcBef>
                <a:spcAft>
                  <a:spcPct val="0"/>
                </a:spcAft>
                <a:defRPr sz="2400" b="1">
                  <a:solidFill>
                    <a:srgbClr val="FFCC99"/>
                  </a:solidFill>
                  <a:latin typeface="Times New Roman" panose="02020603050405020304" pitchFamily="18" charset="0"/>
                </a:defRPr>
              </a:lvl9pPr>
            </a:lstStyle>
            <a:p>
              <a:pPr eaLnBrk="1" hangingPunct="1"/>
              <a:r>
                <a:rPr lang="en-US" altLang="en-US" sz="1600">
                  <a:solidFill>
                    <a:srgbClr val="002060"/>
                  </a:solidFill>
                </a:rPr>
                <a:t>1.2.4</a:t>
              </a:r>
            </a:p>
          </p:txBody>
        </p:sp>
        <p:sp>
          <p:nvSpPr>
            <p:cNvPr id="87132" name="Text Box 76"/>
            <p:cNvSpPr txBox="1">
              <a:spLocks noChangeArrowheads="1"/>
            </p:cNvSpPr>
            <p:nvPr/>
          </p:nvSpPr>
          <p:spPr bwMode="auto">
            <a:xfrm>
              <a:off x="4145" y="3095"/>
              <a:ext cx="437"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defRPr sz="2400" b="1">
                  <a:solidFill>
                    <a:srgbClr val="FFCC99"/>
                  </a:solidFill>
                  <a:latin typeface="Times New Roman" panose="02020603050405020304" pitchFamily="18" charset="0"/>
                </a:defRPr>
              </a:lvl1pPr>
              <a:lvl2pPr marL="742950" indent="-285750">
                <a:defRPr sz="2400" b="1">
                  <a:solidFill>
                    <a:srgbClr val="FFCC99"/>
                  </a:solidFill>
                  <a:latin typeface="Times New Roman" panose="02020603050405020304" pitchFamily="18" charset="0"/>
                </a:defRPr>
              </a:lvl2pPr>
              <a:lvl3pPr marL="1143000" indent="-228600">
                <a:defRPr sz="2400" b="1">
                  <a:solidFill>
                    <a:srgbClr val="FFCC99"/>
                  </a:solidFill>
                  <a:latin typeface="Times New Roman" panose="02020603050405020304" pitchFamily="18" charset="0"/>
                </a:defRPr>
              </a:lvl3pPr>
              <a:lvl4pPr marL="1600200" indent="-228600">
                <a:defRPr sz="2400" b="1">
                  <a:solidFill>
                    <a:srgbClr val="FFCC99"/>
                  </a:solidFill>
                  <a:latin typeface="Times New Roman" panose="02020603050405020304" pitchFamily="18" charset="0"/>
                </a:defRPr>
              </a:lvl4pPr>
              <a:lvl5pPr marL="2057400" indent="-228600">
                <a:defRPr sz="2400" b="1">
                  <a:solidFill>
                    <a:srgbClr val="FFCC99"/>
                  </a:solidFill>
                  <a:latin typeface="Times New Roman" panose="02020603050405020304" pitchFamily="18" charset="0"/>
                </a:defRPr>
              </a:lvl5pPr>
              <a:lvl6pPr marL="2514600" indent="-228600" eaLnBrk="0" fontAlgn="base" hangingPunct="0">
                <a:spcBef>
                  <a:spcPct val="0"/>
                </a:spcBef>
                <a:spcAft>
                  <a:spcPct val="0"/>
                </a:spcAft>
                <a:defRPr sz="2400" b="1">
                  <a:solidFill>
                    <a:srgbClr val="FFCC99"/>
                  </a:solidFill>
                  <a:latin typeface="Times New Roman" panose="02020603050405020304" pitchFamily="18" charset="0"/>
                </a:defRPr>
              </a:lvl6pPr>
              <a:lvl7pPr marL="2971800" indent="-228600" eaLnBrk="0" fontAlgn="base" hangingPunct="0">
                <a:spcBef>
                  <a:spcPct val="0"/>
                </a:spcBef>
                <a:spcAft>
                  <a:spcPct val="0"/>
                </a:spcAft>
                <a:defRPr sz="2400" b="1">
                  <a:solidFill>
                    <a:srgbClr val="FFCC99"/>
                  </a:solidFill>
                  <a:latin typeface="Times New Roman" panose="02020603050405020304" pitchFamily="18" charset="0"/>
                </a:defRPr>
              </a:lvl7pPr>
              <a:lvl8pPr marL="3429000" indent="-228600" eaLnBrk="0" fontAlgn="base" hangingPunct="0">
                <a:spcBef>
                  <a:spcPct val="0"/>
                </a:spcBef>
                <a:spcAft>
                  <a:spcPct val="0"/>
                </a:spcAft>
                <a:defRPr sz="2400" b="1">
                  <a:solidFill>
                    <a:srgbClr val="FFCC99"/>
                  </a:solidFill>
                  <a:latin typeface="Times New Roman" panose="02020603050405020304" pitchFamily="18" charset="0"/>
                </a:defRPr>
              </a:lvl8pPr>
              <a:lvl9pPr marL="3886200" indent="-228600" eaLnBrk="0" fontAlgn="base" hangingPunct="0">
                <a:spcBef>
                  <a:spcPct val="0"/>
                </a:spcBef>
                <a:spcAft>
                  <a:spcPct val="0"/>
                </a:spcAft>
                <a:defRPr sz="2400" b="1">
                  <a:solidFill>
                    <a:srgbClr val="FFCC99"/>
                  </a:solidFill>
                  <a:latin typeface="Times New Roman" panose="02020603050405020304" pitchFamily="18" charset="0"/>
                </a:defRPr>
              </a:lvl9pPr>
            </a:lstStyle>
            <a:p>
              <a:pPr eaLnBrk="1" hangingPunct="1"/>
              <a:r>
                <a:rPr lang="en-US" altLang="en-US" sz="1600">
                  <a:solidFill>
                    <a:srgbClr val="002060"/>
                  </a:solidFill>
                </a:rPr>
                <a:t>1.2.3</a:t>
              </a:r>
            </a:p>
          </p:txBody>
        </p:sp>
        <p:sp>
          <p:nvSpPr>
            <p:cNvPr id="87133" name="Text Box 78"/>
            <p:cNvSpPr txBox="1">
              <a:spLocks noChangeArrowheads="1"/>
            </p:cNvSpPr>
            <p:nvPr/>
          </p:nvSpPr>
          <p:spPr bwMode="auto">
            <a:xfrm>
              <a:off x="3199" y="3133"/>
              <a:ext cx="438"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defRPr sz="2400" b="1">
                  <a:solidFill>
                    <a:srgbClr val="FFCC99"/>
                  </a:solidFill>
                  <a:latin typeface="Times New Roman" panose="02020603050405020304" pitchFamily="18" charset="0"/>
                </a:defRPr>
              </a:lvl1pPr>
              <a:lvl2pPr marL="742950" indent="-285750">
                <a:defRPr sz="2400" b="1">
                  <a:solidFill>
                    <a:srgbClr val="FFCC99"/>
                  </a:solidFill>
                  <a:latin typeface="Times New Roman" panose="02020603050405020304" pitchFamily="18" charset="0"/>
                </a:defRPr>
              </a:lvl2pPr>
              <a:lvl3pPr marL="1143000" indent="-228600">
                <a:defRPr sz="2400" b="1">
                  <a:solidFill>
                    <a:srgbClr val="FFCC99"/>
                  </a:solidFill>
                  <a:latin typeface="Times New Roman" panose="02020603050405020304" pitchFamily="18" charset="0"/>
                </a:defRPr>
              </a:lvl3pPr>
              <a:lvl4pPr marL="1600200" indent="-228600">
                <a:defRPr sz="2400" b="1">
                  <a:solidFill>
                    <a:srgbClr val="FFCC99"/>
                  </a:solidFill>
                  <a:latin typeface="Times New Roman" panose="02020603050405020304" pitchFamily="18" charset="0"/>
                </a:defRPr>
              </a:lvl4pPr>
              <a:lvl5pPr marL="2057400" indent="-228600">
                <a:defRPr sz="2400" b="1">
                  <a:solidFill>
                    <a:srgbClr val="FFCC99"/>
                  </a:solidFill>
                  <a:latin typeface="Times New Roman" panose="02020603050405020304" pitchFamily="18" charset="0"/>
                </a:defRPr>
              </a:lvl5pPr>
              <a:lvl6pPr marL="2514600" indent="-228600" eaLnBrk="0" fontAlgn="base" hangingPunct="0">
                <a:spcBef>
                  <a:spcPct val="0"/>
                </a:spcBef>
                <a:spcAft>
                  <a:spcPct val="0"/>
                </a:spcAft>
                <a:defRPr sz="2400" b="1">
                  <a:solidFill>
                    <a:srgbClr val="FFCC99"/>
                  </a:solidFill>
                  <a:latin typeface="Times New Roman" panose="02020603050405020304" pitchFamily="18" charset="0"/>
                </a:defRPr>
              </a:lvl6pPr>
              <a:lvl7pPr marL="2971800" indent="-228600" eaLnBrk="0" fontAlgn="base" hangingPunct="0">
                <a:spcBef>
                  <a:spcPct val="0"/>
                </a:spcBef>
                <a:spcAft>
                  <a:spcPct val="0"/>
                </a:spcAft>
                <a:defRPr sz="2400" b="1">
                  <a:solidFill>
                    <a:srgbClr val="FFCC99"/>
                  </a:solidFill>
                  <a:latin typeface="Times New Roman" panose="02020603050405020304" pitchFamily="18" charset="0"/>
                </a:defRPr>
              </a:lvl7pPr>
              <a:lvl8pPr marL="3429000" indent="-228600" eaLnBrk="0" fontAlgn="base" hangingPunct="0">
                <a:spcBef>
                  <a:spcPct val="0"/>
                </a:spcBef>
                <a:spcAft>
                  <a:spcPct val="0"/>
                </a:spcAft>
                <a:defRPr sz="2400" b="1">
                  <a:solidFill>
                    <a:srgbClr val="FFCC99"/>
                  </a:solidFill>
                  <a:latin typeface="Times New Roman" panose="02020603050405020304" pitchFamily="18" charset="0"/>
                </a:defRPr>
              </a:lvl8pPr>
              <a:lvl9pPr marL="3886200" indent="-228600" eaLnBrk="0" fontAlgn="base" hangingPunct="0">
                <a:spcBef>
                  <a:spcPct val="0"/>
                </a:spcBef>
                <a:spcAft>
                  <a:spcPct val="0"/>
                </a:spcAft>
                <a:defRPr sz="2400" b="1">
                  <a:solidFill>
                    <a:srgbClr val="FFCC99"/>
                  </a:solidFill>
                  <a:latin typeface="Times New Roman" panose="02020603050405020304" pitchFamily="18" charset="0"/>
                </a:defRPr>
              </a:lvl9pPr>
            </a:lstStyle>
            <a:p>
              <a:pPr eaLnBrk="1" hangingPunct="1"/>
              <a:r>
                <a:rPr lang="en-US" altLang="en-US" sz="1600">
                  <a:solidFill>
                    <a:srgbClr val="002060"/>
                  </a:solidFill>
                </a:rPr>
                <a:t>1.2.1</a:t>
              </a:r>
            </a:p>
          </p:txBody>
        </p:sp>
      </p:grpSp>
      <p:grpSp>
        <p:nvGrpSpPr>
          <p:cNvPr id="4" name="Group 98"/>
          <p:cNvGrpSpPr>
            <a:grpSpLocks/>
          </p:cNvGrpSpPr>
          <p:nvPr/>
        </p:nvGrpSpPr>
        <p:grpSpPr bwMode="auto">
          <a:xfrm>
            <a:off x="2033588" y="3960813"/>
            <a:ext cx="3014662" cy="1435100"/>
            <a:chOff x="321" y="2869"/>
            <a:chExt cx="1899" cy="904"/>
          </a:xfrm>
        </p:grpSpPr>
        <p:sp>
          <p:nvSpPr>
            <p:cNvPr id="87101" name="Oval 12"/>
            <p:cNvSpPr>
              <a:spLocks noChangeArrowheads="1"/>
            </p:cNvSpPr>
            <p:nvPr/>
          </p:nvSpPr>
          <p:spPr bwMode="auto">
            <a:xfrm>
              <a:off x="1137" y="3208"/>
              <a:ext cx="146" cy="113"/>
            </a:xfrm>
            <a:prstGeom prst="ellipse">
              <a:avLst/>
            </a:prstGeom>
            <a:solidFill>
              <a:schemeClr val="tx1"/>
            </a:solidFill>
            <a:ln w="28575">
              <a:solidFill>
                <a:srgbClr val="0000CC"/>
              </a:solidFill>
              <a:round/>
              <a:headEnd/>
              <a:tailEnd/>
            </a:ln>
          </p:spPr>
          <p:txBody>
            <a:bodyPr wrap="none" anchor="ctr"/>
            <a:lstStyle>
              <a:lvl1pPr>
                <a:defRPr sz="2400" b="1">
                  <a:solidFill>
                    <a:srgbClr val="FFCC99"/>
                  </a:solidFill>
                  <a:latin typeface="Times New Roman" panose="02020603050405020304" pitchFamily="18" charset="0"/>
                </a:defRPr>
              </a:lvl1pPr>
              <a:lvl2pPr marL="742950" indent="-285750">
                <a:defRPr sz="2400" b="1">
                  <a:solidFill>
                    <a:srgbClr val="FFCC99"/>
                  </a:solidFill>
                  <a:latin typeface="Times New Roman" panose="02020603050405020304" pitchFamily="18" charset="0"/>
                </a:defRPr>
              </a:lvl2pPr>
              <a:lvl3pPr marL="1143000" indent="-228600">
                <a:defRPr sz="2400" b="1">
                  <a:solidFill>
                    <a:srgbClr val="FFCC99"/>
                  </a:solidFill>
                  <a:latin typeface="Times New Roman" panose="02020603050405020304" pitchFamily="18" charset="0"/>
                </a:defRPr>
              </a:lvl3pPr>
              <a:lvl4pPr marL="1600200" indent="-228600">
                <a:defRPr sz="2400" b="1">
                  <a:solidFill>
                    <a:srgbClr val="FFCC99"/>
                  </a:solidFill>
                  <a:latin typeface="Times New Roman" panose="02020603050405020304" pitchFamily="18" charset="0"/>
                </a:defRPr>
              </a:lvl4pPr>
              <a:lvl5pPr marL="2057400" indent="-228600">
                <a:defRPr sz="2400" b="1">
                  <a:solidFill>
                    <a:srgbClr val="FFCC99"/>
                  </a:solidFill>
                  <a:latin typeface="Times New Roman" panose="02020603050405020304" pitchFamily="18" charset="0"/>
                </a:defRPr>
              </a:lvl5pPr>
              <a:lvl6pPr marL="2514600" indent="-228600" eaLnBrk="0" fontAlgn="base" hangingPunct="0">
                <a:spcBef>
                  <a:spcPct val="0"/>
                </a:spcBef>
                <a:spcAft>
                  <a:spcPct val="0"/>
                </a:spcAft>
                <a:defRPr sz="2400" b="1">
                  <a:solidFill>
                    <a:srgbClr val="FFCC99"/>
                  </a:solidFill>
                  <a:latin typeface="Times New Roman" panose="02020603050405020304" pitchFamily="18" charset="0"/>
                </a:defRPr>
              </a:lvl6pPr>
              <a:lvl7pPr marL="2971800" indent="-228600" eaLnBrk="0" fontAlgn="base" hangingPunct="0">
                <a:spcBef>
                  <a:spcPct val="0"/>
                </a:spcBef>
                <a:spcAft>
                  <a:spcPct val="0"/>
                </a:spcAft>
                <a:defRPr sz="2400" b="1">
                  <a:solidFill>
                    <a:srgbClr val="FFCC99"/>
                  </a:solidFill>
                  <a:latin typeface="Times New Roman" panose="02020603050405020304" pitchFamily="18" charset="0"/>
                </a:defRPr>
              </a:lvl7pPr>
              <a:lvl8pPr marL="3429000" indent="-228600" eaLnBrk="0" fontAlgn="base" hangingPunct="0">
                <a:spcBef>
                  <a:spcPct val="0"/>
                </a:spcBef>
                <a:spcAft>
                  <a:spcPct val="0"/>
                </a:spcAft>
                <a:defRPr sz="2400" b="1">
                  <a:solidFill>
                    <a:srgbClr val="FFCC99"/>
                  </a:solidFill>
                  <a:latin typeface="Times New Roman" panose="02020603050405020304" pitchFamily="18" charset="0"/>
                </a:defRPr>
              </a:lvl8pPr>
              <a:lvl9pPr marL="3886200" indent="-228600" eaLnBrk="0" fontAlgn="base" hangingPunct="0">
                <a:spcBef>
                  <a:spcPct val="0"/>
                </a:spcBef>
                <a:spcAft>
                  <a:spcPct val="0"/>
                </a:spcAft>
                <a:defRPr sz="2400" b="1">
                  <a:solidFill>
                    <a:srgbClr val="FFCC99"/>
                  </a:solidFill>
                  <a:latin typeface="Times New Roman" panose="02020603050405020304" pitchFamily="18" charset="0"/>
                </a:defRPr>
              </a:lvl9pPr>
            </a:lstStyle>
            <a:p>
              <a:pPr eaLnBrk="1" hangingPunct="1"/>
              <a:endParaRPr lang="en-US" altLang="en-US" sz="1600">
                <a:solidFill>
                  <a:srgbClr val="002060"/>
                </a:solidFill>
              </a:endParaRPr>
            </a:p>
          </p:txBody>
        </p:sp>
        <p:sp>
          <p:nvSpPr>
            <p:cNvPr id="87102" name="Oval 13"/>
            <p:cNvSpPr>
              <a:spLocks noChangeArrowheads="1"/>
            </p:cNvSpPr>
            <p:nvPr/>
          </p:nvSpPr>
          <p:spPr bwMode="auto">
            <a:xfrm>
              <a:off x="1782" y="2869"/>
              <a:ext cx="145" cy="113"/>
            </a:xfrm>
            <a:prstGeom prst="ellipse">
              <a:avLst/>
            </a:prstGeom>
            <a:solidFill>
              <a:schemeClr val="bg1"/>
            </a:solidFill>
            <a:ln w="28575">
              <a:solidFill>
                <a:srgbClr val="0000CC"/>
              </a:solidFill>
              <a:round/>
              <a:headEnd/>
              <a:tailEnd/>
            </a:ln>
          </p:spPr>
          <p:txBody>
            <a:bodyPr wrap="none" anchor="ctr"/>
            <a:lstStyle>
              <a:lvl1pPr>
                <a:defRPr sz="2400" b="1">
                  <a:solidFill>
                    <a:srgbClr val="FFCC99"/>
                  </a:solidFill>
                  <a:latin typeface="Times New Roman" panose="02020603050405020304" pitchFamily="18" charset="0"/>
                </a:defRPr>
              </a:lvl1pPr>
              <a:lvl2pPr marL="742950" indent="-285750">
                <a:defRPr sz="2400" b="1">
                  <a:solidFill>
                    <a:srgbClr val="FFCC99"/>
                  </a:solidFill>
                  <a:latin typeface="Times New Roman" panose="02020603050405020304" pitchFamily="18" charset="0"/>
                </a:defRPr>
              </a:lvl2pPr>
              <a:lvl3pPr marL="1143000" indent="-228600">
                <a:defRPr sz="2400" b="1">
                  <a:solidFill>
                    <a:srgbClr val="FFCC99"/>
                  </a:solidFill>
                  <a:latin typeface="Times New Roman" panose="02020603050405020304" pitchFamily="18" charset="0"/>
                </a:defRPr>
              </a:lvl3pPr>
              <a:lvl4pPr marL="1600200" indent="-228600">
                <a:defRPr sz="2400" b="1">
                  <a:solidFill>
                    <a:srgbClr val="FFCC99"/>
                  </a:solidFill>
                  <a:latin typeface="Times New Roman" panose="02020603050405020304" pitchFamily="18" charset="0"/>
                </a:defRPr>
              </a:lvl4pPr>
              <a:lvl5pPr marL="2057400" indent="-228600">
                <a:defRPr sz="2400" b="1">
                  <a:solidFill>
                    <a:srgbClr val="FFCC99"/>
                  </a:solidFill>
                  <a:latin typeface="Times New Roman" panose="02020603050405020304" pitchFamily="18" charset="0"/>
                </a:defRPr>
              </a:lvl5pPr>
              <a:lvl6pPr marL="2514600" indent="-228600" eaLnBrk="0" fontAlgn="base" hangingPunct="0">
                <a:spcBef>
                  <a:spcPct val="0"/>
                </a:spcBef>
                <a:spcAft>
                  <a:spcPct val="0"/>
                </a:spcAft>
                <a:defRPr sz="2400" b="1">
                  <a:solidFill>
                    <a:srgbClr val="FFCC99"/>
                  </a:solidFill>
                  <a:latin typeface="Times New Roman" panose="02020603050405020304" pitchFamily="18" charset="0"/>
                </a:defRPr>
              </a:lvl6pPr>
              <a:lvl7pPr marL="2971800" indent="-228600" eaLnBrk="0" fontAlgn="base" hangingPunct="0">
                <a:spcBef>
                  <a:spcPct val="0"/>
                </a:spcBef>
                <a:spcAft>
                  <a:spcPct val="0"/>
                </a:spcAft>
                <a:defRPr sz="2400" b="1">
                  <a:solidFill>
                    <a:srgbClr val="FFCC99"/>
                  </a:solidFill>
                  <a:latin typeface="Times New Roman" panose="02020603050405020304" pitchFamily="18" charset="0"/>
                </a:defRPr>
              </a:lvl7pPr>
              <a:lvl8pPr marL="3429000" indent="-228600" eaLnBrk="0" fontAlgn="base" hangingPunct="0">
                <a:spcBef>
                  <a:spcPct val="0"/>
                </a:spcBef>
                <a:spcAft>
                  <a:spcPct val="0"/>
                </a:spcAft>
                <a:defRPr sz="2400" b="1">
                  <a:solidFill>
                    <a:srgbClr val="FFCC99"/>
                  </a:solidFill>
                  <a:latin typeface="Times New Roman" panose="02020603050405020304" pitchFamily="18" charset="0"/>
                </a:defRPr>
              </a:lvl8pPr>
              <a:lvl9pPr marL="3886200" indent="-228600" eaLnBrk="0" fontAlgn="base" hangingPunct="0">
                <a:spcBef>
                  <a:spcPct val="0"/>
                </a:spcBef>
                <a:spcAft>
                  <a:spcPct val="0"/>
                </a:spcAft>
                <a:defRPr sz="2400" b="1">
                  <a:solidFill>
                    <a:srgbClr val="FFCC99"/>
                  </a:solidFill>
                  <a:latin typeface="Times New Roman" panose="02020603050405020304" pitchFamily="18" charset="0"/>
                </a:defRPr>
              </a:lvl9pPr>
            </a:lstStyle>
            <a:p>
              <a:pPr eaLnBrk="1" hangingPunct="1"/>
              <a:endParaRPr lang="en-US" altLang="en-US" sz="1600">
                <a:solidFill>
                  <a:srgbClr val="002060"/>
                </a:solidFill>
              </a:endParaRPr>
            </a:p>
          </p:txBody>
        </p:sp>
        <p:sp>
          <p:nvSpPr>
            <p:cNvPr id="87103" name="Oval 14"/>
            <p:cNvSpPr>
              <a:spLocks noChangeArrowheads="1"/>
            </p:cNvSpPr>
            <p:nvPr/>
          </p:nvSpPr>
          <p:spPr bwMode="auto">
            <a:xfrm>
              <a:off x="407" y="2906"/>
              <a:ext cx="146" cy="114"/>
            </a:xfrm>
            <a:prstGeom prst="ellipse">
              <a:avLst/>
            </a:prstGeom>
            <a:solidFill>
              <a:schemeClr val="bg1"/>
            </a:solidFill>
            <a:ln w="28575">
              <a:solidFill>
                <a:srgbClr val="0000CC"/>
              </a:solidFill>
              <a:round/>
              <a:headEnd/>
              <a:tailEnd/>
            </a:ln>
          </p:spPr>
          <p:txBody>
            <a:bodyPr wrap="none" anchor="ctr"/>
            <a:lstStyle>
              <a:lvl1pPr>
                <a:defRPr sz="2400" b="1">
                  <a:solidFill>
                    <a:srgbClr val="FFCC99"/>
                  </a:solidFill>
                  <a:latin typeface="Times New Roman" panose="02020603050405020304" pitchFamily="18" charset="0"/>
                </a:defRPr>
              </a:lvl1pPr>
              <a:lvl2pPr marL="742950" indent="-285750">
                <a:defRPr sz="2400" b="1">
                  <a:solidFill>
                    <a:srgbClr val="FFCC99"/>
                  </a:solidFill>
                  <a:latin typeface="Times New Roman" panose="02020603050405020304" pitchFamily="18" charset="0"/>
                </a:defRPr>
              </a:lvl2pPr>
              <a:lvl3pPr marL="1143000" indent="-228600">
                <a:defRPr sz="2400" b="1">
                  <a:solidFill>
                    <a:srgbClr val="FFCC99"/>
                  </a:solidFill>
                  <a:latin typeface="Times New Roman" panose="02020603050405020304" pitchFamily="18" charset="0"/>
                </a:defRPr>
              </a:lvl3pPr>
              <a:lvl4pPr marL="1600200" indent="-228600">
                <a:defRPr sz="2400" b="1">
                  <a:solidFill>
                    <a:srgbClr val="FFCC99"/>
                  </a:solidFill>
                  <a:latin typeface="Times New Roman" panose="02020603050405020304" pitchFamily="18" charset="0"/>
                </a:defRPr>
              </a:lvl4pPr>
              <a:lvl5pPr marL="2057400" indent="-228600">
                <a:defRPr sz="2400" b="1">
                  <a:solidFill>
                    <a:srgbClr val="FFCC99"/>
                  </a:solidFill>
                  <a:latin typeface="Times New Roman" panose="02020603050405020304" pitchFamily="18" charset="0"/>
                </a:defRPr>
              </a:lvl5pPr>
              <a:lvl6pPr marL="2514600" indent="-228600" eaLnBrk="0" fontAlgn="base" hangingPunct="0">
                <a:spcBef>
                  <a:spcPct val="0"/>
                </a:spcBef>
                <a:spcAft>
                  <a:spcPct val="0"/>
                </a:spcAft>
                <a:defRPr sz="2400" b="1">
                  <a:solidFill>
                    <a:srgbClr val="FFCC99"/>
                  </a:solidFill>
                  <a:latin typeface="Times New Roman" panose="02020603050405020304" pitchFamily="18" charset="0"/>
                </a:defRPr>
              </a:lvl6pPr>
              <a:lvl7pPr marL="2971800" indent="-228600" eaLnBrk="0" fontAlgn="base" hangingPunct="0">
                <a:spcBef>
                  <a:spcPct val="0"/>
                </a:spcBef>
                <a:spcAft>
                  <a:spcPct val="0"/>
                </a:spcAft>
                <a:defRPr sz="2400" b="1">
                  <a:solidFill>
                    <a:srgbClr val="FFCC99"/>
                  </a:solidFill>
                  <a:latin typeface="Times New Roman" panose="02020603050405020304" pitchFamily="18" charset="0"/>
                </a:defRPr>
              </a:lvl7pPr>
              <a:lvl8pPr marL="3429000" indent="-228600" eaLnBrk="0" fontAlgn="base" hangingPunct="0">
                <a:spcBef>
                  <a:spcPct val="0"/>
                </a:spcBef>
                <a:spcAft>
                  <a:spcPct val="0"/>
                </a:spcAft>
                <a:defRPr sz="2400" b="1">
                  <a:solidFill>
                    <a:srgbClr val="FFCC99"/>
                  </a:solidFill>
                  <a:latin typeface="Times New Roman" panose="02020603050405020304" pitchFamily="18" charset="0"/>
                </a:defRPr>
              </a:lvl8pPr>
              <a:lvl9pPr marL="3886200" indent="-228600" eaLnBrk="0" fontAlgn="base" hangingPunct="0">
                <a:spcBef>
                  <a:spcPct val="0"/>
                </a:spcBef>
                <a:spcAft>
                  <a:spcPct val="0"/>
                </a:spcAft>
                <a:defRPr sz="2400" b="1">
                  <a:solidFill>
                    <a:srgbClr val="FFCC99"/>
                  </a:solidFill>
                  <a:latin typeface="Times New Roman" panose="02020603050405020304" pitchFamily="18" charset="0"/>
                </a:defRPr>
              </a:lvl9pPr>
            </a:lstStyle>
            <a:p>
              <a:pPr eaLnBrk="1" hangingPunct="1"/>
              <a:endParaRPr lang="en-US" altLang="en-US" sz="1600">
                <a:solidFill>
                  <a:srgbClr val="002060"/>
                </a:solidFill>
              </a:endParaRPr>
            </a:p>
          </p:txBody>
        </p:sp>
        <p:sp>
          <p:nvSpPr>
            <p:cNvPr id="87104" name="Oval 15"/>
            <p:cNvSpPr>
              <a:spLocks noChangeArrowheads="1"/>
            </p:cNvSpPr>
            <p:nvPr/>
          </p:nvSpPr>
          <p:spPr bwMode="auto">
            <a:xfrm>
              <a:off x="1953" y="3434"/>
              <a:ext cx="146" cy="113"/>
            </a:xfrm>
            <a:prstGeom prst="ellipse">
              <a:avLst/>
            </a:prstGeom>
            <a:solidFill>
              <a:schemeClr val="bg1"/>
            </a:solidFill>
            <a:ln w="28575">
              <a:solidFill>
                <a:srgbClr val="0000CC"/>
              </a:solidFill>
              <a:round/>
              <a:headEnd/>
              <a:tailEnd/>
            </a:ln>
          </p:spPr>
          <p:txBody>
            <a:bodyPr wrap="none" anchor="ctr"/>
            <a:lstStyle>
              <a:lvl1pPr>
                <a:defRPr sz="2400" b="1">
                  <a:solidFill>
                    <a:srgbClr val="FFCC99"/>
                  </a:solidFill>
                  <a:latin typeface="Times New Roman" panose="02020603050405020304" pitchFamily="18" charset="0"/>
                </a:defRPr>
              </a:lvl1pPr>
              <a:lvl2pPr marL="742950" indent="-285750">
                <a:defRPr sz="2400" b="1">
                  <a:solidFill>
                    <a:srgbClr val="FFCC99"/>
                  </a:solidFill>
                  <a:latin typeface="Times New Roman" panose="02020603050405020304" pitchFamily="18" charset="0"/>
                </a:defRPr>
              </a:lvl2pPr>
              <a:lvl3pPr marL="1143000" indent="-228600">
                <a:defRPr sz="2400" b="1">
                  <a:solidFill>
                    <a:srgbClr val="FFCC99"/>
                  </a:solidFill>
                  <a:latin typeface="Times New Roman" panose="02020603050405020304" pitchFamily="18" charset="0"/>
                </a:defRPr>
              </a:lvl3pPr>
              <a:lvl4pPr marL="1600200" indent="-228600">
                <a:defRPr sz="2400" b="1">
                  <a:solidFill>
                    <a:srgbClr val="FFCC99"/>
                  </a:solidFill>
                  <a:latin typeface="Times New Roman" panose="02020603050405020304" pitchFamily="18" charset="0"/>
                </a:defRPr>
              </a:lvl4pPr>
              <a:lvl5pPr marL="2057400" indent="-228600">
                <a:defRPr sz="2400" b="1">
                  <a:solidFill>
                    <a:srgbClr val="FFCC99"/>
                  </a:solidFill>
                  <a:latin typeface="Times New Roman" panose="02020603050405020304" pitchFamily="18" charset="0"/>
                </a:defRPr>
              </a:lvl5pPr>
              <a:lvl6pPr marL="2514600" indent="-228600" eaLnBrk="0" fontAlgn="base" hangingPunct="0">
                <a:spcBef>
                  <a:spcPct val="0"/>
                </a:spcBef>
                <a:spcAft>
                  <a:spcPct val="0"/>
                </a:spcAft>
                <a:defRPr sz="2400" b="1">
                  <a:solidFill>
                    <a:srgbClr val="FFCC99"/>
                  </a:solidFill>
                  <a:latin typeface="Times New Roman" panose="02020603050405020304" pitchFamily="18" charset="0"/>
                </a:defRPr>
              </a:lvl6pPr>
              <a:lvl7pPr marL="2971800" indent="-228600" eaLnBrk="0" fontAlgn="base" hangingPunct="0">
                <a:spcBef>
                  <a:spcPct val="0"/>
                </a:spcBef>
                <a:spcAft>
                  <a:spcPct val="0"/>
                </a:spcAft>
                <a:defRPr sz="2400" b="1">
                  <a:solidFill>
                    <a:srgbClr val="FFCC99"/>
                  </a:solidFill>
                  <a:latin typeface="Times New Roman" panose="02020603050405020304" pitchFamily="18" charset="0"/>
                </a:defRPr>
              </a:lvl7pPr>
              <a:lvl8pPr marL="3429000" indent="-228600" eaLnBrk="0" fontAlgn="base" hangingPunct="0">
                <a:spcBef>
                  <a:spcPct val="0"/>
                </a:spcBef>
                <a:spcAft>
                  <a:spcPct val="0"/>
                </a:spcAft>
                <a:defRPr sz="2400" b="1">
                  <a:solidFill>
                    <a:srgbClr val="FFCC99"/>
                  </a:solidFill>
                  <a:latin typeface="Times New Roman" panose="02020603050405020304" pitchFamily="18" charset="0"/>
                </a:defRPr>
              </a:lvl8pPr>
              <a:lvl9pPr marL="3886200" indent="-228600" eaLnBrk="0" fontAlgn="base" hangingPunct="0">
                <a:spcBef>
                  <a:spcPct val="0"/>
                </a:spcBef>
                <a:spcAft>
                  <a:spcPct val="0"/>
                </a:spcAft>
                <a:defRPr sz="2400" b="1">
                  <a:solidFill>
                    <a:srgbClr val="FFCC99"/>
                  </a:solidFill>
                  <a:latin typeface="Times New Roman" panose="02020603050405020304" pitchFamily="18" charset="0"/>
                </a:defRPr>
              </a:lvl9pPr>
            </a:lstStyle>
            <a:p>
              <a:pPr eaLnBrk="1" hangingPunct="1"/>
              <a:endParaRPr lang="en-US" altLang="en-US" sz="1600">
                <a:solidFill>
                  <a:srgbClr val="002060"/>
                </a:solidFill>
              </a:endParaRPr>
            </a:p>
          </p:txBody>
        </p:sp>
        <p:sp>
          <p:nvSpPr>
            <p:cNvPr id="87105" name="Oval 16"/>
            <p:cNvSpPr>
              <a:spLocks noChangeArrowheads="1"/>
            </p:cNvSpPr>
            <p:nvPr/>
          </p:nvSpPr>
          <p:spPr bwMode="auto">
            <a:xfrm>
              <a:off x="1438" y="3660"/>
              <a:ext cx="145" cy="113"/>
            </a:xfrm>
            <a:prstGeom prst="ellipse">
              <a:avLst/>
            </a:prstGeom>
            <a:solidFill>
              <a:schemeClr val="bg1"/>
            </a:solidFill>
            <a:ln w="28575">
              <a:solidFill>
                <a:srgbClr val="0000CC"/>
              </a:solidFill>
              <a:round/>
              <a:headEnd/>
              <a:tailEnd/>
            </a:ln>
          </p:spPr>
          <p:txBody>
            <a:bodyPr wrap="none" anchor="ctr"/>
            <a:lstStyle>
              <a:lvl1pPr>
                <a:defRPr sz="2400" b="1">
                  <a:solidFill>
                    <a:srgbClr val="FFCC99"/>
                  </a:solidFill>
                  <a:latin typeface="Times New Roman" panose="02020603050405020304" pitchFamily="18" charset="0"/>
                </a:defRPr>
              </a:lvl1pPr>
              <a:lvl2pPr marL="742950" indent="-285750">
                <a:defRPr sz="2400" b="1">
                  <a:solidFill>
                    <a:srgbClr val="FFCC99"/>
                  </a:solidFill>
                  <a:latin typeface="Times New Roman" panose="02020603050405020304" pitchFamily="18" charset="0"/>
                </a:defRPr>
              </a:lvl2pPr>
              <a:lvl3pPr marL="1143000" indent="-228600">
                <a:defRPr sz="2400" b="1">
                  <a:solidFill>
                    <a:srgbClr val="FFCC99"/>
                  </a:solidFill>
                  <a:latin typeface="Times New Roman" panose="02020603050405020304" pitchFamily="18" charset="0"/>
                </a:defRPr>
              </a:lvl3pPr>
              <a:lvl4pPr marL="1600200" indent="-228600">
                <a:defRPr sz="2400" b="1">
                  <a:solidFill>
                    <a:srgbClr val="FFCC99"/>
                  </a:solidFill>
                  <a:latin typeface="Times New Roman" panose="02020603050405020304" pitchFamily="18" charset="0"/>
                </a:defRPr>
              </a:lvl4pPr>
              <a:lvl5pPr marL="2057400" indent="-228600">
                <a:defRPr sz="2400" b="1">
                  <a:solidFill>
                    <a:srgbClr val="FFCC99"/>
                  </a:solidFill>
                  <a:latin typeface="Times New Roman" panose="02020603050405020304" pitchFamily="18" charset="0"/>
                </a:defRPr>
              </a:lvl5pPr>
              <a:lvl6pPr marL="2514600" indent="-228600" eaLnBrk="0" fontAlgn="base" hangingPunct="0">
                <a:spcBef>
                  <a:spcPct val="0"/>
                </a:spcBef>
                <a:spcAft>
                  <a:spcPct val="0"/>
                </a:spcAft>
                <a:defRPr sz="2400" b="1">
                  <a:solidFill>
                    <a:srgbClr val="FFCC99"/>
                  </a:solidFill>
                  <a:latin typeface="Times New Roman" panose="02020603050405020304" pitchFamily="18" charset="0"/>
                </a:defRPr>
              </a:lvl6pPr>
              <a:lvl7pPr marL="2971800" indent="-228600" eaLnBrk="0" fontAlgn="base" hangingPunct="0">
                <a:spcBef>
                  <a:spcPct val="0"/>
                </a:spcBef>
                <a:spcAft>
                  <a:spcPct val="0"/>
                </a:spcAft>
                <a:defRPr sz="2400" b="1">
                  <a:solidFill>
                    <a:srgbClr val="FFCC99"/>
                  </a:solidFill>
                  <a:latin typeface="Times New Roman" panose="02020603050405020304" pitchFamily="18" charset="0"/>
                </a:defRPr>
              </a:lvl7pPr>
              <a:lvl8pPr marL="3429000" indent="-228600" eaLnBrk="0" fontAlgn="base" hangingPunct="0">
                <a:spcBef>
                  <a:spcPct val="0"/>
                </a:spcBef>
                <a:spcAft>
                  <a:spcPct val="0"/>
                </a:spcAft>
                <a:defRPr sz="2400" b="1">
                  <a:solidFill>
                    <a:srgbClr val="FFCC99"/>
                  </a:solidFill>
                  <a:latin typeface="Times New Roman" panose="02020603050405020304" pitchFamily="18" charset="0"/>
                </a:defRPr>
              </a:lvl8pPr>
              <a:lvl9pPr marL="3886200" indent="-228600" eaLnBrk="0" fontAlgn="base" hangingPunct="0">
                <a:spcBef>
                  <a:spcPct val="0"/>
                </a:spcBef>
                <a:spcAft>
                  <a:spcPct val="0"/>
                </a:spcAft>
                <a:defRPr sz="2400" b="1">
                  <a:solidFill>
                    <a:srgbClr val="FFCC99"/>
                  </a:solidFill>
                  <a:latin typeface="Times New Roman" panose="02020603050405020304" pitchFamily="18" charset="0"/>
                </a:defRPr>
              </a:lvl9pPr>
            </a:lstStyle>
            <a:p>
              <a:pPr eaLnBrk="1" hangingPunct="1"/>
              <a:endParaRPr lang="en-US" altLang="en-US" sz="1600">
                <a:solidFill>
                  <a:srgbClr val="002060"/>
                </a:solidFill>
              </a:endParaRPr>
            </a:p>
          </p:txBody>
        </p:sp>
        <p:sp>
          <p:nvSpPr>
            <p:cNvPr id="87106" name="Oval 17"/>
            <p:cNvSpPr>
              <a:spLocks noChangeArrowheads="1"/>
            </p:cNvSpPr>
            <p:nvPr/>
          </p:nvSpPr>
          <p:spPr bwMode="auto">
            <a:xfrm>
              <a:off x="793" y="3660"/>
              <a:ext cx="147" cy="113"/>
            </a:xfrm>
            <a:prstGeom prst="ellipse">
              <a:avLst/>
            </a:prstGeom>
            <a:solidFill>
              <a:schemeClr val="bg1"/>
            </a:solidFill>
            <a:ln w="28575">
              <a:solidFill>
                <a:srgbClr val="0000CC"/>
              </a:solidFill>
              <a:round/>
              <a:headEnd/>
              <a:tailEnd/>
            </a:ln>
          </p:spPr>
          <p:txBody>
            <a:bodyPr wrap="none" anchor="ctr"/>
            <a:lstStyle>
              <a:lvl1pPr>
                <a:defRPr sz="2400" b="1">
                  <a:solidFill>
                    <a:srgbClr val="FFCC99"/>
                  </a:solidFill>
                  <a:latin typeface="Times New Roman" panose="02020603050405020304" pitchFamily="18" charset="0"/>
                </a:defRPr>
              </a:lvl1pPr>
              <a:lvl2pPr marL="742950" indent="-285750">
                <a:defRPr sz="2400" b="1">
                  <a:solidFill>
                    <a:srgbClr val="FFCC99"/>
                  </a:solidFill>
                  <a:latin typeface="Times New Roman" panose="02020603050405020304" pitchFamily="18" charset="0"/>
                </a:defRPr>
              </a:lvl2pPr>
              <a:lvl3pPr marL="1143000" indent="-228600">
                <a:defRPr sz="2400" b="1">
                  <a:solidFill>
                    <a:srgbClr val="FFCC99"/>
                  </a:solidFill>
                  <a:latin typeface="Times New Roman" panose="02020603050405020304" pitchFamily="18" charset="0"/>
                </a:defRPr>
              </a:lvl3pPr>
              <a:lvl4pPr marL="1600200" indent="-228600">
                <a:defRPr sz="2400" b="1">
                  <a:solidFill>
                    <a:srgbClr val="FFCC99"/>
                  </a:solidFill>
                  <a:latin typeface="Times New Roman" panose="02020603050405020304" pitchFamily="18" charset="0"/>
                </a:defRPr>
              </a:lvl4pPr>
              <a:lvl5pPr marL="2057400" indent="-228600">
                <a:defRPr sz="2400" b="1">
                  <a:solidFill>
                    <a:srgbClr val="FFCC99"/>
                  </a:solidFill>
                  <a:latin typeface="Times New Roman" panose="02020603050405020304" pitchFamily="18" charset="0"/>
                </a:defRPr>
              </a:lvl5pPr>
              <a:lvl6pPr marL="2514600" indent="-228600" eaLnBrk="0" fontAlgn="base" hangingPunct="0">
                <a:spcBef>
                  <a:spcPct val="0"/>
                </a:spcBef>
                <a:spcAft>
                  <a:spcPct val="0"/>
                </a:spcAft>
                <a:defRPr sz="2400" b="1">
                  <a:solidFill>
                    <a:srgbClr val="FFCC99"/>
                  </a:solidFill>
                  <a:latin typeface="Times New Roman" panose="02020603050405020304" pitchFamily="18" charset="0"/>
                </a:defRPr>
              </a:lvl6pPr>
              <a:lvl7pPr marL="2971800" indent="-228600" eaLnBrk="0" fontAlgn="base" hangingPunct="0">
                <a:spcBef>
                  <a:spcPct val="0"/>
                </a:spcBef>
                <a:spcAft>
                  <a:spcPct val="0"/>
                </a:spcAft>
                <a:defRPr sz="2400" b="1">
                  <a:solidFill>
                    <a:srgbClr val="FFCC99"/>
                  </a:solidFill>
                  <a:latin typeface="Times New Roman" panose="02020603050405020304" pitchFamily="18" charset="0"/>
                </a:defRPr>
              </a:lvl7pPr>
              <a:lvl8pPr marL="3429000" indent="-228600" eaLnBrk="0" fontAlgn="base" hangingPunct="0">
                <a:spcBef>
                  <a:spcPct val="0"/>
                </a:spcBef>
                <a:spcAft>
                  <a:spcPct val="0"/>
                </a:spcAft>
                <a:defRPr sz="2400" b="1">
                  <a:solidFill>
                    <a:srgbClr val="FFCC99"/>
                  </a:solidFill>
                  <a:latin typeface="Times New Roman" panose="02020603050405020304" pitchFamily="18" charset="0"/>
                </a:defRPr>
              </a:lvl8pPr>
              <a:lvl9pPr marL="3886200" indent="-228600" eaLnBrk="0" fontAlgn="base" hangingPunct="0">
                <a:spcBef>
                  <a:spcPct val="0"/>
                </a:spcBef>
                <a:spcAft>
                  <a:spcPct val="0"/>
                </a:spcAft>
                <a:defRPr sz="2400" b="1">
                  <a:solidFill>
                    <a:srgbClr val="FFCC99"/>
                  </a:solidFill>
                  <a:latin typeface="Times New Roman" panose="02020603050405020304" pitchFamily="18" charset="0"/>
                </a:defRPr>
              </a:lvl9pPr>
            </a:lstStyle>
            <a:p>
              <a:pPr eaLnBrk="1" hangingPunct="1"/>
              <a:endParaRPr lang="en-US" altLang="en-US" sz="1600">
                <a:solidFill>
                  <a:srgbClr val="002060"/>
                </a:solidFill>
              </a:endParaRPr>
            </a:p>
          </p:txBody>
        </p:sp>
        <p:sp>
          <p:nvSpPr>
            <p:cNvPr id="87107" name="Line 44"/>
            <p:cNvSpPr>
              <a:spLocks noChangeShapeType="1"/>
            </p:cNvSpPr>
            <p:nvPr/>
          </p:nvSpPr>
          <p:spPr bwMode="auto">
            <a:xfrm flipH="1">
              <a:off x="879" y="3283"/>
              <a:ext cx="390" cy="377"/>
            </a:xfrm>
            <a:prstGeom prst="line">
              <a:avLst/>
            </a:prstGeom>
            <a:noFill/>
            <a:ln w="28575" cap="rnd">
              <a:solidFill>
                <a:srgbClr val="0000CC"/>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87108" name="Line 45"/>
            <p:cNvSpPr>
              <a:spLocks noChangeShapeType="1"/>
            </p:cNvSpPr>
            <p:nvPr/>
          </p:nvSpPr>
          <p:spPr bwMode="auto">
            <a:xfrm>
              <a:off x="1236" y="3264"/>
              <a:ext cx="279" cy="396"/>
            </a:xfrm>
            <a:prstGeom prst="line">
              <a:avLst/>
            </a:prstGeom>
            <a:noFill/>
            <a:ln w="28575" cap="rnd">
              <a:solidFill>
                <a:srgbClr val="0000CC"/>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87109" name="Line 46"/>
            <p:cNvSpPr>
              <a:spLocks noChangeShapeType="1"/>
            </p:cNvSpPr>
            <p:nvPr/>
          </p:nvSpPr>
          <p:spPr bwMode="auto">
            <a:xfrm>
              <a:off x="1223" y="3246"/>
              <a:ext cx="827" cy="226"/>
            </a:xfrm>
            <a:prstGeom prst="line">
              <a:avLst/>
            </a:prstGeom>
            <a:noFill/>
            <a:ln w="28575">
              <a:solidFill>
                <a:srgbClr val="0000CC"/>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87110" name="Line 47"/>
            <p:cNvSpPr>
              <a:spLocks noChangeShapeType="1"/>
            </p:cNvSpPr>
            <p:nvPr/>
          </p:nvSpPr>
          <p:spPr bwMode="auto">
            <a:xfrm>
              <a:off x="536" y="2982"/>
              <a:ext cx="730" cy="264"/>
            </a:xfrm>
            <a:prstGeom prst="line">
              <a:avLst/>
            </a:prstGeom>
            <a:noFill/>
            <a:ln w="28575" cap="rnd">
              <a:solidFill>
                <a:srgbClr val="0000CC"/>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87111" name="Line 48"/>
            <p:cNvSpPr>
              <a:spLocks noChangeShapeType="1"/>
            </p:cNvSpPr>
            <p:nvPr/>
          </p:nvSpPr>
          <p:spPr bwMode="auto">
            <a:xfrm flipV="1">
              <a:off x="1223" y="2944"/>
              <a:ext cx="682" cy="302"/>
            </a:xfrm>
            <a:prstGeom prst="line">
              <a:avLst/>
            </a:prstGeom>
            <a:noFill/>
            <a:ln w="28575" cap="rnd">
              <a:solidFill>
                <a:srgbClr val="0000CC"/>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87112" name="Text Box 79"/>
            <p:cNvSpPr txBox="1">
              <a:spLocks noChangeArrowheads="1"/>
            </p:cNvSpPr>
            <p:nvPr/>
          </p:nvSpPr>
          <p:spPr bwMode="auto">
            <a:xfrm>
              <a:off x="1009" y="2928"/>
              <a:ext cx="438"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defRPr sz="2400" b="1">
                  <a:solidFill>
                    <a:srgbClr val="FFCC99"/>
                  </a:solidFill>
                  <a:latin typeface="Times New Roman" panose="02020603050405020304" pitchFamily="18" charset="0"/>
                </a:defRPr>
              </a:lvl1pPr>
              <a:lvl2pPr marL="742950" indent="-285750">
                <a:defRPr sz="2400" b="1">
                  <a:solidFill>
                    <a:srgbClr val="FFCC99"/>
                  </a:solidFill>
                  <a:latin typeface="Times New Roman" panose="02020603050405020304" pitchFamily="18" charset="0"/>
                </a:defRPr>
              </a:lvl2pPr>
              <a:lvl3pPr marL="1143000" indent="-228600">
                <a:defRPr sz="2400" b="1">
                  <a:solidFill>
                    <a:srgbClr val="FFCC99"/>
                  </a:solidFill>
                  <a:latin typeface="Times New Roman" panose="02020603050405020304" pitchFamily="18" charset="0"/>
                </a:defRPr>
              </a:lvl3pPr>
              <a:lvl4pPr marL="1600200" indent="-228600">
                <a:defRPr sz="2400" b="1">
                  <a:solidFill>
                    <a:srgbClr val="FFCC99"/>
                  </a:solidFill>
                  <a:latin typeface="Times New Roman" panose="02020603050405020304" pitchFamily="18" charset="0"/>
                </a:defRPr>
              </a:lvl4pPr>
              <a:lvl5pPr marL="2057400" indent="-228600">
                <a:defRPr sz="2400" b="1">
                  <a:solidFill>
                    <a:srgbClr val="FFCC99"/>
                  </a:solidFill>
                  <a:latin typeface="Times New Roman" panose="02020603050405020304" pitchFamily="18" charset="0"/>
                </a:defRPr>
              </a:lvl5pPr>
              <a:lvl6pPr marL="2514600" indent="-228600" eaLnBrk="0" fontAlgn="base" hangingPunct="0">
                <a:spcBef>
                  <a:spcPct val="0"/>
                </a:spcBef>
                <a:spcAft>
                  <a:spcPct val="0"/>
                </a:spcAft>
                <a:defRPr sz="2400" b="1">
                  <a:solidFill>
                    <a:srgbClr val="FFCC99"/>
                  </a:solidFill>
                  <a:latin typeface="Times New Roman" panose="02020603050405020304" pitchFamily="18" charset="0"/>
                </a:defRPr>
              </a:lvl6pPr>
              <a:lvl7pPr marL="2971800" indent="-228600" eaLnBrk="0" fontAlgn="base" hangingPunct="0">
                <a:spcBef>
                  <a:spcPct val="0"/>
                </a:spcBef>
                <a:spcAft>
                  <a:spcPct val="0"/>
                </a:spcAft>
                <a:defRPr sz="2400" b="1">
                  <a:solidFill>
                    <a:srgbClr val="FFCC99"/>
                  </a:solidFill>
                  <a:latin typeface="Times New Roman" panose="02020603050405020304" pitchFamily="18" charset="0"/>
                </a:defRPr>
              </a:lvl7pPr>
              <a:lvl8pPr marL="3429000" indent="-228600" eaLnBrk="0" fontAlgn="base" hangingPunct="0">
                <a:spcBef>
                  <a:spcPct val="0"/>
                </a:spcBef>
                <a:spcAft>
                  <a:spcPct val="0"/>
                </a:spcAft>
                <a:defRPr sz="2400" b="1">
                  <a:solidFill>
                    <a:srgbClr val="FFCC99"/>
                  </a:solidFill>
                  <a:latin typeface="Times New Roman" panose="02020603050405020304" pitchFamily="18" charset="0"/>
                </a:defRPr>
              </a:lvl8pPr>
              <a:lvl9pPr marL="3886200" indent="-228600" eaLnBrk="0" fontAlgn="base" hangingPunct="0">
                <a:spcBef>
                  <a:spcPct val="0"/>
                </a:spcBef>
                <a:spcAft>
                  <a:spcPct val="0"/>
                </a:spcAft>
                <a:defRPr sz="2400" b="1">
                  <a:solidFill>
                    <a:srgbClr val="FFCC99"/>
                  </a:solidFill>
                  <a:latin typeface="Times New Roman" panose="02020603050405020304" pitchFamily="18" charset="0"/>
                </a:defRPr>
              </a:lvl9pPr>
            </a:lstStyle>
            <a:p>
              <a:pPr eaLnBrk="1" hangingPunct="1"/>
              <a:r>
                <a:rPr lang="en-US" altLang="en-US" sz="1600">
                  <a:solidFill>
                    <a:srgbClr val="002060"/>
                  </a:solidFill>
                </a:rPr>
                <a:t>1.1</a:t>
              </a:r>
            </a:p>
          </p:txBody>
        </p:sp>
        <p:sp>
          <p:nvSpPr>
            <p:cNvPr id="87113" name="Text Box 80"/>
            <p:cNvSpPr txBox="1">
              <a:spLocks noChangeArrowheads="1"/>
            </p:cNvSpPr>
            <p:nvPr/>
          </p:nvSpPr>
          <p:spPr bwMode="auto">
            <a:xfrm>
              <a:off x="1696" y="2982"/>
              <a:ext cx="438"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defRPr sz="2400" b="1">
                  <a:solidFill>
                    <a:srgbClr val="FFCC99"/>
                  </a:solidFill>
                  <a:latin typeface="Times New Roman" panose="02020603050405020304" pitchFamily="18" charset="0"/>
                </a:defRPr>
              </a:lvl1pPr>
              <a:lvl2pPr marL="742950" indent="-285750">
                <a:defRPr sz="2400" b="1">
                  <a:solidFill>
                    <a:srgbClr val="FFCC99"/>
                  </a:solidFill>
                  <a:latin typeface="Times New Roman" panose="02020603050405020304" pitchFamily="18" charset="0"/>
                </a:defRPr>
              </a:lvl2pPr>
              <a:lvl3pPr marL="1143000" indent="-228600">
                <a:defRPr sz="2400" b="1">
                  <a:solidFill>
                    <a:srgbClr val="FFCC99"/>
                  </a:solidFill>
                  <a:latin typeface="Times New Roman" panose="02020603050405020304" pitchFamily="18" charset="0"/>
                </a:defRPr>
              </a:lvl3pPr>
              <a:lvl4pPr marL="1600200" indent="-228600">
                <a:defRPr sz="2400" b="1">
                  <a:solidFill>
                    <a:srgbClr val="FFCC99"/>
                  </a:solidFill>
                  <a:latin typeface="Times New Roman" panose="02020603050405020304" pitchFamily="18" charset="0"/>
                </a:defRPr>
              </a:lvl4pPr>
              <a:lvl5pPr marL="2057400" indent="-228600">
                <a:defRPr sz="2400" b="1">
                  <a:solidFill>
                    <a:srgbClr val="FFCC99"/>
                  </a:solidFill>
                  <a:latin typeface="Times New Roman" panose="02020603050405020304" pitchFamily="18" charset="0"/>
                </a:defRPr>
              </a:lvl5pPr>
              <a:lvl6pPr marL="2514600" indent="-228600" eaLnBrk="0" fontAlgn="base" hangingPunct="0">
                <a:spcBef>
                  <a:spcPct val="0"/>
                </a:spcBef>
                <a:spcAft>
                  <a:spcPct val="0"/>
                </a:spcAft>
                <a:defRPr sz="2400" b="1">
                  <a:solidFill>
                    <a:srgbClr val="FFCC99"/>
                  </a:solidFill>
                  <a:latin typeface="Times New Roman" panose="02020603050405020304" pitchFamily="18" charset="0"/>
                </a:defRPr>
              </a:lvl6pPr>
              <a:lvl7pPr marL="2971800" indent="-228600" eaLnBrk="0" fontAlgn="base" hangingPunct="0">
                <a:spcBef>
                  <a:spcPct val="0"/>
                </a:spcBef>
                <a:spcAft>
                  <a:spcPct val="0"/>
                </a:spcAft>
                <a:defRPr sz="2400" b="1">
                  <a:solidFill>
                    <a:srgbClr val="FFCC99"/>
                  </a:solidFill>
                  <a:latin typeface="Times New Roman" panose="02020603050405020304" pitchFamily="18" charset="0"/>
                </a:defRPr>
              </a:lvl7pPr>
              <a:lvl8pPr marL="3429000" indent="-228600" eaLnBrk="0" fontAlgn="base" hangingPunct="0">
                <a:spcBef>
                  <a:spcPct val="0"/>
                </a:spcBef>
                <a:spcAft>
                  <a:spcPct val="0"/>
                </a:spcAft>
                <a:defRPr sz="2400" b="1">
                  <a:solidFill>
                    <a:srgbClr val="FFCC99"/>
                  </a:solidFill>
                  <a:latin typeface="Times New Roman" panose="02020603050405020304" pitchFamily="18" charset="0"/>
                </a:defRPr>
              </a:lvl8pPr>
              <a:lvl9pPr marL="3886200" indent="-228600" eaLnBrk="0" fontAlgn="base" hangingPunct="0">
                <a:spcBef>
                  <a:spcPct val="0"/>
                </a:spcBef>
                <a:spcAft>
                  <a:spcPct val="0"/>
                </a:spcAft>
                <a:defRPr sz="2400" b="1">
                  <a:solidFill>
                    <a:srgbClr val="FFCC99"/>
                  </a:solidFill>
                  <a:latin typeface="Times New Roman" panose="02020603050405020304" pitchFamily="18" charset="0"/>
                </a:defRPr>
              </a:lvl9pPr>
            </a:lstStyle>
            <a:p>
              <a:pPr eaLnBrk="1" hangingPunct="1"/>
              <a:r>
                <a:rPr lang="en-US" altLang="en-US" sz="1600">
                  <a:solidFill>
                    <a:srgbClr val="002060"/>
                  </a:solidFill>
                </a:rPr>
                <a:t>1.1.3</a:t>
              </a:r>
            </a:p>
          </p:txBody>
        </p:sp>
        <p:sp>
          <p:nvSpPr>
            <p:cNvPr id="87114" name="Text Box 81"/>
            <p:cNvSpPr txBox="1">
              <a:spLocks noChangeArrowheads="1"/>
            </p:cNvSpPr>
            <p:nvPr/>
          </p:nvSpPr>
          <p:spPr bwMode="auto">
            <a:xfrm>
              <a:off x="1782" y="3245"/>
              <a:ext cx="438"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defRPr sz="2400" b="1">
                  <a:solidFill>
                    <a:srgbClr val="FFCC99"/>
                  </a:solidFill>
                  <a:latin typeface="Times New Roman" panose="02020603050405020304" pitchFamily="18" charset="0"/>
                </a:defRPr>
              </a:lvl1pPr>
              <a:lvl2pPr marL="742950" indent="-285750">
                <a:defRPr sz="2400" b="1">
                  <a:solidFill>
                    <a:srgbClr val="FFCC99"/>
                  </a:solidFill>
                  <a:latin typeface="Times New Roman" panose="02020603050405020304" pitchFamily="18" charset="0"/>
                </a:defRPr>
              </a:lvl2pPr>
              <a:lvl3pPr marL="1143000" indent="-228600">
                <a:defRPr sz="2400" b="1">
                  <a:solidFill>
                    <a:srgbClr val="FFCC99"/>
                  </a:solidFill>
                  <a:latin typeface="Times New Roman" panose="02020603050405020304" pitchFamily="18" charset="0"/>
                </a:defRPr>
              </a:lvl3pPr>
              <a:lvl4pPr marL="1600200" indent="-228600">
                <a:defRPr sz="2400" b="1">
                  <a:solidFill>
                    <a:srgbClr val="FFCC99"/>
                  </a:solidFill>
                  <a:latin typeface="Times New Roman" panose="02020603050405020304" pitchFamily="18" charset="0"/>
                </a:defRPr>
              </a:lvl4pPr>
              <a:lvl5pPr marL="2057400" indent="-228600">
                <a:defRPr sz="2400" b="1">
                  <a:solidFill>
                    <a:srgbClr val="FFCC99"/>
                  </a:solidFill>
                  <a:latin typeface="Times New Roman" panose="02020603050405020304" pitchFamily="18" charset="0"/>
                </a:defRPr>
              </a:lvl5pPr>
              <a:lvl6pPr marL="2514600" indent="-228600" eaLnBrk="0" fontAlgn="base" hangingPunct="0">
                <a:spcBef>
                  <a:spcPct val="0"/>
                </a:spcBef>
                <a:spcAft>
                  <a:spcPct val="0"/>
                </a:spcAft>
                <a:defRPr sz="2400" b="1">
                  <a:solidFill>
                    <a:srgbClr val="FFCC99"/>
                  </a:solidFill>
                  <a:latin typeface="Times New Roman" panose="02020603050405020304" pitchFamily="18" charset="0"/>
                </a:defRPr>
              </a:lvl6pPr>
              <a:lvl7pPr marL="2971800" indent="-228600" eaLnBrk="0" fontAlgn="base" hangingPunct="0">
                <a:spcBef>
                  <a:spcPct val="0"/>
                </a:spcBef>
                <a:spcAft>
                  <a:spcPct val="0"/>
                </a:spcAft>
                <a:defRPr sz="2400" b="1">
                  <a:solidFill>
                    <a:srgbClr val="FFCC99"/>
                  </a:solidFill>
                  <a:latin typeface="Times New Roman" panose="02020603050405020304" pitchFamily="18" charset="0"/>
                </a:defRPr>
              </a:lvl7pPr>
              <a:lvl8pPr marL="3429000" indent="-228600" eaLnBrk="0" fontAlgn="base" hangingPunct="0">
                <a:spcBef>
                  <a:spcPct val="0"/>
                </a:spcBef>
                <a:spcAft>
                  <a:spcPct val="0"/>
                </a:spcAft>
                <a:defRPr sz="2400" b="1">
                  <a:solidFill>
                    <a:srgbClr val="FFCC99"/>
                  </a:solidFill>
                  <a:latin typeface="Times New Roman" panose="02020603050405020304" pitchFamily="18" charset="0"/>
                </a:defRPr>
              </a:lvl8pPr>
              <a:lvl9pPr marL="3886200" indent="-228600" eaLnBrk="0" fontAlgn="base" hangingPunct="0">
                <a:spcBef>
                  <a:spcPct val="0"/>
                </a:spcBef>
                <a:spcAft>
                  <a:spcPct val="0"/>
                </a:spcAft>
                <a:defRPr sz="2400" b="1">
                  <a:solidFill>
                    <a:srgbClr val="FFCC99"/>
                  </a:solidFill>
                  <a:latin typeface="Times New Roman" panose="02020603050405020304" pitchFamily="18" charset="0"/>
                </a:defRPr>
              </a:lvl9pPr>
            </a:lstStyle>
            <a:p>
              <a:pPr eaLnBrk="1" hangingPunct="1"/>
              <a:r>
                <a:rPr lang="en-US" altLang="en-US" sz="1600">
                  <a:solidFill>
                    <a:srgbClr val="002060"/>
                  </a:solidFill>
                </a:rPr>
                <a:t>1.1.4</a:t>
              </a:r>
            </a:p>
          </p:txBody>
        </p:sp>
        <p:sp>
          <p:nvSpPr>
            <p:cNvPr id="87115" name="Text Box 82"/>
            <p:cNvSpPr txBox="1">
              <a:spLocks noChangeArrowheads="1"/>
            </p:cNvSpPr>
            <p:nvPr/>
          </p:nvSpPr>
          <p:spPr bwMode="auto">
            <a:xfrm>
              <a:off x="1524" y="3509"/>
              <a:ext cx="438"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defRPr sz="2400" b="1">
                  <a:solidFill>
                    <a:srgbClr val="FFCC99"/>
                  </a:solidFill>
                  <a:latin typeface="Times New Roman" panose="02020603050405020304" pitchFamily="18" charset="0"/>
                </a:defRPr>
              </a:lvl1pPr>
              <a:lvl2pPr marL="742950" indent="-285750">
                <a:defRPr sz="2400" b="1">
                  <a:solidFill>
                    <a:srgbClr val="FFCC99"/>
                  </a:solidFill>
                  <a:latin typeface="Times New Roman" panose="02020603050405020304" pitchFamily="18" charset="0"/>
                </a:defRPr>
              </a:lvl2pPr>
              <a:lvl3pPr marL="1143000" indent="-228600">
                <a:defRPr sz="2400" b="1">
                  <a:solidFill>
                    <a:srgbClr val="FFCC99"/>
                  </a:solidFill>
                  <a:latin typeface="Times New Roman" panose="02020603050405020304" pitchFamily="18" charset="0"/>
                </a:defRPr>
              </a:lvl3pPr>
              <a:lvl4pPr marL="1600200" indent="-228600">
                <a:defRPr sz="2400" b="1">
                  <a:solidFill>
                    <a:srgbClr val="FFCC99"/>
                  </a:solidFill>
                  <a:latin typeface="Times New Roman" panose="02020603050405020304" pitchFamily="18" charset="0"/>
                </a:defRPr>
              </a:lvl4pPr>
              <a:lvl5pPr marL="2057400" indent="-228600">
                <a:defRPr sz="2400" b="1">
                  <a:solidFill>
                    <a:srgbClr val="FFCC99"/>
                  </a:solidFill>
                  <a:latin typeface="Times New Roman" panose="02020603050405020304" pitchFamily="18" charset="0"/>
                </a:defRPr>
              </a:lvl5pPr>
              <a:lvl6pPr marL="2514600" indent="-228600" eaLnBrk="0" fontAlgn="base" hangingPunct="0">
                <a:spcBef>
                  <a:spcPct val="0"/>
                </a:spcBef>
                <a:spcAft>
                  <a:spcPct val="0"/>
                </a:spcAft>
                <a:defRPr sz="2400" b="1">
                  <a:solidFill>
                    <a:srgbClr val="FFCC99"/>
                  </a:solidFill>
                  <a:latin typeface="Times New Roman" panose="02020603050405020304" pitchFamily="18" charset="0"/>
                </a:defRPr>
              </a:lvl6pPr>
              <a:lvl7pPr marL="2971800" indent="-228600" eaLnBrk="0" fontAlgn="base" hangingPunct="0">
                <a:spcBef>
                  <a:spcPct val="0"/>
                </a:spcBef>
                <a:spcAft>
                  <a:spcPct val="0"/>
                </a:spcAft>
                <a:defRPr sz="2400" b="1">
                  <a:solidFill>
                    <a:srgbClr val="FFCC99"/>
                  </a:solidFill>
                  <a:latin typeface="Times New Roman" panose="02020603050405020304" pitchFamily="18" charset="0"/>
                </a:defRPr>
              </a:lvl7pPr>
              <a:lvl8pPr marL="3429000" indent="-228600" eaLnBrk="0" fontAlgn="base" hangingPunct="0">
                <a:spcBef>
                  <a:spcPct val="0"/>
                </a:spcBef>
                <a:spcAft>
                  <a:spcPct val="0"/>
                </a:spcAft>
                <a:defRPr sz="2400" b="1">
                  <a:solidFill>
                    <a:srgbClr val="FFCC99"/>
                  </a:solidFill>
                  <a:latin typeface="Times New Roman" panose="02020603050405020304" pitchFamily="18" charset="0"/>
                </a:defRPr>
              </a:lvl8pPr>
              <a:lvl9pPr marL="3886200" indent="-228600" eaLnBrk="0" fontAlgn="base" hangingPunct="0">
                <a:spcBef>
                  <a:spcPct val="0"/>
                </a:spcBef>
                <a:spcAft>
                  <a:spcPct val="0"/>
                </a:spcAft>
                <a:defRPr sz="2400" b="1">
                  <a:solidFill>
                    <a:srgbClr val="FFCC99"/>
                  </a:solidFill>
                  <a:latin typeface="Times New Roman" panose="02020603050405020304" pitchFamily="18" charset="0"/>
                </a:defRPr>
              </a:lvl9pPr>
            </a:lstStyle>
            <a:p>
              <a:pPr eaLnBrk="1" hangingPunct="1"/>
              <a:r>
                <a:rPr lang="en-US" altLang="en-US" sz="1600">
                  <a:solidFill>
                    <a:srgbClr val="002060"/>
                  </a:solidFill>
                </a:rPr>
                <a:t>1.1.5</a:t>
              </a:r>
            </a:p>
          </p:txBody>
        </p:sp>
        <p:sp>
          <p:nvSpPr>
            <p:cNvPr id="87116" name="Text Box 83"/>
            <p:cNvSpPr txBox="1">
              <a:spLocks noChangeArrowheads="1"/>
            </p:cNvSpPr>
            <p:nvPr/>
          </p:nvSpPr>
          <p:spPr bwMode="auto">
            <a:xfrm>
              <a:off x="493" y="3547"/>
              <a:ext cx="438"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defRPr sz="2400" b="1">
                  <a:solidFill>
                    <a:srgbClr val="FFCC99"/>
                  </a:solidFill>
                  <a:latin typeface="Times New Roman" panose="02020603050405020304" pitchFamily="18" charset="0"/>
                </a:defRPr>
              </a:lvl1pPr>
              <a:lvl2pPr marL="742950" indent="-285750">
                <a:defRPr sz="2400" b="1">
                  <a:solidFill>
                    <a:srgbClr val="FFCC99"/>
                  </a:solidFill>
                  <a:latin typeface="Times New Roman" panose="02020603050405020304" pitchFamily="18" charset="0"/>
                </a:defRPr>
              </a:lvl2pPr>
              <a:lvl3pPr marL="1143000" indent="-228600">
                <a:defRPr sz="2400" b="1">
                  <a:solidFill>
                    <a:srgbClr val="FFCC99"/>
                  </a:solidFill>
                  <a:latin typeface="Times New Roman" panose="02020603050405020304" pitchFamily="18" charset="0"/>
                </a:defRPr>
              </a:lvl3pPr>
              <a:lvl4pPr marL="1600200" indent="-228600">
                <a:defRPr sz="2400" b="1">
                  <a:solidFill>
                    <a:srgbClr val="FFCC99"/>
                  </a:solidFill>
                  <a:latin typeface="Times New Roman" panose="02020603050405020304" pitchFamily="18" charset="0"/>
                </a:defRPr>
              </a:lvl4pPr>
              <a:lvl5pPr marL="2057400" indent="-228600">
                <a:defRPr sz="2400" b="1">
                  <a:solidFill>
                    <a:srgbClr val="FFCC99"/>
                  </a:solidFill>
                  <a:latin typeface="Times New Roman" panose="02020603050405020304" pitchFamily="18" charset="0"/>
                </a:defRPr>
              </a:lvl5pPr>
              <a:lvl6pPr marL="2514600" indent="-228600" eaLnBrk="0" fontAlgn="base" hangingPunct="0">
                <a:spcBef>
                  <a:spcPct val="0"/>
                </a:spcBef>
                <a:spcAft>
                  <a:spcPct val="0"/>
                </a:spcAft>
                <a:defRPr sz="2400" b="1">
                  <a:solidFill>
                    <a:srgbClr val="FFCC99"/>
                  </a:solidFill>
                  <a:latin typeface="Times New Roman" panose="02020603050405020304" pitchFamily="18" charset="0"/>
                </a:defRPr>
              </a:lvl6pPr>
              <a:lvl7pPr marL="2971800" indent="-228600" eaLnBrk="0" fontAlgn="base" hangingPunct="0">
                <a:spcBef>
                  <a:spcPct val="0"/>
                </a:spcBef>
                <a:spcAft>
                  <a:spcPct val="0"/>
                </a:spcAft>
                <a:defRPr sz="2400" b="1">
                  <a:solidFill>
                    <a:srgbClr val="FFCC99"/>
                  </a:solidFill>
                  <a:latin typeface="Times New Roman" panose="02020603050405020304" pitchFamily="18" charset="0"/>
                </a:defRPr>
              </a:lvl7pPr>
              <a:lvl8pPr marL="3429000" indent="-228600" eaLnBrk="0" fontAlgn="base" hangingPunct="0">
                <a:spcBef>
                  <a:spcPct val="0"/>
                </a:spcBef>
                <a:spcAft>
                  <a:spcPct val="0"/>
                </a:spcAft>
                <a:defRPr sz="2400" b="1">
                  <a:solidFill>
                    <a:srgbClr val="FFCC99"/>
                  </a:solidFill>
                  <a:latin typeface="Times New Roman" panose="02020603050405020304" pitchFamily="18" charset="0"/>
                </a:defRPr>
              </a:lvl8pPr>
              <a:lvl9pPr marL="3886200" indent="-228600" eaLnBrk="0" fontAlgn="base" hangingPunct="0">
                <a:spcBef>
                  <a:spcPct val="0"/>
                </a:spcBef>
                <a:spcAft>
                  <a:spcPct val="0"/>
                </a:spcAft>
                <a:defRPr sz="2400" b="1">
                  <a:solidFill>
                    <a:srgbClr val="FFCC99"/>
                  </a:solidFill>
                  <a:latin typeface="Times New Roman" panose="02020603050405020304" pitchFamily="18" charset="0"/>
                </a:defRPr>
              </a:lvl9pPr>
            </a:lstStyle>
            <a:p>
              <a:pPr eaLnBrk="1" hangingPunct="1"/>
              <a:r>
                <a:rPr lang="en-US" altLang="en-US" sz="1600">
                  <a:solidFill>
                    <a:srgbClr val="002060"/>
                  </a:solidFill>
                </a:rPr>
                <a:t>1.1.1</a:t>
              </a:r>
            </a:p>
          </p:txBody>
        </p:sp>
        <p:sp>
          <p:nvSpPr>
            <p:cNvPr id="87117" name="Text Box 84"/>
            <p:cNvSpPr txBox="1">
              <a:spLocks noChangeArrowheads="1"/>
            </p:cNvSpPr>
            <p:nvPr/>
          </p:nvSpPr>
          <p:spPr bwMode="auto">
            <a:xfrm>
              <a:off x="321" y="3020"/>
              <a:ext cx="438"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defRPr sz="2400" b="1">
                  <a:solidFill>
                    <a:srgbClr val="FFCC99"/>
                  </a:solidFill>
                  <a:latin typeface="Times New Roman" panose="02020603050405020304" pitchFamily="18" charset="0"/>
                </a:defRPr>
              </a:lvl1pPr>
              <a:lvl2pPr marL="742950" indent="-285750">
                <a:defRPr sz="2400" b="1">
                  <a:solidFill>
                    <a:srgbClr val="FFCC99"/>
                  </a:solidFill>
                  <a:latin typeface="Times New Roman" panose="02020603050405020304" pitchFamily="18" charset="0"/>
                </a:defRPr>
              </a:lvl2pPr>
              <a:lvl3pPr marL="1143000" indent="-228600">
                <a:defRPr sz="2400" b="1">
                  <a:solidFill>
                    <a:srgbClr val="FFCC99"/>
                  </a:solidFill>
                  <a:latin typeface="Times New Roman" panose="02020603050405020304" pitchFamily="18" charset="0"/>
                </a:defRPr>
              </a:lvl3pPr>
              <a:lvl4pPr marL="1600200" indent="-228600">
                <a:defRPr sz="2400" b="1">
                  <a:solidFill>
                    <a:srgbClr val="FFCC99"/>
                  </a:solidFill>
                  <a:latin typeface="Times New Roman" panose="02020603050405020304" pitchFamily="18" charset="0"/>
                </a:defRPr>
              </a:lvl4pPr>
              <a:lvl5pPr marL="2057400" indent="-228600">
                <a:defRPr sz="2400" b="1">
                  <a:solidFill>
                    <a:srgbClr val="FFCC99"/>
                  </a:solidFill>
                  <a:latin typeface="Times New Roman" panose="02020603050405020304" pitchFamily="18" charset="0"/>
                </a:defRPr>
              </a:lvl5pPr>
              <a:lvl6pPr marL="2514600" indent="-228600" eaLnBrk="0" fontAlgn="base" hangingPunct="0">
                <a:spcBef>
                  <a:spcPct val="0"/>
                </a:spcBef>
                <a:spcAft>
                  <a:spcPct val="0"/>
                </a:spcAft>
                <a:defRPr sz="2400" b="1">
                  <a:solidFill>
                    <a:srgbClr val="FFCC99"/>
                  </a:solidFill>
                  <a:latin typeface="Times New Roman" panose="02020603050405020304" pitchFamily="18" charset="0"/>
                </a:defRPr>
              </a:lvl6pPr>
              <a:lvl7pPr marL="2971800" indent="-228600" eaLnBrk="0" fontAlgn="base" hangingPunct="0">
                <a:spcBef>
                  <a:spcPct val="0"/>
                </a:spcBef>
                <a:spcAft>
                  <a:spcPct val="0"/>
                </a:spcAft>
                <a:defRPr sz="2400" b="1">
                  <a:solidFill>
                    <a:srgbClr val="FFCC99"/>
                  </a:solidFill>
                  <a:latin typeface="Times New Roman" panose="02020603050405020304" pitchFamily="18" charset="0"/>
                </a:defRPr>
              </a:lvl7pPr>
              <a:lvl8pPr marL="3429000" indent="-228600" eaLnBrk="0" fontAlgn="base" hangingPunct="0">
                <a:spcBef>
                  <a:spcPct val="0"/>
                </a:spcBef>
                <a:spcAft>
                  <a:spcPct val="0"/>
                </a:spcAft>
                <a:defRPr sz="2400" b="1">
                  <a:solidFill>
                    <a:srgbClr val="FFCC99"/>
                  </a:solidFill>
                  <a:latin typeface="Times New Roman" panose="02020603050405020304" pitchFamily="18" charset="0"/>
                </a:defRPr>
              </a:lvl8pPr>
              <a:lvl9pPr marL="3886200" indent="-228600" eaLnBrk="0" fontAlgn="base" hangingPunct="0">
                <a:spcBef>
                  <a:spcPct val="0"/>
                </a:spcBef>
                <a:spcAft>
                  <a:spcPct val="0"/>
                </a:spcAft>
                <a:defRPr sz="2400" b="1">
                  <a:solidFill>
                    <a:srgbClr val="FFCC99"/>
                  </a:solidFill>
                  <a:latin typeface="Times New Roman" panose="02020603050405020304" pitchFamily="18" charset="0"/>
                </a:defRPr>
              </a:lvl9pPr>
            </a:lstStyle>
            <a:p>
              <a:pPr eaLnBrk="1" hangingPunct="1"/>
              <a:r>
                <a:rPr lang="en-US" altLang="en-US" sz="1600">
                  <a:solidFill>
                    <a:srgbClr val="002060"/>
                  </a:solidFill>
                </a:rPr>
                <a:t>1.1.2</a:t>
              </a:r>
            </a:p>
          </p:txBody>
        </p:sp>
      </p:grpSp>
      <p:grpSp>
        <p:nvGrpSpPr>
          <p:cNvPr id="5" name="Group 101"/>
          <p:cNvGrpSpPr>
            <a:grpSpLocks/>
          </p:cNvGrpSpPr>
          <p:nvPr/>
        </p:nvGrpSpPr>
        <p:grpSpPr bwMode="auto">
          <a:xfrm>
            <a:off x="7162801" y="5045076"/>
            <a:ext cx="3235325" cy="392113"/>
            <a:chOff x="3547" y="3600"/>
            <a:chExt cx="2043" cy="247"/>
          </a:xfrm>
        </p:grpSpPr>
        <p:sp>
          <p:nvSpPr>
            <p:cNvPr id="87099" name="Text Box 89"/>
            <p:cNvSpPr txBox="1">
              <a:spLocks noChangeArrowheads="1"/>
            </p:cNvSpPr>
            <p:nvPr/>
          </p:nvSpPr>
          <p:spPr bwMode="auto">
            <a:xfrm>
              <a:off x="3696" y="3600"/>
              <a:ext cx="1894"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defRPr sz="2400" b="1">
                  <a:solidFill>
                    <a:srgbClr val="FFCC99"/>
                  </a:solidFill>
                  <a:latin typeface="Times New Roman" panose="02020603050405020304" pitchFamily="18" charset="0"/>
                </a:defRPr>
              </a:lvl1pPr>
              <a:lvl2pPr marL="742950" indent="-285750">
                <a:defRPr sz="2400" b="1">
                  <a:solidFill>
                    <a:srgbClr val="FFCC99"/>
                  </a:solidFill>
                  <a:latin typeface="Times New Roman" panose="02020603050405020304" pitchFamily="18" charset="0"/>
                </a:defRPr>
              </a:lvl2pPr>
              <a:lvl3pPr marL="1143000" indent="-228600">
                <a:defRPr sz="2400" b="1">
                  <a:solidFill>
                    <a:srgbClr val="FFCC99"/>
                  </a:solidFill>
                  <a:latin typeface="Times New Roman" panose="02020603050405020304" pitchFamily="18" charset="0"/>
                </a:defRPr>
              </a:lvl3pPr>
              <a:lvl4pPr marL="1600200" indent="-228600">
                <a:defRPr sz="2400" b="1">
                  <a:solidFill>
                    <a:srgbClr val="FFCC99"/>
                  </a:solidFill>
                  <a:latin typeface="Times New Roman" panose="02020603050405020304" pitchFamily="18" charset="0"/>
                </a:defRPr>
              </a:lvl4pPr>
              <a:lvl5pPr marL="2057400" indent="-228600">
                <a:defRPr sz="2400" b="1">
                  <a:solidFill>
                    <a:srgbClr val="FFCC99"/>
                  </a:solidFill>
                  <a:latin typeface="Times New Roman" panose="02020603050405020304" pitchFamily="18" charset="0"/>
                </a:defRPr>
              </a:lvl5pPr>
              <a:lvl6pPr marL="2514600" indent="-228600" eaLnBrk="0" fontAlgn="base" hangingPunct="0">
                <a:spcBef>
                  <a:spcPct val="0"/>
                </a:spcBef>
                <a:spcAft>
                  <a:spcPct val="0"/>
                </a:spcAft>
                <a:defRPr sz="2400" b="1">
                  <a:solidFill>
                    <a:srgbClr val="FFCC99"/>
                  </a:solidFill>
                  <a:latin typeface="Times New Roman" panose="02020603050405020304" pitchFamily="18" charset="0"/>
                </a:defRPr>
              </a:lvl6pPr>
              <a:lvl7pPr marL="2971800" indent="-228600" eaLnBrk="0" fontAlgn="base" hangingPunct="0">
                <a:spcBef>
                  <a:spcPct val="0"/>
                </a:spcBef>
                <a:spcAft>
                  <a:spcPct val="0"/>
                </a:spcAft>
                <a:defRPr sz="2400" b="1">
                  <a:solidFill>
                    <a:srgbClr val="FFCC99"/>
                  </a:solidFill>
                  <a:latin typeface="Times New Roman" panose="02020603050405020304" pitchFamily="18" charset="0"/>
                </a:defRPr>
              </a:lvl7pPr>
              <a:lvl8pPr marL="3429000" indent="-228600" eaLnBrk="0" fontAlgn="base" hangingPunct="0">
                <a:spcBef>
                  <a:spcPct val="0"/>
                </a:spcBef>
                <a:spcAft>
                  <a:spcPct val="0"/>
                </a:spcAft>
                <a:defRPr sz="2400" b="1">
                  <a:solidFill>
                    <a:srgbClr val="FFCC99"/>
                  </a:solidFill>
                  <a:latin typeface="Times New Roman" panose="02020603050405020304" pitchFamily="18" charset="0"/>
                </a:defRPr>
              </a:lvl8pPr>
              <a:lvl9pPr marL="3886200" indent="-228600" eaLnBrk="0" fontAlgn="base" hangingPunct="0">
                <a:spcBef>
                  <a:spcPct val="0"/>
                </a:spcBef>
                <a:spcAft>
                  <a:spcPct val="0"/>
                </a:spcAft>
                <a:defRPr sz="2400" b="1">
                  <a:solidFill>
                    <a:srgbClr val="FFCC99"/>
                  </a:solidFill>
                  <a:latin typeface="Times New Roman" panose="02020603050405020304" pitchFamily="18" charset="0"/>
                </a:defRPr>
              </a:lvl9pPr>
            </a:lstStyle>
            <a:p>
              <a:pPr eaLnBrk="1" hangingPunct="1"/>
              <a:r>
                <a:rPr lang="en-US" altLang="en-US" sz="1600">
                  <a:solidFill>
                    <a:srgbClr val="002060"/>
                  </a:solidFill>
                </a:rPr>
                <a:t>Simple sensor node</a:t>
              </a:r>
            </a:p>
          </p:txBody>
        </p:sp>
        <p:sp>
          <p:nvSpPr>
            <p:cNvPr id="87100" name="Oval 86"/>
            <p:cNvSpPr>
              <a:spLocks noChangeArrowheads="1"/>
            </p:cNvSpPr>
            <p:nvPr/>
          </p:nvSpPr>
          <p:spPr bwMode="auto">
            <a:xfrm>
              <a:off x="3547" y="3708"/>
              <a:ext cx="150" cy="139"/>
            </a:xfrm>
            <a:prstGeom prst="ellipse">
              <a:avLst/>
            </a:prstGeom>
            <a:solidFill>
              <a:schemeClr val="bg1"/>
            </a:solidFill>
            <a:ln w="28575">
              <a:solidFill>
                <a:srgbClr val="0000CC"/>
              </a:solidFill>
              <a:round/>
              <a:headEnd/>
              <a:tailEnd/>
            </a:ln>
          </p:spPr>
          <p:txBody>
            <a:bodyPr wrap="none" anchor="ctr"/>
            <a:lstStyle>
              <a:lvl1pPr>
                <a:defRPr sz="2400" b="1">
                  <a:solidFill>
                    <a:srgbClr val="FFCC99"/>
                  </a:solidFill>
                  <a:latin typeface="Times New Roman" panose="02020603050405020304" pitchFamily="18" charset="0"/>
                </a:defRPr>
              </a:lvl1pPr>
              <a:lvl2pPr marL="742950" indent="-285750">
                <a:defRPr sz="2400" b="1">
                  <a:solidFill>
                    <a:srgbClr val="FFCC99"/>
                  </a:solidFill>
                  <a:latin typeface="Times New Roman" panose="02020603050405020304" pitchFamily="18" charset="0"/>
                </a:defRPr>
              </a:lvl2pPr>
              <a:lvl3pPr marL="1143000" indent="-228600">
                <a:defRPr sz="2400" b="1">
                  <a:solidFill>
                    <a:srgbClr val="FFCC99"/>
                  </a:solidFill>
                  <a:latin typeface="Times New Roman" panose="02020603050405020304" pitchFamily="18" charset="0"/>
                </a:defRPr>
              </a:lvl3pPr>
              <a:lvl4pPr marL="1600200" indent="-228600">
                <a:defRPr sz="2400" b="1">
                  <a:solidFill>
                    <a:srgbClr val="FFCC99"/>
                  </a:solidFill>
                  <a:latin typeface="Times New Roman" panose="02020603050405020304" pitchFamily="18" charset="0"/>
                </a:defRPr>
              </a:lvl4pPr>
              <a:lvl5pPr marL="2057400" indent="-228600">
                <a:defRPr sz="2400" b="1">
                  <a:solidFill>
                    <a:srgbClr val="FFCC99"/>
                  </a:solidFill>
                  <a:latin typeface="Times New Roman" panose="02020603050405020304" pitchFamily="18" charset="0"/>
                </a:defRPr>
              </a:lvl5pPr>
              <a:lvl6pPr marL="2514600" indent="-228600" eaLnBrk="0" fontAlgn="base" hangingPunct="0">
                <a:spcBef>
                  <a:spcPct val="0"/>
                </a:spcBef>
                <a:spcAft>
                  <a:spcPct val="0"/>
                </a:spcAft>
                <a:defRPr sz="2400" b="1">
                  <a:solidFill>
                    <a:srgbClr val="FFCC99"/>
                  </a:solidFill>
                  <a:latin typeface="Times New Roman" panose="02020603050405020304" pitchFamily="18" charset="0"/>
                </a:defRPr>
              </a:lvl6pPr>
              <a:lvl7pPr marL="2971800" indent="-228600" eaLnBrk="0" fontAlgn="base" hangingPunct="0">
                <a:spcBef>
                  <a:spcPct val="0"/>
                </a:spcBef>
                <a:spcAft>
                  <a:spcPct val="0"/>
                </a:spcAft>
                <a:defRPr sz="2400" b="1">
                  <a:solidFill>
                    <a:srgbClr val="FFCC99"/>
                  </a:solidFill>
                  <a:latin typeface="Times New Roman" panose="02020603050405020304" pitchFamily="18" charset="0"/>
                </a:defRPr>
              </a:lvl7pPr>
              <a:lvl8pPr marL="3429000" indent="-228600" eaLnBrk="0" fontAlgn="base" hangingPunct="0">
                <a:spcBef>
                  <a:spcPct val="0"/>
                </a:spcBef>
                <a:spcAft>
                  <a:spcPct val="0"/>
                </a:spcAft>
                <a:defRPr sz="2400" b="1">
                  <a:solidFill>
                    <a:srgbClr val="FFCC99"/>
                  </a:solidFill>
                  <a:latin typeface="Times New Roman" panose="02020603050405020304" pitchFamily="18" charset="0"/>
                </a:defRPr>
              </a:lvl8pPr>
              <a:lvl9pPr marL="3886200" indent="-228600" eaLnBrk="0" fontAlgn="base" hangingPunct="0">
                <a:spcBef>
                  <a:spcPct val="0"/>
                </a:spcBef>
                <a:spcAft>
                  <a:spcPct val="0"/>
                </a:spcAft>
                <a:defRPr sz="2400" b="1">
                  <a:solidFill>
                    <a:srgbClr val="FFCC99"/>
                  </a:solidFill>
                  <a:latin typeface="Times New Roman" panose="02020603050405020304" pitchFamily="18" charset="0"/>
                </a:defRPr>
              </a:lvl9pPr>
            </a:lstStyle>
            <a:p>
              <a:pPr eaLnBrk="1" hangingPunct="1"/>
              <a:endParaRPr lang="en-US" altLang="en-US" sz="1600">
                <a:solidFill>
                  <a:srgbClr val="002060"/>
                </a:solidFill>
              </a:endParaRPr>
            </a:p>
          </p:txBody>
        </p:sp>
      </p:grpSp>
      <p:grpSp>
        <p:nvGrpSpPr>
          <p:cNvPr id="6" name="Group 117"/>
          <p:cNvGrpSpPr>
            <a:grpSpLocks/>
          </p:cNvGrpSpPr>
          <p:nvPr/>
        </p:nvGrpSpPr>
        <p:grpSpPr bwMode="auto">
          <a:xfrm>
            <a:off x="7175500" y="6027739"/>
            <a:ext cx="3962400" cy="396875"/>
            <a:chOff x="3504" y="4070"/>
            <a:chExt cx="2496" cy="250"/>
          </a:xfrm>
        </p:grpSpPr>
        <p:grpSp>
          <p:nvGrpSpPr>
            <p:cNvPr id="87094" name="Group 115"/>
            <p:cNvGrpSpPr>
              <a:grpSpLocks/>
            </p:cNvGrpSpPr>
            <p:nvPr/>
          </p:nvGrpSpPr>
          <p:grpSpPr bwMode="auto">
            <a:xfrm>
              <a:off x="3504" y="4080"/>
              <a:ext cx="240" cy="240"/>
              <a:chOff x="3504" y="4080"/>
              <a:chExt cx="288" cy="336"/>
            </a:xfrm>
          </p:grpSpPr>
          <p:sp>
            <p:nvSpPr>
              <p:cNvPr id="87096" name="Oval 114"/>
              <p:cNvSpPr>
                <a:spLocks noChangeArrowheads="1"/>
              </p:cNvSpPr>
              <p:nvPr/>
            </p:nvSpPr>
            <p:spPr bwMode="auto">
              <a:xfrm>
                <a:off x="3504" y="4080"/>
                <a:ext cx="288" cy="336"/>
              </a:xfrm>
              <a:prstGeom prst="ellipse">
                <a:avLst/>
              </a:prstGeom>
              <a:solidFill>
                <a:schemeClr val="hlink"/>
              </a:solidFill>
              <a:ln w="28575">
                <a:solidFill>
                  <a:srgbClr val="0000CC"/>
                </a:solidFill>
                <a:round/>
                <a:headEnd/>
                <a:tailEnd/>
              </a:ln>
            </p:spPr>
            <p:txBody>
              <a:bodyPr wrap="none" anchor="ctr"/>
              <a:lstStyle>
                <a:lvl1pPr>
                  <a:defRPr sz="2400" b="1">
                    <a:solidFill>
                      <a:srgbClr val="FFCC99"/>
                    </a:solidFill>
                    <a:latin typeface="Times New Roman" panose="02020603050405020304" pitchFamily="18" charset="0"/>
                  </a:defRPr>
                </a:lvl1pPr>
                <a:lvl2pPr marL="742950" indent="-285750">
                  <a:defRPr sz="2400" b="1">
                    <a:solidFill>
                      <a:srgbClr val="FFCC99"/>
                    </a:solidFill>
                    <a:latin typeface="Times New Roman" panose="02020603050405020304" pitchFamily="18" charset="0"/>
                  </a:defRPr>
                </a:lvl2pPr>
                <a:lvl3pPr marL="1143000" indent="-228600">
                  <a:defRPr sz="2400" b="1">
                    <a:solidFill>
                      <a:srgbClr val="FFCC99"/>
                    </a:solidFill>
                    <a:latin typeface="Times New Roman" panose="02020603050405020304" pitchFamily="18" charset="0"/>
                  </a:defRPr>
                </a:lvl3pPr>
                <a:lvl4pPr marL="1600200" indent="-228600">
                  <a:defRPr sz="2400" b="1">
                    <a:solidFill>
                      <a:srgbClr val="FFCC99"/>
                    </a:solidFill>
                    <a:latin typeface="Times New Roman" panose="02020603050405020304" pitchFamily="18" charset="0"/>
                  </a:defRPr>
                </a:lvl4pPr>
                <a:lvl5pPr marL="2057400" indent="-228600">
                  <a:defRPr sz="2400" b="1">
                    <a:solidFill>
                      <a:srgbClr val="FFCC99"/>
                    </a:solidFill>
                    <a:latin typeface="Times New Roman" panose="02020603050405020304" pitchFamily="18" charset="0"/>
                  </a:defRPr>
                </a:lvl5pPr>
                <a:lvl6pPr marL="2514600" indent="-228600" eaLnBrk="0" fontAlgn="base" hangingPunct="0">
                  <a:spcBef>
                    <a:spcPct val="0"/>
                  </a:spcBef>
                  <a:spcAft>
                    <a:spcPct val="0"/>
                  </a:spcAft>
                  <a:defRPr sz="2400" b="1">
                    <a:solidFill>
                      <a:srgbClr val="FFCC99"/>
                    </a:solidFill>
                    <a:latin typeface="Times New Roman" panose="02020603050405020304" pitchFamily="18" charset="0"/>
                  </a:defRPr>
                </a:lvl6pPr>
                <a:lvl7pPr marL="2971800" indent="-228600" eaLnBrk="0" fontAlgn="base" hangingPunct="0">
                  <a:spcBef>
                    <a:spcPct val="0"/>
                  </a:spcBef>
                  <a:spcAft>
                    <a:spcPct val="0"/>
                  </a:spcAft>
                  <a:defRPr sz="2400" b="1">
                    <a:solidFill>
                      <a:srgbClr val="FFCC99"/>
                    </a:solidFill>
                    <a:latin typeface="Times New Roman" panose="02020603050405020304" pitchFamily="18" charset="0"/>
                  </a:defRPr>
                </a:lvl7pPr>
                <a:lvl8pPr marL="3429000" indent="-228600" eaLnBrk="0" fontAlgn="base" hangingPunct="0">
                  <a:spcBef>
                    <a:spcPct val="0"/>
                  </a:spcBef>
                  <a:spcAft>
                    <a:spcPct val="0"/>
                  </a:spcAft>
                  <a:defRPr sz="2400" b="1">
                    <a:solidFill>
                      <a:srgbClr val="FFCC99"/>
                    </a:solidFill>
                    <a:latin typeface="Times New Roman" panose="02020603050405020304" pitchFamily="18" charset="0"/>
                  </a:defRPr>
                </a:lvl8pPr>
                <a:lvl9pPr marL="3886200" indent="-228600" eaLnBrk="0" fontAlgn="base" hangingPunct="0">
                  <a:spcBef>
                    <a:spcPct val="0"/>
                  </a:spcBef>
                  <a:spcAft>
                    <a:spcPct val="0"/>
                  </a:spcAft>
                  <a:defRPr sz="2400" b="1">
                    <a:solidFill>
                      <a:srgbClr val="FFCC99"/>
                    </a:solidFill>
                    <a:latin typeface="Times New Roman" panose="02020603050405020304" pitchFamily="18" charset="0"/>
                  </a:defRPr>
                </a:lvl9pPr>
              </a:lstStyle>
              <a:p>
                <a:pPr eaLnBrk="1" hangingPunct="1"/>
                <a:endParaRPr lang="en-US" altLang="en-US" sz="1600">
                  <a:solidFill>
                    <a:srgbClr val="002060"/>
                  </a:solidFill>
                </a:endParaRPr>
              </a:p>
            </p:txBody>
          </p:sp>
          <p:sp>
            <p:nvSpPr>
              <p:cNvPr id="87097" name="Oval 87"/>
              <p:cNvSpPr>
                <a:spLocks noChangeArrowheads="1"/>
              </p:cNvSpPr>
              <p:nvPr/>
            </p:nvSpPr>
            <p:spPr bwMode="auto">
              <a:xfrm>
                <a:off x="3585" y="4166"/>
                <a:ext cx="115" cy="115"/>
              </a:xfrm>
              <a:prstGeom prst="ellipse">
                <a:avLst/>
              </a:prstGeom>
              <a:solidFill>
                <a:schemeClr val="hlink"/>
              </a:solidFill>
              <a:ln w="28575">
                <a:solidFill>
                  <a:srgbClr val="0000CC"/>
                </a:solidFill>
                <a:round/>
                <a:headEnd/>
                <a:tailEnd/>
              </a:ln>
            </p:spPr>
            <p:txBody>
              <a:bodyPr wrap="none" anchor="ctr"/>
              <a:lstStyle>
                <a:lvl1pPr>
                  <a:defRPr sz="2400" b="1">
                    <a:solidFill>
                      <a:srgbClr val="FFCC99"/>
                    </a:solidFill>
                    <a:latin typeface="Times New Roman" panose="02020603050405020304" pitchFamily="18" charset="0"/>
                  </a:defRPr>
                </a:lvl1pPr>
                <a:lvl2pPr marL="742950" indent="-285750">
                  <a:defRPr sz="2400" b="1">
                    <a:solidFill>
                      <a:srgbClr val="FFCC99"/>
                    </a:solidFill>
                    <a:latin typeface="Times New Roman" panose="02020603050405020304" pitchFamily="18" charset="0"/>
                  </a:defRPr>
                </a:lvl2pPr>
                <a:lvl3pPr marL="1143000" indent="-228600">
                  <a:defRPr sz="2400" b="1">
                    <a:solidFill>
                      <a:srgbClr val="FFCC99"/>
                    </a:solidFill>
                    <a:latin typeface="Times New Roman" panose="02020603050405020304" pitchFamily="18" charset="0"/>
                  </a:defRPr>
                </a:lvl3pPr>
                <a:lvl4pPr marL="1600200" indent="-228600">
                  <a:defRPr sz="2400" b="1">
                    <a:solidFill>
                      <a:srgbClr val="FFCC99"/>
                    </a:solidFill>
                    <a:latin typeface="Times New Roman" panose="02020603050405020304" pitchFamily="18" charset="0"/>
                  </a:defRPr>
                </a:lvl4pPr>
                <a:lvl5pPr marL="2057400" indent="-228600">
                  <a:defRPr sz="2400" b="1">
                    <a:solidFill>
                      <a:srgbClr val="FFCC99"/>
                    </a:solidFill>
                    <a:latin typeface="Times New Roman" panose="02020603050405020304" pitchFamily="18" charset="0"/>
                  </a:defRPr>
                </a:lvl5pPr>
                <a:lvl6pPr marL="2514600" indent="-228600" eaLnBrk="0" fontAlgn="base" hangingPunct="0">
                  <a:spcBef>
                    <a:spcPct val="0"/>
                  </a:spcBef>
                  <a:spcAft>
                    <a:spcPct val="0"/>
                  </a:spcAft>
                  <a:defRPr sz="2400" b="1">
                    <a:solidFill>
                      <a:srgbClr val="FFCC99"/>
                    </a:solidFill>
                    <a:latin typeface="Times New Roman" panose="02020603050405020304" pitchFamily="18" charset="0"/>
                  </a:defRPr>
                </a:lvl6pPr>
                <a:lvl7pPr marL="2971800" indent="-228600" eaLnBrk="0" fontAlgn="base" hangingPunct="0">
                  <a:spcBef>
                    <a:spcPct val="0"/>
                  </a:spcBef>
                  <a:spcAft>
                    <a:spcPct val="0"/>
                  </a:spcAft>
                  <a:defRPr sz="2400" b="1">
                    <a:solidFill>
                      <a:srgbClr val="FFCC99"/>
                    </a:solidFill>
                    <a:latin typeface="Times New Roman" panose="02020603050405020304" pitchFamily="18" charset="0"/>
                  </a:defRPr>
                </a:lvl7pPr>
                <a:lvl8pPr marL="3429000" indent="-228600" eaLnBrk="0" fontAlgn="base" hangingPunct="0">
                  <a:spcBef>
                    <a:spcPct val="0"/>
                  </a:spcBef>
                  <a:spcAft>
                    <a:spcPct val="0"/>
                  </a:spcAft>
                  <a:defRPr sz="2400" b="1">
                    <a:solidFill>
                      <a:srgbClr val="FFCC99"/>
                    </a:solidFill>
                    <a:latin typeface="Times New Roman" panose="02020603050405020304" pitchFamily="18" charset="0"/>
                  </a:defRPr>
                </a:lvl8pPr>
                <a:lvl9pPr marL="3886200" indent="-228600" eaLnBrk="0" fontAlgn="base" hangingPunct="0">
                  <a:spcBef>
                    <a:spcPct val="0"/>
                  </a:spcBef>
                  <a:spcAft>
                    <a:spcPct val="0"/>
                  </a:spcAft>
                  <a:defRPr sz="2400" b="1">
                    <a:solidFill>
                      <a:srgbClr val="FFCC99"/>
                    </a:solidFill>
                    <a:latin typeface="Times New Roman" panose="02020603050405020304" pitchFamily="18" charset="0"/>
                  </a:defRPr>
                </a:lvl9pPr>
              </a:lstStyle>
              <a:p>
                <a:pPr eaLnBrk="1" hangingPunct="1"/>
                <a:endParaRPr lang="en-US" altLang="en-US" sz="1600">
                  <a:solidFill>
                    <a:srgbClr val="002060"/>
                  </a:solidFill>
                </a:endParaRPr>
              </a:p>
            </p:txBody>
          </p:sp>
          <p:sp>
            <p:nvSpPr>
              <p:cNvPr id="87098" name="Oval 88"/>
              <p:cNvSpPr>
                <a:spLocks noChangeArrowheads="1"/>
              </p:cNvSpPr>
              <p:nvPr/>
            </p:nvSpPr>
            <p:spPr bwMode="auto">
              <a:xfrm>
                <a:off x="3552" y="4128"/>
                <a:ext cx="192" cy="192"/>
              </a:xfrm>
              <a:prstGeom prst="ellipse">
                <a:avLst/>
              </a:prstGeom>
              <a:noFill/>
              <a:ln w="28575">
                <a:solidFill>
                  <a:srgbClr val="0000CC"/>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rgbClr val="FFCC99"/>
                    </a:solidFill>
                    <a:latin typeface="Times New Roman" panose="02020603050405020304" pitchFamily="18" charset="0"/>
                  </a:defRPr>
                </a:lvl1pPr>
                <a:lvl2pPr marL="742950" indent="-285750">
                  <a:defRPr sz="2400" b="1">
                    <a:solidFill>
                      <a:srgbClr val="FFCC99"/>
                    </a:solidFill>
                    <a:latin typeface="Times New Roman" panose="02020603050405020304" pitchFamily="18" charset="0"/>
                  </a:defRPr>
                </a:lvl2pPr>
                <a:lvl3pPr marL="1143000" indent="-228600">
                  <a:defRPr sz="2400" b="1">
                    <a:solidFill>
                      <a:srgbClr val="FFCC99"/>
                    </a:solidFill>
                    <a:latin typeface="Times New Roman" panose="02020603050405020304" pitchFamily="18" charset="0"/>
                  </a:defRPr>
                </a:lvl3pPr>
                <a:lvl4pPr marL="1600200" indent="-228600">
                  <a:defRPr sz="2400" b="1">
                    <a:solidFill>
                      <a:srgbClr val="FFCC99"/>
                    </a:solidFill>
                    <a:latin typeface="Times New Roman" panose="02020603050405020304" pitchFamily="18" charset="0"/>
                  </a:defRPr>
                </a:lvl4pPr>
                <a:lvl5pPr marL="2057400" indent="-228600">
                  <a:defRPr sz="2400" b="1">
                    <a:solidFill>
                      <a:srgbClr val="FFCC99"/>
                    </a:solidFill>
                    <a:latin typeface="Times New Roman" panose="02020603050405020304" pitchFamily="18" charset="0"/>
                  </a:defRPr>
                </a:lvl5pPr>
                <a:lvl6pPr marL="2514600" indent="-228600" eaLnBrk="0" fontAlgn="base" hangingPunct="0">
                  <a:spcBef>
                    <a:spcPct val="0"/>
                  </a:spcBef>
                  <a:spcAft>
                    <a:spcPct val="0"/>
                  </a:spcAft>
                  <a:defRPr sz="2400" b="1">
                    <a:solidFill>
                      <a:srgbClr val="FFCC99"/>
                    </a:solidFill>
                    <a:latin typeface="Times New Roman" panose="02020603050405020304" pitchFamily="18" charset="0"/>
                  </a:defRPr>
                </a:lvl6pPr>
                <a:lvl7pPr marL="2971800" indent="-228600" eaLnBrk="0" fontAlgn="base" hangingPunct="0">
                  <a:spcBef>
                    <a:spcPct val="0"/>
                  </a:spcBef>
                  <a:spcAft>
                    <a:spcPct val="0"/>
                  </a:spcAft>
                  <a:defRPr sz="2400" b="1">
                    <a:solidFill>
                      <a:srgbClr val="FFCC99"/>
                    </a:solidFill>
                    <a:latin typeface="Times New Roman" panose="02020603050405020304" pitchFamily="18" charset="0"/>
                  </a:defRPr>
                </a:lvl7pPr>
                <a:lvl8pPr marL="3429000" indent="-228600" eaLnBrk="0" fontAlgn="base" hangingPunct="0">
                  <a:spcBef>
                    <a:spcPct val="0"/>
                  </a:spcBef>
                  <a:spcAft>
                    <a:spcPct val="0"/>
                  </a:spcAft>
                  <a:defRPr sz="2400" b="1">
                    <a:solidFill>
                      <a:srgbClr val="FFCC99"/>
                    </a:solidFill>
                    <a:latin typeface="Times New Roman" panose="02020603050405020304" pitchFamily="18" charset="0"/>
                  </a:defRPr>
                </a:lvl8pPr>
                <a:lvl9pPr marL="3886200" indent="-228600" eaLnBrk="0" fontAlgn="base" hangingPunct="0">
                  <a:spcBef>
                    <a:spcPct val="0"/>
                  </a:spcBef>
                  <a:spcAft>
                    <a:spcPct val="0"/>
                  </a:spcAft>
                  <a:defRPr sz="2400" b="1">
                    <a:solidFill>
                      <a:srgbClr val="FFCC99"/>
                    </a:solidFill>
                    <a:latin typeface="Times New Roman" panose="02020603050405020304" pitchFamily="18" charset="0"/>
                  </a:defRPr>
                </a:lvl9pPr>
              </a:lstStyle>
              <a:p>
                <a:pPr eaLnBrk="1" hangingPunct="1"/>
                <a:endParaRPr lang="en-US" altLang="en-US" sz="1600">
                  <a:solidFill>
                    <a:srgbClr val="002060"/>
                  </a:solidFill>
                </a:endParaRPr>
              </a:p>
            </p:txBody>
          </p:sp>
        </p:grpSp>
        <p:sp>
          <p:nvSpPr>
            <p:cNvPr id="87095" name="Text Box 91"/>
            <p:cNvSpPr txBox="1">
              <a:spLocks noChangeArrowheads="1"/>
            </p:cNvSpPr>
            <p:nvPr/>
          </p:nvSpPr>
          <p:spPr bwMode="auto">
            <a:xfrm>
              <a:off x="3753" y="4070"/>
              <a:ext cx="2247"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defRPr sz="2400" b="1">
                  <a:solidFill>
                    <a:srgbClr val="FFCC99"/>
                  </a:solidFill>
                  <a:latin typeface="Times New Roman" panose="02020603050405020304" pitchFamily="18" charset="0"/>
                </a:defRPr>
              </a:lvl1pPr>
              <a:lvl2pPr marL="742950" indent="-285750">
                <a:defRPr sz="2400" b="1">
                  <a:solidFill>
                    <a:srgbClr val="FFCC99"/>
                  </a:solidFill>
                  <a:latin typeface="Times New Roman" panose="02020603050405020304" pitchFamily="18" charset="0"/>
                </a:defRPr>
              </a:lvl2pPr>
              <a:lvl3pPr marL="1143000" indent="-228600">
                <a:defRPr sz="2400" b="1">
                  <a:solidFill>
                    <a:srgbClr val="FFCC99"/>
                  </a:solidFill>
                  <a:latin typeface="Times New Roman" panose="02020603050405020304" pitchFamily="18" charset="0"/>
                </a:defRPr>
              </a:lvl3pPr>
              <a:lvl4pPr marL="1600200" indent="-228600">
                <a:defRPr sz="2400" b="1">
                  <a:solidFill>
                    <a:srgbClr val="FFCC99"/>
                  </a:solidFill>
                  <a:latin typeface="Times New Roman" panose="02020603050405020304" pitchFamily="18" charset="0"/>
                </a:defRPr>
              </a:lvl4pPr>
              <a:lvl5pPr marL="2057400" indent="-228600">
                <a:defRPr sz="2400" b="1">
                  <a:solidFill>
                    <a:srgbClr val="FFCC99"/>
                  </a:solidFill>
                  <a:latin typeface="Times New Roman" panose="02020603050405020304" pitchFamily="18" charset="0"/>
                </a:defRPr>
              </a:lvl5pPr>
              <a:lvl6pPr marL="2514600" indent="-228600" eaLnBrk="0" fontAlgn="base" hangingPunct="0">
                <a:spcBef>
                  <a:spcPct val="0"/>
                </a:spcBef>
                <a:spcAft>
                  <a:spcPct val="0"/>
                </a:spcAft>
                <a:defRPr sz="2400" b="1">
                  <a:solidFill>
                    <a:srgbClr val="FFCC99"/>
                  </a:solidFill>
                  <a:latin typeface="Times New Roman" panose="02020603050405020304" pitchFamily="18" charset="0"/>
                </a:defRPr>
              </a:lvl6pPr>
              <a:lvl7pPr marL="2971800" indent="-228600" eaLnBrk="0" fontAlgn="base" hangingPunct="0">
                <a:spcBef>
                  <a:spcPct val="0"/>
                </a:spcBef>
                <a:spcAft>
                  <a:spcPct val="0"/>
                </a:spcAft>
                <a:defRPr sz="2400" b="1">
                  <a:solidFill>
                    <a:srgbClr val="FFCC99"/>
                  </a:solidFill>
                  <a:latin typeface="Times New Roman" panose="02020603050405020304" pitchFamily="18" charset="0"/>
                </a:defRPr>
              </a:lvl7pPr>
              <a:lvl8pPr marL="3429000" indent="-228600" eaLnBrk="0" fontAlgn="base" hangingPunct="0">
                <a:spcBef>
                  <a:spcPct val="0"/>
                </a:spcBef>
                <a:spcAft>
                  <a:spcPct val="0"/>
                </a:spcAft>
                <a:defRPr sz="2400" b="1">
                  <a:solidFill>
                    <a:srgbClr val="FFCC99"/>
                  </a:solidFill>
                  <a:latin typeface="Times New Roman" panose="02020603050405020304" pitchFamily="18" charset="0"/>
                </a:defRPr>
              </a:lvl8pPr>
              <a:lvl9pPr marL="3886200" indent="-228600" eaLnBrk="0" fontAlgn="base" hangingPunct="0">
                <a:spcBef>
                  <a:spcPct val="0"/>
                </a:spcBef>
                <a:spcAft>
                  <a:spcPct val="0"/>
                </a:spcAft>
                <a:defRPr sz="2400" b="1">
                  <a:solidFill>
                    <a:srgbClr val="FFCC99"/>
                  </a:solidFill>
                  <a:latin typeface="Times New Roman" panose="02020603050405020304" pitchFamily="18" charset="0"/>
                </a:defRPr>
              </a:lvl9pPr>
            </a:lstStyle>
            <a:p>
              <a:pPr eaLnBrk="1" hangingPunct="1"/>
              <a:r>
                <a:rPr lang="en-US" altLang="en-US" sz="1600">
                  <a:solidFill>
                    <a:srgbClr val="002060"/>
                  </a:solidFill>
                </a:rPr>
                <a:t>Second Level Cluster Head</a:t>
              </a:r>
            </a:p>
          </p:txBody>
        </p:sp>
      </p:grpSp>
      <p:grpSp>
        <p:nvGrpSpPr>
          <p:cNvPr id="8" name="Group 116"/>
          <p:cNvGrpSpPr>
            <a:grpSpLocks/>
          </p:cNvGrpSpPr>
          <p:nvPr/>
        </p:nvGrpSpPr>
        <p:grpSpPr bwMode="auto">
          <a:xfrm>
            <a:off x="7086601" y="5516564"/>
            <a:ext cx="3343275" cy="338137"/>
            <a:chOff x="3504" y="3849"/>
            <a:chExt cx="2106" cy="213"/>
          </a:xfrm>
        </p:grpSpPr>
        <p:sp>
          <p:nvSpPr>
            <p:cNvPr id="87090" name="Text Box 90"/>
            <p:cNvSpPr txBox="1">
              <a:spLocks noChangeArrowheads="1"/>
            </p:cNvSpPr>
            <p:nvPr/>
          </p:nvSpPr>
          <p:spPr bwMode="auto">
            <a:xfrm>
              <a:off x="3744" y="3849"/>
              <a:ext cx="1866"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defRPr sz="2400" b="1">
                  <a:solidFill>
                    <a:srgbClr val="FFCC99"/>
                  </a:solidFill>
                  <a:latin typeface="Times New Roman" panose="02020603050405020304" pitchFamily="18" charset="0"/>
                </a:defRPr>
              </a:lvl1pPr>
              <a:lvl2pPr marL="742950" indent="-285750">
                <a:defRPr sz="2400" b="1">
                  <a:solidFill>
                    <a:srgbClr val="FFCC99"/>
                  </a:solidFill>
                  <a:latin typeface="Times New Roman" panose="02020603050405020304" pitchFamily="18" charset="0"/>
                </a:defRPr>
              </a:lvl2pPr>
              <a:lvl3pPr marL="1143000" indent="-228600">
                <a:defRPr sz="2400" b="1">
                  <a:solidFill>
                    <a:srgbClr val="FFCC99"/>
                  </a:solidFill>
                  <a:latin typeface="Times New Roman" panose="02020603050405020304" pitchFamily="18" charset="0"/>
                </a:defRPr>
              </a:lvl3pPr>
              <a:lvl4pPr marL="1600200" indent="-228600">
                <a:defRPr sz="2400" b="1">
                  <a:solidFill>
                    <a:srgbClr val="FFCC99"/>
                  </a:solidFill>
                  <a:latin typeface="Times New Roman" panose="02020603050405020304" pitchFamily="18" charset="0"/>
                </a:defRPr>
              </a:lvl4pPr>
              <a:lvl5pPr marL="2057400" indent="-228600">
                <a:defRPr sz="2400" b="1">
                  <a:solidFill>
                    <a:srgbClr val="FFCC99"/>
                  </a:solidFill>
                  <a:latin typeface="Times New Roman" panose="02020603050405020304" pitchFamily="18" charset="0"/>
                </a:defRPr>
              </a:lvl5pPr>
              <a:lvl6pPr marL="2514600" indent="-228600" eaLnBrk="0" fontAlgn="base" hangingPunct="0">
                <a:spcBef>
                  <a:spcPct val="0"/>
                </a:spcBef>
                <a:spcAft>
                  <a:spcPct val="0"/>
                </a:spcAft>
                <a:defRPr sz="2400" b="1">
                  <a:solidFill>
                    <a:srgbClr val="FFCC99"/>
                  </a:solidFill>
                  <a:latin typeface="Times New Roman" panose="02020603050405020304" pitchFamily="18" charset="0"/>
                </a:defRPr>
              </a:lvl6pPr>
              <a:lvl7pPr marL="2971800" indent="-228600" eaLnBrk="0" fontAlgn="base" hangingPunct="0">
                <a:spcBef>
                  <a:spcPct val="0"/>
                </a:spcBef>
                <a:spcAft>
                  <a:spcPct val="0"/>
                </a:spcAft>
                <a:defRPr sz="2400" b="1">
                  <a:solidFill>
                    <a:srgbClr val="FFCC99"/>
                  </a:solidFill>
                  <a:latin typeface="Times New Roman" panose="02020603050405020304" pitchFamily="18" charset="0"/>
                </a:defRPr>
              </a:lvl7pPr>
              <a:lvl8pPr marL="3429000" indent="-228600" eaLnBrk="0" fontAlgn="base" hangingPunct="0">
                <a:spcBef>
                  <a:spcPct val="0"/>
                </a:spcBef>
                <a:spcAft>
                  <a:spcPct val="0"/>
                </a:spcAft>
                <a:defRPr sz="2400" b="1">
                  <a:solidFill>
                    <a:srgbClr val="FFCC99"/>
                  </a:solidFill>
                  <a:latin typeface="Times New Roman" panose="02020603050405020304" pitchFamily="18" charset="0"/>
                </a:defRPr>
              </a:lvl8pPr>
              <a:lvl9pPr marL="3886200" indent="-228600" eaLnBrk="0" fontAlgn="base" hangingPunct="0">
                <a:spcBef>
                  <a:spcPct val="0"/>
                </a:spcBef>
                <a:spcAft>
                  <a:spcPct val="0"/>
                </a:spcAft>
                <a:defRPr sz="2400" b="1">
                  <a:solidFill>
                    <a:srgbClr val="FFCC99"/>
                  </a:solidFill>
                  <a:latin typeface="Times New Roman" panose="02020603050405020304" pitchFamily="18" charset="0"/>
                </a:defRPr>
              </a:lvl9pPr>
            </a:lstStyle>
            <a:p>
              <a:pPr eaLnBrk="1" hangingPunct="1"/>
              <a:r>
                <a:rPr lang="en-US" altLang="en-US" sz="1600">
                  <a:solidFill>
                    <a:srgbClr val="002060"/>
                  </a:solidFill>
                </a:rPr>
                <a:t>First Level Cluster Head</a:t>
              </a:r>
            </a:p>
          </p:txBody>
        </p:sp>
        <p:grpSp>
          <p:nvGrpSpPr>
            <p:cNvPr id="87091" name="Group 109"/>
            <p:cNvGrpSpPr>
              <a:grpSpLocks/>
            </p:cNvGrpSpPr>
            <p:nvPr/>
          </p:nvGrpSpPr>
          <p:grpSpPr bwMode="auto">
            <a:xfrm>
              <a:off x="3504" y="3888"/>
              <a:ext cx="192" cy="144"/>
              <a:chOff x="3504" y="4081"/>
              <a:chExt cx="251" cy="233"/>
            </a:xfrm>
          </p:grpSpPr>
          <p:sp>
            <p:nvSpPr>
              <p:cNvPr id="87092" name="Oval 110"/>
              <p:cNvSpPr>
                <a:spLocks noChangeArrowheads="1"/>
              </p:cNvSpPr>
              <p:nvPr/>
            </p:nvSpPr>
            <p:spPr bwMode="auto">
              <a:xfrm>
                <a:off x="3547" y="4127"/>
                <a:ext cx="150" cy="140"/>
              </a:xfrm>
              <a:prstGeom prst="ellipse">
                <a:avLst/>
              </a:prstGeom>
              <a:solidFill>
                <a:schemeClr val="hlink"/>
              </a:solidFill>
              <a:ln w="28575">
                <a:solidFill>
                  <a:srgbClr val="0000CC"/>
                </a:solidFill>
                <a:round/>
                <a:headEnd/>
                <a:tailEnd/>
              </a:ln>
            </p:spPr>
            <p:txBody>
              <a:bodyPr wrap="none" anchor="ctr"/>
              <a:lstStyle>
                <a:lvl1pPr>
                  <a:defRPr sz="2400" b="1">
                    <a:solidFill>
                      <a:srgbClr val="FFCC99"/>
                    </a:solidFill>
                    <a:latin typeface="Times New Roman" panose="02020603050405020304" pitchFamily="18" charset="0"/>
                  </a:defRPr>
                </a:lvl1pPr>
                <a:lvl2pPr marL="742950" indent="-285750">
                  <a:defRPr sz="2400" b="1">
                    <a:solidFill>
                      <a:srgbClr val="FFCC99"/>
                    </a:solidFill>
                    <a:latin typeface="Times New Roman" panose="02020603050405020304" pitchFamily="18" charset="0"/>
                  </a:defRPr>
                </a:lvl2pPr>
                <a:lvl3pPr marL="1143000" indent="-228600">
                  <a:defRPr sz="2400" b="1">
                    <a:solidFill>
                      <a:srgbClr val="FFCC99"/>
                    </a:solidFill>
                    <a:latin typeface="Times New Roman" panose="02020603050405020304" pitchFamily="18" charset="0"/>
                  </a:defRPr>
                </a:lvl3pPr>
                <a:lvl4pPr marL="1600200" indent="-228600">
                  <a:defRPr sz="2400" b="1">
                    <a:solidFill>
                      <a:srgbClr val="FFCC99"/>
                    </a:solidFill>
                    <a:latin typeface="Times New Roman" panose="02020603050405020304" pitchFamily="18" charset="0"/>
                  </a:defRPr>
                </a:lvl4pPr>
                <a:lvl5pPr marL="2057400" indent="-228600">
                  <a:defRPr sz="2400" b="1">
                    <a:solidFill>
                      <a:srgbClr val="FFCC99"/>
                    </a:solidFill>
                    <a:latin typeface="Times New Roman" panose="02020603050405020304" pitchFamily="18" charset="0"/>
                  </a:defRPr>
                </a:lvl5pPr>
                <a:lvl6pPr marL="2514600" indent="-228600" eaLnBrk="0" fontAlgn="base" hangingPunct="0">
                  <a:spcBef>
                    <a:spcPct val="0"/>
                  </a:spcBef>
                  <a:spcAft>
                    <a:spcPct val="0"/>
                  </a:spcAft>
                  <a:defRPr sz="2400" b="1">
                    <a:solidFill>
                      <a:srgbClr val="FFCC99"/>
                    </a:solidFill>
                    <a:latin typeface="Times New Roman" panose="02020603050405020304" pitchFamily="18" charset="0"/>
                  </a:defRPr>
                </a:lvl6pPr>
                <a:lvl7pPr marL="2971800" indent="-228600" eaLnBrk="0" fontAlgn="base" hangingPunct="0">
                  <a:spcBef>
                    <a:spcPct val="0"/>
                  </a:spcBef>
                  <a:spcAft>
                    <a:spcPct val="0"/>
                  </a:spcAft>
                  <a:defRPr sz="2400" b="1">
                    <a:solidFill>
                      <a:srgbClr val="FFCC99"/>
                    </a:solidFill>
                    <a:latin typeface="Times New Roman" panose="02020603050405020304" pitchFamily="18" charset="0"/>
                  </a:defRPr>
                </a:lvl7pPr>
                <a:lvl8pPr marL="3429000" indent="-228600" eaLnBrk="0" fontAlgn="base" hangingPunct="0">
                  <a:spcBef>
                    <a:spcPct val="0"/>
                  </a:spcBef>
                  <a:spcAft>
                    <a:spcPct val="0"/>
                  </a:spcAft>
                  <a:defRPr sz="2400" b="1">
                    <a:solidFill>
                      <a:srgbClr val="FFCC99"/>
                    </a:solidFill>
                    <a:latin typeface="Times New Roman" panose="02020603050405020304" pitchFamily="18" charset="0"/>
                  </a:defRPr>
                </a:lvl8pPr>
                <a:lvl9pPr marL="3886200" indent="-228600" eaLnBrk="0" fontAlgn="base" hangingPunct="0">
                  <a:spcBef>
                    <a:spcPct val="0"/>
                  </a:spcBef>
                  <a:spcAft>
                    <a:spcPct val="0"/>
                  </a:spcAft>
                  <a:defRPr sz="2400" b="1">
                    <a:solidFill>
                      <a:srgbClr val="FFCC99"/>
                    </a:solidFill>
                    <a:latin typeface="Times New Roman" panose="02020603050405020304" pitchFamily="18" charset="0"/>
                  </a:defRPr>
                </a:lvl9pPr>
              </a:lstStyle>
              <a:p>
                <a:pPr eaLnBrk="1" hangingPunct="1"/>
                <a:endParaRPr lang="en-US" altLang="en-US" sz="1600">
                  <a:solidFill>
                    <a:srgbClr val="002060"/>
                  </a:solidFill>
                </a:endParaRPr>
              </a:p>
            </p:txBody>
          </p:sp>
          <p:sp>
            <p:nvSpPr>
              <p:cNvPr id="87093" name="Oval 111"/>
              <p:cNvSpPr>
                <a:spLocks noChangeArrowheads="1"/>
              </p:cNvSpPr>
              <p:nvPr/>
            </p:nvSpPr>
            <p:spPr bwMode="auto">
              <a:xfrm>
                <a:off x="3504" y="4081"/>
                <a:ext cx="251" cy="233"/>
              </a:xfrm>
              <a:prstGeom prst="ellipse">
                <a:avLst/>
              </a:prstGeom>
              <a:noFill/>
              <a:ln w="28575">
                <a:solidFill>
                  <a:srgbClr val="0000CC"/>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rgbClr val="FFCC99"/>
                    </a:solidFill>
                    <a:latin typeface="Times New Roman" panose="02020603050405020304" pitchFamily="18" charset="0"/>
                  </a:defRPr>
                </a:lvl1pPr>
                <a:lvl2pPr marL="742950" indent="-285750">
                  <a:defRPr sz="2400" b="1">
                    <a:solidFill>
                      <a:srgbClr val="FFCC99"/>
                    </a:solidFill>
                    <a:latin typeface="Times New Roman" panose="02020603050405020304" pitchFamily="18" charset="0"/>
                  </a:defRPr>
                </a:lvl2pPr>
                <a:lvl3pPr marL="1143000" indent="-228600">
                  <a:defRPr sz="2400" b="1">
                    <a:solidFill>
                      <a:srgbClr val="FFCC99"/>
                    </a:solidFill>
                    <a:latin typeface="Times New Roman" panose="02020603050405020304" pitchFamily="18" charset="0"/>
                  </a:defRPr>
                </a:lvl3pPr>
                <a:lvl4pPr marL="1600200" indent="-228600">
                  <a:defRPr sz="2400" b="1">
                    <a:solidFill>
                      <a:srgbClr val="FFCC99"/>
                    </a:solidFill>
                    <a:latin typeface="Times New Roman" panose="02020603050405020304" pitchFamily="18" charset="0"/>
                  </a:defRPr>
                </a:lvl4pPr>
                <a:lvl5pPr marL="2057400" indent="-228600">
                  <a:defRPr sz="2400" b="1">
                    <a:solidFill>
                      <a:srgbClr val="FFCC99"/>
                    </a:solidFill>
                    <a:latin typeface="Times New Roman" panose="02020603050405020304" pitchFamily="18" charset="0"/>
                  </a:defRPr>
                </a:lvl5pPr>
                <a:lvl6pPr marL="2514600" indent="-228600" eaLnBrk="0" fontAlgn="base" hangingPunct="0">
                  <a:spcBef>
                    <a:spcPct val="0"/>
                  </a:spcBef>
                  <a:spcAft>
                    <a:spcPct val="0"/>
                  </a:spcAft>
                  <a:defRPr sz="2400" b="1">
                    <a:solidFill>
                      <a:srgbClr val="FFCC99"/>
                    </a:solidFill>
                    <a:latin typeface="Times New Roman" panose="02020603050405020304" pitchFamily="18" charset="0"/>
                  </a:defRPr>
                </a:lvl6pPr>
                <a:lvl7pPr marL="2971800" indent="-228600" eaLnBrk="0" fontAlgn="base" hangingPunct="0">
                  <a:spcBef>
                    <a:spcPct val="0"/>
                  </a:spcBef>
                  <a:spcAft>
                    <a:spcPct val="0"/>
                  </a:spcAft>
                  <a:defRPr sz="2400" b="1">
                    <a:solidFill>
                      <a:srgbClr val="FFCC99"/>
                    </a:solidFill>
                    <a:latin typeface="Times New Roman" panose="02020603050405020304" pitchFamily="18" charset="0"/>
                  </a:defRPr>
                </a:lvl7pPr>
                <a:lvl8pPr marL="3429000" indent="-228600" eaLnBrk="0" fontAlgn="base" hangingPunct="0">
                  <a:spcBef>
                    <a:spcPct val="0"/>
                  </a:spcBef>
                  <a:spcAft>
                    <a:spcPct val="0"/>
                  </a:spcAft>
                  <a:defRPr sz="2400" b="1">
                    <a:solidFill>
                      <a:srgbClr val="FFCC99"/>
                    </a:solidFill>
                    <a:latin typeface="Times New Roman" panose="02020603050405020304" pitchFamily="18" charset="0"/>
                  </a:defRPr>
                </a:lvl8pPr>
                <a:lvl9pPr marL="3886200" indent="-228600" eaLnBrk="0" fontAlgn="base" hangingPunct="0">
                  <a:spcBef>
                    <a:spcPct val="0"/>
                  </a:spcBef>
                  <a:spcAft>
                    <a:spcPct val="0"/>
                  </a:spcAft>
                  <a:defRPr sz="2400" b="1">
                    <a:solidFill>
                      <a:srgbClr val="FFCC99"/>
                    </a:solidFill>
                    <a:latin typeface="Times New Roman" panose="02020603050405020304" pitchFamily="18" charset="0"/>
                  </a:defRPr>
                </a:lvl9pPr>
              </a:lstStyle>
              <a:p>
                <a:pPr eaLnBrk="1" hangingPunct="1"/>
                <a:endParaRPr lang="en-US" altLang="en-US" sz="1600">
                  <a:solidFill>
                    <a:srgbClr val="002060"/>
                  </a:solidFill>
                </a:endParaRPr>
              </a:p>
            </p:txBody>
          </p:sp>
        </p:grpSp>
      </p:grpSp>
      <p:sp>
        <p:nvSpPr>
          <p:cNvPr id="87088" name="Footer Placeholder 6"/>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b="1">
                <a:solidFill>
                  <a:srgbClr val="FFCC99"/>
                </a:solidFill>
                <a:latin typeface="Times New Roman" panose="02020603050405020304" pitchFamily="18" charset="0"/>
              </a:defRPr>
            </a:lvl1pPr>
            <a:lvl2pPr marL="742950" indent="-285750">
              <a:defRPr sz="2400" b="1">
                <a:solidFill>
                  <a:srgbClr val="FFCC99"/>
                </a:solidFill>
                <a:latin typeface="Times New Roman" panose="02020603050405020304" pitchFamily="18" charset="0"/>
              </a:defRPr>
            </a:lvl2pPr>
            <a:lvl3pPr marL="1143000" indent="-228600">
              <a:defRPr sz="2400" b="1">
                <a:solidFill>
                  <a:srgbClr val="FFCC99"/>
                </a:solidFill>
                <a:latin typeface="Times New Roman" panose="02020603050405020304" pitchFamily="18" charset="0"/>
              </a:defRPr>
            </a:lvl3pPr>
            <a:lvl4pPr marL="1600200" indent="-228600">
              <a:defRPr sz="2400" b="1">
                <a:solidFill>
                  <a:srgbClr val="FFCC99"/>
                </a:solidFill>
                <a:latin typeface="Times New Roman" panose="02020603050405020304" pitchFamily="18" charset="0"/>
              </a:defRPr>
            </a:lvl4pPr>
            <a:lvl5pPr marL="2057400" indent="-228600">
              <a:defRPr sz="2400" b="1">
                <a:solidFill>
                  <a:srgbClr val="FFCC99"/>
                </a:solidFill>
                <a:latin typeface="Times New Roman" panose="02020603050405020304" pitchFamily="18" charset="0"/>
              </a:defRPr>
            </a:lvl5pPr>
            <a:lvl6pPr marL="2514600" indent="-228600" eaLnBrk="0" fontAlgn="base" hangingPunct="0">
              <a:spcBef>
                <a:spcPct val="0"/>
              </a:spcBef>
              <a:spcAft>
                <a:spcPct val="0"/>
              </a:spcAft>
              <a:defRPr sz="2400" b="1">
                <a:solidFill>
                  <a:srgbClr val="FFCC99"/>
                </a:solidFill>
                <a:latin typeface="Times New Roman" panose="02020603050405020304" pitchFamily="18" charset="0"/>
              </a:defRPr>
            </a:lvl6pPr>
            <a:lvl7pPr marL="2971800" indent="-228600" eaLnBrk="0" fontAlgn="base" hangingPunct="0">
              <a:spcBef>
                <a:spcPct val="0"/>
              </a:spcBef>
              <a:spcAft>
                <a:spcPct val="0"/>
              </a:spcAft>
              <a:defRPr sz="2400" b="1">
                <a:solidFill>
                  <a:srgbClr val="FFCC99"/>
                </a:solidFill>
                <a:latin typeface="Times New Roman" panose="02020603050405020304" pitchFamily="18" charset="0"/>
              </a:defRPr>
            </a:lvl7pPr>
            <a:lvl8pPr marL="3429000" indent="-228600" eaLnBrk="0" fontAlgn="base" hangingPunct="0">
              <a:spcBef>
                <a:spcPct val="0"/>
              </a:spcBef>
              <a:spcAft>
                <a:spcPct val="0"/>
              </a:spcAft>
              <a:defRPr sz="2400" b="1">
                <a:solidFill>
                  <a:srgbClr val="FFCC99"/>
                </a:solidFill>
                <a:latin typeface="Times New Roman" panose="02020603050405020304" pitchFamily="18" charset="0"/>
              </a:defRPr>
            </a:lvl8pPr>
            <a:lvl9pPr marL="3886200" indent="-228600" eaLnBrk="0" fontAlgn="base" hangingPunct="0">
              <a:spcBef>
                <a:spcPct val="0"/>
              </a:spcBef>
              <a:spcAft>
                <a:spcPct val="0"/>
              </a:spcAft>
              <a:defRPr sz="2400" b="1">
                <a:solidFill>
                  <a:srgbClr val="FFCC99"/>
                </a:solidFill>
                <a:latin typeface="Times New Roman" panose="02020603050405020304" pitchFamily="18" charset="0"/>
              </a:defRPr>
            </a:lvl9pPr>
          </a:lstStyle>
          <a:p>
            <a:endParaRPr lang="en-US" altLang="en-US" sz="1000">
              <a:solidFill>
                <a:schemeClr val="tx2"/>
              </a:solidFill>
            </a:endParaRPr>
          </a:p>
          <a:p>
            <a:r>
              <a:rPr lang="en-US" altLang="en-US" sz="1000">
                <a:solidFill>
                  <a:schemeClr val="tx2"/>
                </a:solidFill>
              </a:rPr>
              <a:t>Sensor Network - Routing</a:t>
            </a:r>
          </a:p>
        </p:txBody>
      </p:sp>
      <p:sp>
        <p:nvSpPr>
          <p:cNvPr id="87089" name="Slide Number Placeholder 8"/>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b="1">
                <a:solidFill>
                  <a:srgbClr val="FFCC99"/>
                </a:solidFill>
                <a:latin typeface="Times New Roman" panose="02020603050405020304" pitchFamily="18" charset="0"/>
              </a:defRPr>
            </a:lvl1pPr>
            <a:lvl2pPr marL="742950" indent="-285750">
              <a:defRPr sz="2400" b="1">
                <a:solidFill>
                  <a:srgbClr val="FFCC99"/>
                </a:solidFill>
                <a:latin typeface="Times New Roman" panose="02020603050405020304" pitchFamily="18" charset="0"/>
              </a:defRPr>
            </a:lvl2pPr>
            <a:lvl3pPr marL="1143000" indent="-228600">
              <a:defRPr sz="2400" b="1">
                <a:solidFill>
                  <a:srgbClr val="FFCC99"/>
                </a:solidFill>
                <a:latin typeface="Times New Roman" panose="02020603050405020304" pitchFamily="18" charset="0"/>
              </a:defRPr>
            </a:lvl3pPr>
            <a:lvl4pPr marL="1600200" indent="-228600">
              <a:defRPr sz="2400" b="1">
                <a:solidFill>
                  <a:srgbClr val="FFCC99"/>
                </a:solidFill>
                <a:latin typeface="Times New Roman" panose="02020603050405020304" pitchFamily="18" charset="0"/>
              </a:defRPr>
            </a:lvl4pPr>
            <a:lvl5pPr marL="2057400" indent="-228600">
              <a:defRPr sz="2400" b="1">
                <a:solidFill>
                  <a:srgbClr val="FFCC99"/>
                </a:solidFill>
                <a:latin typeface="Times New Roman" panose="02020603050405020304" pitchFamily="18" charset="0"/>
              </a:defRPr>
            </a:lvl5pPr>
            <a:lvl6pPr marL="2514600" indent="-228600" eaLnBrk="0" fontAlgn="base" hangingPunct="0">
              <a:spcBef>
                <a:spcPct val="0"/>
              </a:spcBef>
              <a:spcAft>
                <a:spcPct val="0"/>
              </a:spcAft>
              <a:defRPr sz="2400" b="1">
                <a:solidFill>
                  <a:srgbClr val="FFCC99"/>
                </a:solidFill>
                <a:latin typeface="Times New Roman" panose="02020603050405020304" pitchFamily="18" charset="0"/>
              </a:defRPr>
            </a:lvl6pPr>
            <a:lvl7pPr marL="2971800" indent="-228600" eaLnBrk="0" fontAlgn="base" hangingPunct="0">
              <a:spcBef>
                <a:spcPct val="0"/>
              </a:spcBef>
              <a:spcAft>
                <a:spcPct val="0"/>
              </a:spcAft>
              <a:defRPr sz="2400" b="1">
                <a:solidFill>
                  <a:srgbClr val="FFCC99"/>
                </a:solidFill>
                <a:latin typeface="Times New Roman" panose="02020603050405020304" pitchFamily="18" charset="0"/>
              </a:defRPr>
            </a:lvl7pPr>
            <a:lvl8pPr marL="3429000" indent="-228600" eaLnBrk="0" fontAlgn="base" hangingPunct="0">
              <a:spcBef>
                <a:spcPct val="0"/>
              </a:spcBef>
              <a:spcAft>
                <a:spcPct val="0"/>
              </a:spcAft>
              <a:defRPr sz="2400" b="1">
                <a:solidFill>
                  <a:srgbClr val="FFCC99"/>
                </a:solidFill>
                <a:latin typeface="Times New Roman" panose="02020603050405020304" pitchFamily="18" charset="0"/>
              </a:defRPr>
            </a:lvl8pPr>
            <a:lvl9pPr marL="3886200" indent="-228600" eaLnBrk="0" fontAlgn="base" hangingPunct="0">
              <a:spcBef>
                <a:spcPct val="0"/>
              </a:spcBef>
              <a:spcAft>
                <a:spcPct val="0"/>
              </a:spcAft>
              <a:defRPr sz="2400" b="1">
                <a:solidFill>
                  <a:srgbClr val="FFCC99"/>
                </a:solidFill>
                <a:latin typeface="Times New Roman" panose="02020603050405020304" pitchFamily="18" charset="0"/>
              </a:defRPr>
            </a:lvl9pPr>
          </a:lstStyle>
          <a:p>
            <a:fld id="{B75AD717-AA92-4D72-BF92-1F08C3B82A17}" type="slidenum">
              <a:rPr lang="en-US" altLang="en-US" sz="1000">
                <a:solidFill>
                  <a:schemeClr val="tx2"/>
                </a:solidFill>
              </a:rPr>
              <a:pPr/>
              <a:t>140</a:t>
            </a:fld>
            <a:endParaRPr lang="en-US" altLang="en-US" sz="1000">
              <a:solidFill>
                <a:schemeClr val="tx2"/>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500"/>
                                        <p:tgtEl>
                                          <p:spTgt spid="4"/>
                                        </p:tgtEl>
                                      </p:cBhvr>
                                    </p:animEffect>
                                  </p:childTnLst>
                                </p:cTn>
                              </p:par>
                              <p:par>
                                <p:cTn id="8" presetID="4" presetClass="entr" presetSubtype="16"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box(in)">
                                      <p:cBhvr>
                                        <p:cTn id="10" dur="500"/>
                                        <p:tgtEl>
                                          <p:spTgt spid="2"/>
                                        </p:tgtEl>
                                      </p:cBhvr>
                                    </p:animEffect>
                                  </p:childTnLst>
                                </p:cTn>
                              </p:par>
                              <p:par>
                                <p:cTn id="11" presetID="4" presetClass="entr" presetSubtype="16" fill="hold"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box(in)">
                                      <p:cBhvr>
                                        <p:cTn id="13" dur="500"/>
                                        <p:tgtEl>
                                          <p:spTgt spid="3"/>
                                        </p:tgtEl>
                                      </p:cBhvr>
                                    </p:animEffect>
                                  </p:childTnLst>
                                </p:cTn>
                              </p:par>
                              <p:par>
                                <p:cTn id="14" presetID="4" presetClass="entr" presetSubtype="16" fill="hold" grpId="0" nodeType="withEffect">
                                  <p:stCondLst>
                                    <p:cond delay="0"/>
                                  </p:stCondLst>
                                  <p:childTnLst>
                                    <p:set>
                                      <p:cBhvr>
                                        <p:cTn id="15" dur="1" fill="hold">
                                          <p:stCondLst>
                                            <p:cond delay="0"/>
                                          </p:stCondLst>
                                        </p:cTn>
                                        <p:tgtEl>
                                          <p:spTgt spid="77894"/>
                                        </p:tgtEl>
                                        <p:attrNameLst>
                                          <p:attrName>style.visibility</p:attrName>
                                        </p:attrNameLst>
                                      </p:cBhvr>
                                      <p:to>
                                        <p:strVal val="visible"/>
                                      </p:to>
                                    </p:set>
                                    <p:animEffect transition="in" filter="box(in)">
                                      <p:cBhvr>
                                        <p:cTn id="16" dur="500"/>
                                        <p:tgtEl>
                                          <p:spTgt spid="77894"/>
                                        </p:tgtEl>
                                      </p:cBhvr>
                                    </p:animEffect>
                                  </p:childTnLst>
                                </p:cTn>
                              </p:par>
                              <p:par>
                                <p:cTn id="17" presetID="4" presetClass="entr" presetSubtype="16" fill="hold" grpId="0" nodeType="withEffect">
                                  <p:stCondLst>
                                    <p:cond delay="0"/>
                                  </p:stCondLst>
                                  <p:childTnLst>
                                    <p:set>
                                      <p:cBhvr>
                                        <p:cTn id="18" dur="1" fill="hold">
                                          <p:stCondLst>
                                            <p:cond delay="0"/>
                                          </p:stCondLst>
                                        </p:cTn>
                                        <p:tgtEl>
                                          <p:spTgt spid="77895"/>
                                        </p:tgtEl>
                                        <p:attrNameLst>
                                          <p:attrName>style.visibility</p:attrName>
                                        </p:attrNameLst>
                                      </p:cBhvr>
                                      <p:to>
                                        <p:strVal val="visible"/>
                                      </p:to>
                                    </p:set>
                                    <p:animEffect transition="in" filter="box(in)">
                                      <p:cBhvr>
                                        <p:cTn id="19" dur="500"/>
                                        <p:tgtEl>
                                          <p:spTgt spid="77895"/>
                                        </p:tgtEl>
                                      </p:cBhvr>
                                    </p:animEffect>
                                  </p:childTnLst>
                                </p:cTn>
                              </p:par>
                              <p:par>
                                <p:cTn id="20" presetID="4" presetClass="entr" presetSubtype="16" fill="hold" grpId="0" nodeType="withEffect">
                                  <p:stCondLst>
                                    <p:cond delay="0"/>
                                  </p:stCondLst>
                                  <p:childTnLst>
                                    <p:set>
                                      <p:cBhvr>
                                        <p:cTn id="21" dur="1" fill="hold">
                                          <p:stCondLst>
                                            <p:cond delay="0"/>
                                          </p:stCondLst>
                                        </p:cTn>
                                        <p:tgtEl>
                                          <p:spTgt spid="77896"/>
                                        </p:tgtEl>
                                        <p:attrNameLst>
                                          <p:attrName>style.visibility</p:attrName>
                                        </p:attrNameLst>
                                      </p:cBhvr>
                                      <p:to>
                                        <p:strVal val="visible"/>
                                      </p:to>
                                    </p:set>
                                    <p:animEffect transition="in" filter="box(in)">
                                      <p:cBhvr>
                                        <p:cTn id="22" dur="500"/>
                                        <p:tgtEl>
                                          <p:spTgt spid="77896"/>
                                        </p:tgtEl>
                                      </p:cBhvr>
                                    </p:animEffect>
                                  </p:childTnLst>
                                </p:cTn>
                              </p:par>
                              <p:par>
                                <p:cTn id="23" presetID="4" presetClass="entr" presetSubtype="16" fill="hold" grpId="0" nodeType="withEffect">
                                  <p:stCondLst>
                                    <p:cond delay="0"/>
                                  </p:stCondLst>
                                  <p:childTnLst>
                                    <p:set>
                                      <p:cBhvr>
                                        <p:cTn id="24" dur="1" fill="hold">
                                          <p:stCondLst>
                                            <p:cond delay="0"/>
                                          </p:stCondLst>
                                        </p:cTn>
                                        <p:tgtEl>
                                          <p:spTgt spid="77901"/>
                                        </p:tgtEl>
                                        <p:attrNameLst>
                                          <p:attrName>style.visibility</p:attrName>
                                        </p:attrNameLst>
                                      </p:cBhvr>
                                      <p:to>
                                        <p:strVal val="visible"/>
                                      </p:to>
                                    </p:set>
                                    <p:animEffect transition="in" filter="box(in)">
                                      <p:cBhvr>
                                        <p:cTn id="25" dur="500"/>
                                        <p:tgtEl>
                                          <p:spTgt spid="77901"/>
                                        </p:tgtEl>
                                      </p:cBhvr>
                                    </p:animEffect>
                                  </p:childTnLst>
                                </p:cTn>
                              </p:par>
                              <p:par>
                                <p:cTn id="26" presetID="4" presetClass="entr" presetSubtype="16" fill="hold" grpId="0" nodeType="withEffect">
                                  <p:stCondLst>
                                    <p:cond delay="0"/>
                                  </p:stCondLst>
                                  <p:childTnLst>
                                    <p:set>
                                      <p:cBhvr>
                                        <p:cTn id="27" dur="1" fill="hold">
                                          <p:stCondLst>
                                            <p:cond delay="0"/>
                                          </p:stCondLst>
                                        </p:cTn>
                                        <p:tgtEl>
                                          <p:spTgt spid="77866"/>
                                        </p:tgtEl>
                                        <p:attrNameLst>
                                          <p:attrName>style.visibility</p:attrName>
                                        </p:attrNameLst>
                                      </p:cBhvr>
                                      <p:to>
                                        <p:strVal val="visible"/>
                                      </p:to>
                                    </p:set>
                                    <p:animEffect transition="in" filter="box(in)">
                                      <p:cBhvr>
                                        <p:cTn id="28" dur="500"/>
                                        <p:tgtEl>
                                          <p:spTgt spid="77866"/>
                                        </p:tgtEl>
                                      </p:cBhvr>
                                    </p:animEffect>
                                  </p:childTnLst>
                                </p:cTn>
                              </p:par>
                              <p:par>
                                <p:cTn id="29" presetID="4" presetClass="entr" presetSubtype="16" fill="hold" grpId="0" nodeType="withEffect">
                                  <p:stCondLst>
                                    <p:cond delay="0"/>
                                  </p:stCondLst>
                                  <p:childTnLst>
                                    <p:set>
                                      <p:cBhvr>
                                        <p:cTn id="30" dur="1" fill="hold">
                                          <p:stCondLst>
                                            <p:cond delay="0"/>
                                          </p:stCondLst>
                                        </p:cTn>
                                        <p:tgtEl>
                                          <p:spTgt spid="77867"/>
                                        </p:tgtEl>
                                        <p:attrNameLst>
                                          <p:attrName>style.visibility</p:attrName>
                                        </p:attrNameLst>
                                      </p:cBhvr>
                                      <p:to>
                                        <p:strVal val="visible"/>
                                      </p:to>
                                    </p:set>
                                    <p:animEffect transition="in" filter="box(in)">
                                      <p:cBhvr>
                                        <p:cTn id="31" dur="500"/>
                                        <p:tgtEl>
                                          <p:spTgt spid="77867"/>
                                        </p:tgtEl>
                                      </p:cBhvr>
                                    </p:animEffect>
                                  </p:childTnLst>
                                </p:cTn>
                              </p:par>
                              <p:par>
                                <p:cTn id="32" presetID="4" presetClass="entr" presetSubtype="16" fill="hold" nodeType="withEffect">
                                  <p:stCondLst>
                                    <p:cond delay="0"/>
                                  </p:stCondLst>
                                  <p:childTnLst>
                                    <p:set>
                                      <p:cBhvr>
                                        <p:cTn id="33" dur="1" fill="hold">
                                          <p:stCondLst>
                                            <p:cond delay="0"/>
                                          </p:stCondLst>
                                        </p:cTn>
                                        <p:tgtEl>
                                          <p:spTgt spid="5"/>
                                        </p:tgtEl>
                                        <p:attrNameLst>
                                          <p:attrName>style.visibility</p:attrName>
                                        </p:attrNameLst>
                                      </p:cBhvr>
                                      <p:to>
                                        <p:strVal val="visible"/>
                                      </p:to>
                                    </p:set>
                                    <p:animEffect transition="in" filter="box(in)">
                                      <p:cBhvr>
                                        <p:cTn id="34" dur="500"/>
                                        <p:tgtEl>
                                          <p:spTgt spid="5"/>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4" presetClass="entr" presetSubtype="16" fill="hold" grpId="1" nodeType="clickEffect">
                                  <p:stCondLst>
                                    <p:cond delay="0"/>
                                  </p:stCondLst>
                                  <p:childTnLst>
                                    <p:set>
                                      <p:cBhvr>
                                        <p:cTn id="38" dur="1" fill="hold">
                                          <p:stCondLst>
                                            <p:cond delay="0"/>
                                          </p:stCondLst>
                                        </p:cTn>
                                        <p:tgtEl>
                                          <p:spTgt spid="77894"/>
                                        </p:tgtEl>
                                        <p:attrNameLst>
                                          <p:attrName>style.visibility</p:attrName>
                                        </p:attrNameLst>
                                      </p:cBhvr>
                                      <p:to>
                                        <p:strVal val="visible"/>
                                      </p:to>
                                    </p:set>
                                    <p:animEffect transition="in" filter="box(in)">
                                      <p:cBhvr>
                                        <p:cTn id="39" dur="500"/>
                                        <p:tgtEl>
                                          <p:spTgt spid="77894"/>
                                        </p:tgtEl>
                                      </p:cBhvr>
                                    </p:animEffect>
                                  </p:childTnLst>
                                </p:cTn>
                              </p:par>
                              <p:par>
                                <p:cTn id="40" presetID="4" presetClass="entr" presetSubtype="16" fill="hold" grpId="1" nodeType="withEffect">
                                  <p:stCondLst>
                                    <p:cond delay="0"/>
                                  </p:stCondLst>
                                  <p:childTnLst>
                                    <p:set>
                                      <p:cBhvr>
                                        <p:cTn id="41" dur="1" fill="hold">
                                          <p:stCondLst>
                                            <p:cond delay="0"/>
                                          </p:stCondLst>
                                        </p:cTn>
                                        <p:tgtEl>
                                          <p:spTgt spid="77895"/>
                                        </p:tgtEl>
                                        <p:attrNameLst>
                                          <p:attrName>style.visibility</p:attrName>
                                        </p:attrNameLst>
                                      </p:cBhvr>
                                      <p:to>
                                        <p:strVal val="visible"/>
                                      </p:to>
                                    </p:set>
                                    <p:animEffect transition="in" filter="box(in)">
                                      <p:cBhvr>
                                        <p:cTn id="42" dur="500"/>
                                        <p:tgtEl>
                                          <p:spTgt spid="77895"/>
                                        </p:tgtEl>
                                      </p:cBhvr>
                                    </p:animEffect>
                                  </p:childTnLst>
                                </p:cTn>
                              </p:par>
                              <p:par>
                                <p:cTn id="43" presetID="4" presetClass="entr" presetSubtype="16" fill="hold" grpId="1" nodeType="withEffect">
                                  <p:stCondLst>
                                    <p:cond delay="0"/>
                                  </p:stCondLst>
                                  <p:childTnLst>
                                    <p:set>
                                      <p:cBhvr>
                                        <p:cTn id="44" dur="1" fill="hold">
                                          <p:stCondLst>
                                            <p:cond delay="0"/>
                                          </p:stCondLst>
                                        </p:cTn>
                                        <p:tgtEl>
                                          <p:spTgt spid="77896"/>
                                        </p:tgtEl>
                                        <p:attrNameLst>
                                          <p:attrName>style.visibility</p:attrName>
                                        </p:attrNameLst>
                                      </p:cBhvr>
                                      <p:to>
                                        <p:strVal val="visible"/>
                                      </p:to>
                                    </p:set>
                                    <p:animEffect transition="in" filter="box(in)">
                                      <p:cBhvr>
                                        <p:cTn id="45" dur="500"/>
                                        <p:tgtEl>
                                          <p:spTgt spid="77896"/>
                                        </p:tgtEl>
                                      </p:cBhvr>
                                    </p:animEffect>
                                  </p:childTnLst>
                                </p:cTn>
                              </p:par>
                              <p:par>
                                <p:cTn id="46" presetID="4" presetClass="entr" presetSubtype="16" fill="hold" grpId="1" nodeType="withEffect">
                                  <p:stCondLst>
                                    <p:cond delay="0"/>
                                  </p:stCondLst>
                                  <p:childTnLst>
                                    <p:set>
                                      <p:cBhvr>
                                        <p:cTn id="47" dur="1" fill="hold">
                                          <p:stCondLst>
                                            <p:cond delay="0"/>
                                          </p:stCondLst>
                                        </p:cTn>
                                        <p:tgtEl>
                                          <p:spTgt spid="77901"/>
                                        </p:tgtEl>
                                        <p:attrNameLst>
                                          <p:attrName>style.visibility</p:attrName>
                                        </p:attrNameLst>
                                      </p:cBhvr>
                                      <p:to>
                                        <p:strVal val="visible"/>
                                      </p:to>
                                    </p:set>
                                    <p:animEffect transition="in" filter="box(in)">
                                      <p:cBhvr>
                                        <p:cTn id="48" dur="500"/>
                                        <p:tgtEl>
                                          <p:spTgt spid="77901"/>
                                        </p:tgtEl>
                                      </p:cBhvr>
                                    </p:animEffect>
                                  </p:childTnLst>
                                </p:cTn>
                              </p:par>
                              <p:par>
                                <p:cTn id="49" presetID="4" presetClass="entr" presetSubtype="16" fill="hold" grpId="0" nodeType="withEffect">
                                  <p:stCondLst>
                                    <p:cond delay="0"/>
                                  </p:stCondLst>
                                  <p:childTnLst>
                                    <p:set>
                                      <p:cBhvr>
                                        <p:cTn id="50" dur="1" fill="hold">
                                          <p:stCondLst>
                                            <p:cond delay="0"/>
                                          </p:stCondLst>
                                        </p:cTn>
                                        <p:tgtEl>
                                          <p:spTgt spid="77881"/>
                                        </p:tgtEl>
                                        <p:attrNameLst>
                                          <p:attrName>style.visibility</p:attrName>
                                        </p:attrNameLst>
                                      </p:cBhvr>
                                      <p:to>
                                        <p:strVal val="visible"/>
                                      </p:to>
                                    </p:set>
                                    <p:animEffect transition="in" filter="box(in)">
                                      <p:cBhvr>
                                        <p:cTn id="51" dur="500"/>
                                        <p:tgtEl>
                                          <p:spTgt spid="77881"/>
                                        </p:tgtEl>
                                      </p:cBhvr>
                                    </p:animEffect>
                                  </p:childTnLst>
                                </p:cTn>
                              </p:par>
                              <p:par>
                                <p:cTn id="52" presetID="4" presetClass="entr" presetSubtype="16" fill="hold" grpId="0" nodeType="withEffect">
                                  <p:stCondLst>
                                    <p:cond delay="0"/>
                                  </p:stCondLst>
                                  <p:childTnLst>
                                    <p:set>
                                      <p:cBhvr>
                                        <p:cTn id="53" dur="1" fill="hold">
                                          <p:stCondLst>
                                            <p:cond delay="0"/>
                                          </p:stCondLst>
                                        </p:cTn>
                                        <p:tgtEl>
                                          <p:spTgt spid="77882"/>
                                        </p:tgtEl>
                                        <p:attrNameLst>
                                          <p:attrName>style.visibility</p:attrName>
                                        </p:attrNameLst>
                                      </p:cBhvr>
                                      <p:to>
                                        <p:strVal val="visible"/>
                                      </p:to>
                                    </p:set>
                                    <p:animEffect transition="in" filter="box(in)">
                                      <p:cBhvr>
                                        <p:cTn id="54" dur="500"/>
                                        <p:tgtEl>
                                          <p:spTgt spid="77882"/>
                                        </p:tgtEl>
                                      </p:cBhvr>
                                    </p:animEffect>
                                  </p:childTnLst>
                                </p:cTn>
                              </p:par>
                              <p:par>
                                <p:cTn id="55" presetID="4" presetClass="entr" presetSubtype="16" fill="hold" grpId="0" nodeType="withEffect">
                                  <p:stCondLst>
                                    <p:cond delay="0"/>
                                  </p:stCondLst>
                                  <p:childTnLst>
                                    <p:set>
                                      <p:cBhvr>
                                        <p:cTn id="56" dur="1" fill="hold">
                                          <p:stCondLst>
                                            <p:cond delay="0"/>
                                          </p:stCondLst>
                                        </p:cTn>
                                        <p:tgtEl>
                                          <p:spTgt spid="77883"/>
                                        </p:tgtEl>
                                        <p:attrNameLst>
                                          <p:attrName>style.visibility</p:attrName>
                                        </p:attrNameLst>
                                      </p:cBhvr>
                                      <p:to>
                                        <p:strVal val="visible"/>
                                      </p:to>
                                    </p:set>
                                    <p:animEffect transition="in" filter="box(in)">
                                      <p:cBhvr>
                                        <p:cTn id="57" dur="500"/>
                                        <p:tgtEl>
                                          <p:spTgt spid="77883"/>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4" presetClass="entr" presetSubtype="16" fill="hold" grpId="0" nodeType="clickEffect">
                                  <p:stCondLst>
                                    <p:cond delay="0"/>
                                  </p:stCondLst>
                                  <p:childTnLst>
                                    <p:set>
                                      <p:cBhvr>
                                        <p:cTn id="61" dur="1" fill="hold">
                                          <p:stCondLst>
                                            <p:cond delay="0"/>
                                          </p:stCondLst>
                                        </p:cTn>
                                        <p:tgtEl>
                                          <p:spTgt spid="77830"/>
                                        </p:tgtEl>
                                        <p:attrNameLst>
                                          <p:attrName>style.visibility</p:attrName>
                                        </p:attrNameLst>
                                      </p:cBhvr>
                                      <p:to>
                                        <p:strVal val="visible"/>
                                      </p:to>
                                    </p:set>
                                    <p:animEffect transition="in" filter="box(in)">
                                      <p:cBhvr>
                                        <p:cTn id="62" dur="500"/>
                                        <p:tgtEl>
                                          <p:spTgt spid="77830"/>
                                        </p:tgtEl>
                                      </p:cBhvr>
                                    </p:animEffect>
                                  </p:childTnLst>
                                </p:cTn>
                              </p:par>
                              <p:par>
                                <p:cTn id="63" presetID="4" presetClass="entr" presetSubtype="16" fill="hold" grpId="0" nodeType="withEffect">
                                  <p:stCondLst>
                                    <p:cond delay="0"/>
                                  </p:stCondLst>
                                  <p:childTnLst>
                                    <p:set>
                                      <p:cBhvr>
                                        <p:cTn id="64" dur="1" fill="hold">
                                          <p:stCondLst>
                                            <p:cond delay="0"/>
                                          </p:stCondLst>
                                        </p:cTn>
                                        <p:tgtEl>
                                          <p:spTgt spid="77831"/>
                                        </p:tgtEl>
                                        <p:attrNameLst>
                                          <p:attrName>style.visibility</p:attrName>
                                        </p:attrNameLst>
                                      </p:cBhvr>
                                      <p:to>
                                        <p:strVal val="visible"/>
                                      </p:to>
                                    </p:set>
                                    <p:animEffect transition="in" filter="box(in)">
                                      <p:cBhvr>
                                        <p:cTn id="65" dur="500"/>
                                        <p:tgtEl>
                                          <p:spTgt spid="77831"/>
                                        </p:tgtEl>
                                      </p:cBhvr>
                                    </p:animEffect>
                                  </p:childTnLst>
                                </p:cTn>
                              </p:par>
                              <p:par>
                                <p:cTn id="66" presetID="4" presetClass="entr" presetSubtype="16" fill="hold" grpId="0" nodeType="withEffect">
                                  <p:stCondLst>
                                    <p:cond delay="0"/>
                                  </p:stCondLst>
                                  <p:childTnLst>
                                    <p:set>
                                      <p:cBhvr>
                                        <p:cTn id="67" dur="1" fill="hold">
                                          <p:stCondLst>
                                            <p:cond delay="0"/>
                                          </p:stCondLst>
                                        </p:cTn>
                                        <p:tgtEl>
                                          <p:spTgt spid="77828"/>
                                        </p:tgtEl>
                                        <p:attrNameLst>
                                          <p:attrName>style.visibility</p:attrName>
                                        </p:attrNameLst>
                                      </p:cBhvr>
                                      <p:to>
                                        <p:strVal val="visible"/>
                                      </p:to>
                                    </p:set>
                                    <p:animEffect transition="in" filter="box(in)">
                                      <p:cBhvr>
                                        <p:cTn id="68" dur="500"/>
                                        <p:tgtEl>
                                          <p:spTgt spid="77828"/>
                                        </p:tgtEl>
                                      </p:cBhvr>
                                    </p:animEffect>
                                  </p:childTnLst>
                                </p:cTn>
                              </p:par>
                              <p:par>
                                <p:cTn id="69" presetID="4" presetClass="entr" presetSubtype="16" fill="hold" grpId="0" nodeType="withEffect">
                                  <p:stCondLst>
                                    <p:cond delay="0"/>
                                  </p:stCondLst>
                                  <p:childTnLst>
                                    <p:set>
                                      <p:cBhvr>
                                        <p:cTn id="70" dur="1" fill="hold">
                                          <p:stCondLst>
                                            <p:cond delay="0"/>
                                          </p:stCondLst>
                                        </p:cTn>
                                        <p:tgtEl>
                                          <p:spTgt spid="77829"/>
                                        </p:tgtEl>
                                        <p:attrNameLst>
                                          <p:attrName>style.visibility</p:attrName>
                                        </p:attrNameLst>
                                      </p:cBhvr>
                                      <p:to>
                                        <p:strVal val="visible"/>
                                      </p:to>
                                    </p:set>
                                    <p:animEffect transition="in" filter="box(in)">
                                      <p:cBhvr>
                                        <p:cTn id="71" dur="500"/>
                                        <p:tgtEl>
                                          <p:spTgt spid="77829"/>
                                        </p:tgtEl>
                                      </p:cBhvr>
                                    </p:animEffect>
                                  </p:childTnLst>
                                </p:cTn>
                              </p:par>
                              <p:par>
                                <p:cTn id="72" presetID="4" presetClass="entr" presetSubtype="16" fill="hold" grpId="0" nodeType="withEffect">
                                  <p:stCondLst>
                                    <p:cond delay="0"/>
                                  </p:stCondLst>
                                  <p:childTnLst>
                                    <p:set>
                                      <p:cBhvr>
                                        <p:cTn id="73" dur="1" fill="hold">
                                          <p:stCondLst>
                                            <p:cond delay="0"/>
                                          </p:stCondLst>
                                        </p:cTn>
                                        <p:tgtEl>
                                          <p:spTgt spid="77848"/>
                                        </p:tgtEl>
                                        <p:attrNameLst>
                                          <p:attrName>style.visibility</p:attrName>
                                        </p:attrNameLst>
                                      </p:cBhvr>
                                      <p:to>
                                        <p:strVal val="visible"/>
                                      </p:to>
                                    </p:set>
                                    <p:animEffect transition="in" filter="box(in)">
                                      <p:cBhvr>
                                        <p:cTn id="74" dur="500"/>
                                        <p:tgtEl>
                                          <p:spTgt spid="77848"/>
                                        </p:tgtEl>
                                      </p:cBhvr>
                                    </p:animEffect>
                                  </p:childTnLst>
                                </p:cTn>
                              </p:par>
                              <p:par>
                                <p:cTn id="75" presetID="4" presetClass="entr" presetSubtype="16" fill="hold" grpId="0" nodeType="withEffect">
                                  <p:stCondLst>
                                    <p:cond delay="0"/>
                                  </p:stCondLst>
                                  <p:childTnLst>
                                    <p:set>
                                      <p:cBhvr>
                                        <p:cTn id="76" dur="1" fill="hold">
                                          <p:stCondLst>
                                            <p:cond delay="0"/>
                                          </p:stCondLst>
                                        </p:cTn>
                                        <p:tgtEl>
                                          <p:spTgt spid="77849"/>
                                        </p:tgtEl>
                                        <p:attrNameLst>
                                          <p:attrName>style.visibility</p:attrName>
                                        </p:attrNameLst>
                                      </p:cBhvr>
                                      <p:to>
                                        <p:strVal val="visible"/>
                                      </p:to>
                                    </p:set>
                                    <p:animEffect transition="in" filter="box(in)">
                                      <p:cBhvr>
                                        <p:cTn id="77" dur="500"/>
                                        <p:tgtEl>
                                          <p:spTgt spid="77849"/>
                                        </p:tgtEl>
                                      </p:cBhvr>
                                    </p:animEffect>
                                  </p:childTnLst>
                                </p:cTn>
                              </p:par>
                              <p:par>
                                <p:cTn id="78" presetID="4" presetClass="entr" presetSubtype="16" fill="hold" grpId="0" nodeType="withEffect">
                                  <p:stCondLst>
                                    <p:cond delay="0"/>
                                  </p:stCondLst>
                                  <p:childTnLst>
                                    <p:set>
                                      <p:cBhvr>
                                        <p:cTn id="79" dur="1" fill="hold">
                                          <p:stCondLst>
                                            <p:cond delay="0"/>
                                          </p:stCondLst>
                                        </p:cTn>
                                        <p:tgtEl>
                                          <p:spTgt spid="77850"/>
                                        </p:tgtEl>
                                        <p:attrNameLst>
                                          <p:attrName>style.visibility</p:attrName>
                                        </p:attrNameLst>
                                      </p:cBhvr>
                                      <p:to>
                                        <p:strVal val="visible"/>
                                      </p:to>
                                    </p:set>
                                    <p:animEffect transition="in" filter="box(in)">
                                      <p:cBhvr>
                                        <p:cTn id="80" dur="500"/>
                                        <p:tgtEl>
                                          <p:spTgt spid="77850"/>
                                        </p:tgtEl>
                                      </p:cBhvr>
                                    </p:animEffect>
                                  </p:childTnLst>
                                </p:cTn>
                              </p:par>
                              <p:par>
                                <p:cTn id="81" presetID="4" presetClass="entr" presetSubtype="16" fill="hold" grpId="0" nodeType="withEffect">
                                  <p:stCondLst>
                                    <p:cond delay="0"/>
                                  </p:stCondLst>
                                  <p:childTnLst>
                                    <p:set>
                                      <p:cBhvr>
                                        <p:cTn id="82" dur="1" fill="hold">
                                          <p:stCondLst>
                                            <p:cond delay="0"/>
                                          </p:stCondLst>
                                        </p:cTn>
                                        <p:tgtEl>
                                          <p:spTgt spid="77851"/>
                                        </p:tgtEl>
                                        <p:attrNameLst>
                                          <p:attrName>style.visibility</p:attrName>
                                        </p:attrNameLst>
                                      </p:cBhvr>
                                      <p:to>
                                        <p:strVal val="visible"/>
                                      </p:to>
                                    </p:set>
                                    <p:animEffect transition="in" filter="box(in)">
                                      <p:cBhvr>
                                        <p:cTn id="83" dur="500"/>
                                        <p:tgtEl>
                                          <p:spTgt spid="77851"/>
                                        </p:tgtEl>
                                      </p:cBhvr>
                                    </p:animEffect>
                                  </p:childTnLst>
                                </p:cTn>
                              </p:par>
                              <p:par>
                                <p:cTn id="84" presetID="4" presetClass="entr" presetSubtype="16" fill="hold" grpId="0" nodeType="withEffect">
                                  <p:stCondLst>
                                    <p:cond delay="0"/>
                                  </p:stCondLst>
                                  <p:childTnLst>
                                    <p:set>
                                      <p:cBhvr>
                                        <p:cTn id="85" dur="1" fill="hold">
                                          <p:stCondLst>
                                            <p:cond delay="0"/>
                                          </p:stCondLst>
                                        </p:cTn>
                                        <p:tgtEl>
                                          <p:spTgt spid="77853"/>
                                        </p:tgtEl>
                                        <p:attrNameLst>
                                          <p:attrName>style.visibility</p:attrName>
                                        </p:attrNameLst>
                                      </p:cBhvr>
                                      <p:to>
                                        <p:strVal val="visible"/>
                                      </p:to>
                                    </p:set>
                                    <p:animEffect transition="in" filter="box(in)">
                                      <p:cBhvr>
                                        <p:cTn id="86" dur="500"/>
                                        <p:tgtEl>
                                          <p:spTgt spid="77853"/>
                                        </p:tgtEl>
                                      </p:cBhvr>
                                    </p:animEffect>
                                  </p:childTnLst>
                                </p:cTn>
                              </p:par>
                              <p:par>
                                <p:cTn id="87" presetID="4" presetClass="entr" presetSubtype="16" fill="hold" grpId="0" nodeType="withEffect">
                                  <p:stCondLst>
                                    <p:cond delay="0"/>
                                  </p:stCondLst>
                                  <p:childTnLst>
                                    <p:set>
                                      <p:cBhvr>
                                        <p:cTn id="88" dur="1" fill="hold">
                                          <p:stCondLst>
                                            <p:cond delay="0"/>
                                          </p:stCondLst>
                                        </p:cTn>
                                        <p:tgtEl>
                                          <p:spTgt spid="77854"/>
                                        </p:tgtEl>
                                        <p:attrNameLst>
                                          <p:attrName>style.visibility</p:attrName>
                                        </p:attrNameLst>
                                      </p:cBhvr>
                                      <p:to>
                                        <p:strVal val="visible"/>
                                      </p:to>
                                    </p:set>
                                    <p:animEffect transition="in" filter="box(in)">
                                      <p:cBhvr>
                                        <p:cTn id="89" dur="500"/>
                                        <p:tgtEl>
                                          <p:spTgt spid="77854"/>
                                        </p:tgtEl>
                                      </p:cBhvr>
                                    </p:animEffect>
                                  </p:childTnLst>
                                </p:cTn>
                              </p:par>
                              <p:par>
                                <p:cTn id="90" presetID="4" presetClass="entr" presetSubtype="16" fill="hold" grpId="0" nodeType="withEffect">
                                  <p:stCondLst>
                                    <p:cond delay="0"/>
                                  </p:stCondLst>
                                  <p:childTnLst>
                                    <p:set>
                                      <p:cBhvr>
                                        <p:cTn id="91" dur="1" fill="hold">
                                          <p:stCondLst>
                                            <p:cond delay="0"/>
                                          </p:stCondLst>
                                        </p:cTn>
                                        <p:tgtEl>
                                          <p:spTgt spid="77860"/>
                                        </p:tgtEl>
                                        <p:attrNameLst>
                                          <p:attrName>style.visibility</p:attrName>
                                        </p:attrNameLst>
                                      </p:cBhvr>
                                      <p:to>
                                        <p:strVal val="visible"/>
                                      </p:to>
                                    </p:set>
                                    <p:animEffect transition="in" filter="box(in)">
                                      <p:cBhvr>
                                        <p:cTn id="92" dur="500"/>
                                        <p:tgtEl>
                                          <p:spTgt spid="77860"/>
                                        </p:tgtEl>
                                      </p:cBhvr>
                                    </p:animEffect>
                                  </p:childTnLst>
                                </p:cTn>
                              </p:par>
                              <p:par>
                                <p:cTn id="93" presetID="4" presetClass="entr" presetSubtype="16" fill="hold" grpId="0" nodeType="withEffect">
                                  <p:stCondLst>
                                    <p:cond delay="0"/>
                                  </p:stCondLst>
                                  <p:childTnLst>
                                    <p:set>
                                      <p:cBhvr>
                                        <p:cTn id="94" dur="1" fill="hold">
                                          <p:stCondLst>
                                            <p:cond delay="0"/>
                                          </p:stCondLst>
                                        </p:cTn>
                                        <p:tgtEl>
                                          <p:spTgt spid="77861"/>
                                        </p:tgtEl>
                                        <p:attrNameLst>
                                          <p:attrName>style.visibility</p:attrName>
                                        </p:attrNameLst>
                                      </p:cBhvr>
                                      <p:to>
                                        <p:strVal val="visible"/>
                                      </p:to>
                                    </p:set>
                                    <p:animEffect transition="in" filter="box(in)">
                                      <p:cBhvr>
                                        <p:cTn id="95" dur="500"/>
                                        <p:tgtEl>
                                          <p:spTgt spid="77861"/>
                                        </p:tgtEl>
                                      </p:cBhvr>
                                    </p:animEffect>
                                  </p:childTnLst>
                                </p:cTn>
                              </p:par>
                              <p:par>
                                <p:cTn id="96" presetID="4" presetClass="entr" presetSubtype="16" fill="hold" grpId="0" nodeType="withEffect">
                                  <p:stCondLst>
                                    <p:cond delay="0"/>
                                  </p:stCondLst>
                                  <p:childTnLst>
                                    <p:set>
                                      <p:cBhvr>
                                        <p:cTn id="97" dur="1" fill="hold">
                                          <p:stCondLst>
                                            <p:cond delay="0"/>
                                          </p:stCondLst>
                                        </p:cTn>
                                        <p:tgtEl>
                                          <p:spTgt spid="77862"/>
                                        </p:tgtEl>
                                        <p:attrNameLst>
                                          <p:attrName>style.visibility</p:attrName>
                                        </p:attrNameLst>
                                      </p:cBhvr>
                                      <p:to>
                                        <p:strVal val="visible"/>
                                      </p:to>
                                    </p:set>
                                    <p:animEffect transition="in" filter="box(in)">
                                      <p:cBhvr>
                                        <p:cTn id="98" dur="500"/>
                                        <p:tgtEl>
                                          <p:spTgt spid="77862"/>
                                        </p:tgtEl>
                                      </p:cBhvr>
                                    </p:animEffect>
                                  </p:childTnLst>
                                </p:cTn>
                              </p:par>
                              <p:par>
                                <p:cTn id="99" presetID="4" presetClass="entr" presetSubtype="16" fill="hold" grpId="0" nodeType="withEffect">
                                  <p:stCondLst>
                                    <p:cond delay="0"/>
                                  </p:stCondLst>
                                  <p:childTnLst>
                                    <p:set>
                                      <p:cBhvr>
                                        <p:cTn id="100" dur="1" fill="hold">
                                          <p:stCondLst>
                                            <p:cond delay="0"/>
                                          </p:stCondLst>
                                        </p:cTn>
                                        <p:tgtEl>
                                          <p:spTgt spid="77863"/>
                                        </p:tgtEl>
                                        <p:attrNameLst>
                                          <p:attrName>style.visibility</p:attrName>
                                        </p:attrNameLst>
                                      </p:cBhvr>
                                      <p:to>
                                        <p:strVal val="visible"/>
                                      </p:to>
                                    </p:set>
                                    <p:animEffect transition="in" filter="box(in)">
                                      <p:cBhvr>
                                        <p:cTn id="101" dur="500"/>
                                        <p:tgtEl>
                                          <p:spTgt spid="77863"/>
                                        </p:tgtEl>
                                      </p:cBhvr>
                                    </p:animEffect>
                                  </p:childTnLst>
                                </p:cTn>
                              </p:par>
                              <p:par>
                                <p:cTn id="102" presetID="4" presetClass="entr" presetSubtype="16" fill="hold" grpId="0" nodeType="withEffect">
                                  <p:stCondLst>
                                    <p:cond delay="0"/>
                                  </p:stCondLst>
                                  <p:childTnLst>
                                    <p:set>
                                      <p:cBhvr>
                                        <p:cTn id="103" dur="1" fill="hold">
                                          <p:stCondLst>
                                            <p:cond delay="0"/>
                                          </p:stCondLst>
                                        </p:cTn>
                                        <p:tgtEl>
                                          <p:spTgt spid="77864"/>
                                        </p:tgtEl>
                                        <p:attrNameLst>
                                          <p:attrName>style.visibility</p:attrName>
                                        </p:attrNameLst>
                                      </p:cBhvr>
                                      <p:to>
                                        <p:strVal val="visible"/>
                                      </p:to>
                                    </p:set>
                                    <p:animEffect transition="in" filter="box(in)">
                                      <p:cBhvr>
                                        <p:cTn id="104" dur="500"/>
                                        <p:tgtEl>
                                          <p:spTgt spid="77864"/>
                                        </p:tgtEl>
                                      </p:cBhvr>
                                    </p:animEffect>
                                  </p:childTnLst>
                                </p:cTn>
                              </p:par>
                              <p:par>
                                <p:cTn id="105" presetID="4" presetClass="entr" presetSubtype="16" fill="hold" grpId="0" nodeType="withEffect">
                                  <p:stCondLst>
                                    <p:cond delay="0"/>
                                  </p:stCondLst>
                                  <p:childTnLst>
                                    <p:set>
                                      <p:cBhvr>
                                        <p:cTn id="106" dur="1" fill="hold">
                                          <p:stCondLst>
                                            <p:cond delay="0"/>
                                          </p:stCondLst>
                                        </p:cTn>
                                        <p:tgtEl>
                                          <p:spTgt spid="77865"/>
                                        </p:tgtEl>
                                        <p:attrNameLst>
                                          <p:attrName>style.visibility</p:attrName>
                                        </p:attrNameLst>
                                      </p:cBhvr>
                                      <p:to>
                                        <p:strVal val="visible"/>
                                      </p:to>
                                    </p:set>
                                    <p:animEffect transition="in" filter="box(in)">
                                      <p:cBhvr>
                                        <p:cTn id="107" dur="500"/>
                                        <p:tgtEl>
                                          <p:spTgt spid="77865"/>
                                        </p:tgtEl>
                                      </p:cBhvr>
                                    </p:animEffect>
                                  </p:childTnLst>
                                </p:cTn>
                              </p:par>
                              <p:par>
                                <p:cTn id="108" presetID="4" presetClass="entr" presetSubtype="16" fill="hold" grpId="0" nodeType="withEffect">
                                  <p:stCondLst>
                                    <p:cond delay="0"/>
                                  </p:stCondLst>
                                  <p:childTnLst>
                                    <p:set>
                                      <p:cBhvr>
                                        <p:cTn id="109" dur="1" fill="hold">
                                          <p:stCondLst>
                                            <p:cond delay="0"/>
                                          </p:stCondLst>
                                        </p:cTn>
                                        <p:tgtEl>
                                          <p:spTgt spid="77885"/>
                                        </p:tgtEl>
                                        <p:attrNameLst>
                                          <p:attrName>style.visibility</p:attrName>
                                        </p:attrNameLst>
                                      </p:cBhvr>
                                      <p:to>
                                        <p:strVal val="visible"/>
                                      </p:to>
                                    </p:set>
                                    <p:animEffect transition="in" filter="box(in)">
                                      <p:cBhvr>
                                        <p:cTn id="110" dur="500"/>
                                        <p:tgtEl>
                                          <p:spTgt spid="77885"/>
                                        </p:tgtEl>
                                      </p:cBhvr>
                                    </p:animEffect>
                                  </p:childTnLst>
                                </p:cTn>
                              </p:par>
                              <p:par>
                                <p:cTn id="111" presetID="4" presetClass="entr" presetSubtype="16" fill="hold" grpId="0" nodeType="withEffect">
                                  <p:stCondLst>
                                    <p:cond delay="0"/>
                                  </p:stCondLst>
                                  <p:childTnLst>
                                    <p:set>
                                      <p:cBhvr>
                                        <p:cTn id="112" dur="1" fill="hold">
                                          <p:stCondLst>
                                            <p:cond delay="0"/>
                                          </p:stCondLst>
                                        </p:cTn>
                                        <p:tgtEl>
                                          <p:spTgt spid="77889"/>
                                        </p:tgtEl>
                                        <p:attrNameLst>
                                          <p:attrName>style.visibility</p:attrName>
                                        </p:attrNameLst>
                                      </p:cBhvr>
                                      <p:to>
                                        <p:strVal val="visible"/>
                                      </p:to>
                                    </p:set>
                                    <p:animEffect transition="in" filter="box(in)">
                                      <p:cBhvr>
                                        <p:cTn id="113" dur="500"/>
                                        <p:tgtEl>
                                          <p:spTgt spid="77889"/>
                                        </p:tgtEl>
                                      </p:cBhvr>
                                    </p:animEffect>
                                  </p:childTnLst>
                                </p:cTn>
                              </p:par>
                              <p:par>
                                <p:cTn id="114" presetID="4" presetClass="entr" presetSubtype="16" fill="hold" grpId="0" nodeType="withEffect">
                                  <p:stCondLst>
                                    <p:cond delay="0"/>
                                  </p:stCondLst>
                                  <p:childTnLst>
                                    <p:set>
                                      <p:cBhvr>
                                        <p:cTn id="115" dur="1" fill="hold">
                                          <p:stCondLst>
                                            <p:cond delay="0"/>
                                          </p:stCondLst>
                                        </p:cTn>
                                        <p:tgtEl>
                                          <p:spTgt spid="77890"/>
                                        </p:tgtEl>
                                        <p:attrNameLst>
                                          <p:attrName>style.visibility</p:attrName>
                                        </p:attrNameLst>
                                      </p:cBhvr>
                                      <p:to>
                                        <p:strVal val="visible"/>
                                      </p:to>
                                    </p:set>
                                    <p:animEffect transition="in" filter="box(in)">
                                      <p:cBhvr>
                                        <p:cTn id="116" dur="500"/>
                                        <p:tgtEl>
                                          <p:spTgt spid="77890"/>
                                        </p:tgtEl>
                                      </p:cBhvr>
                                    </p:animEffect>
                                  </p:childTnLst>
                                </p:cTn>
                              </p:par>
                              <p:par>
                                <p:cTn id="117" presetID="4" presetClass="entr" presetSubtype="16" fill="hold" grpId="0" nodeType="withEffect">
                                  <p:stCondLst>
                                    <p:cond delay="0"/>
                                  </p:stCondLst>
                                  <p:childTnLst>
                                    <p:set>
                                      <p:cBhvr>
                                        <p:cTn id="118" dur="1" fill="hold">
                                          <p:stCondLst>
                                            <p:cond delay="0"/>
                                          </p:stCondLst>
                                        </p:cTn>
                                        <p:tgtEl>
                                          <p:spTgt spid="77892"/>
                                        </p:tgtEl>
                                        <p:attrNameLst>
                                          <p:attrName>style.visibility</p:attrName>
                                        </p:attrNameLst>
                                      </p:cBhvr>
                                      <p:to>
                                        <p:strVal val="visible"/>
                                      </p:to>
                                    </p:set>
                                    <p:animEffect transition="in" filter="box(in)">
                                      <p:cBhvr>
                                        <p:cTn id="119" dur="500"/>
                                        <p:tgtEl>
                                          <p:spTgt spid="77892"/>
                                        </p:tgtEl>
                                      </p:cBhvr>
                                    </p:animEffect>
                                  </p:childTnLst>
                                </p:cTn>
                              </p:par>
                              <p:par>
                                <p:cTn id="120" presetID="4" presetClass="entr" presetSubtype="16" fill="hold" grpId="0" nodeType="withEffect">
                                  <p:stCondLst>
                                    <p:cond delay="0"/>
                                  </p:stCondLst>
                                  <p:childTnLst>
                                    <p:set>
                                      <p:cBhvr>
                                        <p:cTn id="121" dur="1" fill="hold">
                                          <p:stCondLst>
                                            <p:cond delay="0"/>
                                          </p:stCondLst>
                                        </p:cTn>
                                        <p:tgtEl>
                                          <p:spTgt spid="77886"/>
                                        </p:tgtEl>
                                        <p:attrNameLst>
                                          <p:attrName>style.visibility</p:attrName>
                                        </p:attrNameLst>
                                      </p:cBhvr>
                                      <p:to>
                                        <p:strVal val="visible"/>
                                      </p:to>
                                    </p:set>
                                    <p:animEffect transition="in" filter="box(in)">
                                      <p:cBhvr>
                                        <p:cTn id="122" dur="500"/>
                                        <p:tgtEl>
                                          <p:spTgt spid="77886"/>
                                        </p:tgtEl>
                                      </p:cBhvr>
                                    </p:animEffect>
                                  </p:childTnLst>
                                </p:cTn>
                              </p:par>
                              <p:par>
                                <p:cTn id="123" presetID="4" presetClass="entr" presetSubtype="16" fill="hold" grpId="0" nodeType="withEffect">
                                  <p:stCondLst>
                                    <p:cond delay="0"/>
                                  </p:stCondLst>
                                  <p:childTnLst>
                                    <p:set>
                                      <p:cBhvr>
                                        <p:cTn id="124" dur="1" fill="hold">
                                          <p:stCondLst>
                                            <p:cond delay="0"/>
                                          </p:stCondLst>
                                        </p:cTn>
                                        <p:tgtEl>
                                          <p:spTgt spid="77887"/>
                                        </p:tgtEl>
                                        <p:attrNameLst>
                                          <p:attrName>style.visibility</p:attrName>
                                        </p:attrNameLst>
                                      </p:cBhvr>
                                      <p:to>
                                        <p:strVal val="visible"/>
                                      </p:to>
                                    </p:set>
                                    <p:animEffect transition="in" filter="box(in)">
                                      <p:cBhvr>
                                        <p:cTn id="125" dur="500"/>
                                        <p:tgtEl>
                                          <p:spTgt spid="77887"/>
                                        </p:tgtEl>
                                      </p:cBhvr>
                                    </p:animEffect>
                                  </p:childTnLst>
                                </p:cTn>
                              </p:par>
                              <p:par>
                                <p:cTn id="126" presetID="4" presetClass="entr" presetSubtype="16" fill="hold" grpId="0" nodeType="withEffect">
                                  <p:stCondLst>
                                    <p:cond delay="0"/>
                                  </p:stCondLst>
                                  <p:childTnLst>
                                    <p:set>
                                      <p:cBhvr>
                                        <p:cTn id="127" dur="1" fill="hold">
                                          <p:stCondLst>
                                            <p:cond delay="0"/>
                                          </p:stCondLst>
                                        </p:cTn>
                                        <p:tgtEl>
                                          <p:spTgt spid="77888"/>
                                        </p:tgtEl>
                                        <p:attrNameLst>
                                          <p:attrName>style.visibility</p:attrName>
                                        </p:attrNameLst>
                                      </p:cBhvr>
                                      <p:to>
                                        <p:strVal val="visible"/>
                                      </p:to>
                                    </p:set>
                                    <p:animEffect transition="in" filter="box(in)">
                                      <p:cBhvr>
                                        <p:cTn id="128" dur="500"/>
                                        <p:tgtEl>
                                          <p:spTgt spid="77888"/>
                                        </p:tgtEl>
                                      </p:cBhvr>
                                    </p:animEffect>
                                  </p:childTnLst>
                                </p:cTn>
                              </p:par>
                              <p:par>
                                <p:cTn id="129" presetID="4" presetClass="entr" presetSubtype="16" fill="hold" grpId="0" nodeType="withEffect">
                                  <p:stCondLst>
                                    <p:cond delay="0"/>
                                  </p:stCondLst>
                                  <p:childTnLst>
                                    <p:set>
                                      <p:cBhvr>
                                        <p:cTn id="130" dur="1" fill="hold">
                                          <p:stCondLst>
                                            <p:cond delay="0"/>
                                          </p:stCondLst>
                                        </p:cTn>
                                        <p:tgtEl>
                                          <p:spTgt spid="77891"/>
                                        </p:tgtEl>
                                        <p:attrNameLst>
                                          <p:attrName>style.visibility</p:attrName>
                                        </p:attrNameLst>
                                      </p:cBhvr>
                                      <p:to>
                                        <p:strVal val="visible"/>
                                      </p:to>
                                    </p:set>
                                    <p:animEffect transition="in" filter="box(in)">
                                      <p:cBhvr>
                                        <p:cTn id="131" dur="500"/>
                                        <p:tgtEl>
                                          <p:spTgt spid="77891"/>
                                        </p:tgtEl>
                                      </p:cBhvr>
                                    </p:animEffect>
                                  </p:childTnLst>
                                </p:cTn>
                              </p:par>
                              <p:par>
                                <p:cTn id="132" presetID="4" presetClass="entr" presetSubtype="16" fill="hold" nodeType="withEffect">
                                  <p:stCondLst>
                                    <p:cond delay="0"/>
                                  </p:stCondLst>
                                  <p:childTnLst>
                                    <p:set>
                                      <p:cBhvr>
                                        <p:cTn id="133" dur="1" fill="hold">
                                          <p:stCondLst>
                                            <p:cond delay="0"/>
                                          </p:stCondLst>
                                        </p:cTn>
                                        <p:tgtEl>
                                          <p:spTgt spid="8"/>
                                        </p:tgtEl>
                                        <p:attrNameLst>
                                          <p:attrName>style.visibility</p:attrName>
                                        </p:attrNameLst>
                                      </p:cBhvr>
                                      <p:to>
                                        <p:strVal val="visible"/>
                                      </p:to>
                                    </p:set>
                                    <p:animEffect transition="in" filter="box(in)">
                                      <p:cBhvr>
                                        <p:cTn id="134" dur="500"/>
                                        <p:tgtEl>
                                          <p:spTgt spid="8"/>
                                        </p:tgtEl>
                                      </p:cBhvr>
                                    </p:animEffect>
                                  </p:childTnLst>
                                </p:cTn>
                              </p:par>
                            </p:childTnLst>
                          </p:cTn>
                        </p:par>
                      </p:childTnLst>
                    </p:cTn>
                  </p:par>
                  <p:par>
                    <p:cTn id="135" fill="hold" nodeType="clickPar">
                      <p:stCondLst>
                        <p:cond delay="indefinite"/>
                      </p:stCondLst>
                      <p:childTnLst>
                        <p:par>
                          <p:cTn id="136" fill="hold" nodeType="withGroup">
                            <p:stCondLst>
                              <p:cond delay="0"/>
                            </p:stCondLst>
                            <p:childTnLst>
                              <p:par>
                                <p:cTn id="137" presetID="4" presetClass="entr" presetSubtype="16" fill="hold" grpId="0" nodeType="clickEffect">
                                  <p:stCondLst>
                                    <p:cond delay="0"/>
                                  </p:stCondLst>
                                  <p:childTnLst>
                                    <p:set>
                                      <p:cBhvr>
                                        <p:cTn id="138" dur="1" fill="hold">
                                          <p:stCondLst>
                                            <p:cond delay="0"/>
                                          </p:stCondLst>
                                        </p:cTn>
                                        <p:tgtEl>
                                          <p:spTgt spid="77856"/>
                                        </p:tgtEl>
                                        <p:attrNameLst>
                                          <p:attrName>style.visibility</p:attrName>
                                        </p:attrNameLst>
                                      </p:cBhvr>
                                      <p:to>
                                        <p:strVal val="visible"/>
                                      </p:to>
                                    </p:set>
                                    <p:animEffect transition="in" filter="box(in)">
                                      <p:cBhvr>
                                        <p:cTn id="139" dur="500"/>
                                        <p:tgtEl>
                                          <p:spTgt spid="77856"/>
                                        </p:tgtEl>
                                      </p:cBhvr>
                                    </p:animEffect>
                                  </p:childTnLst>
                                </p:cTn>
                              </p:par>
                              <p:par>
                                <p:cTn id="140" presetID="4" presetClass="entr" presetSubtype="16" fill="hold" grpId="0" nodeType="withEffect">
                                  <p:stCondLst>
                                    <p:cond delay="0"/>
                                  </p:stCondLst>
                                  <p:childTnLst>
                                    <p:set>
                                      <p:cBhvr>
                                        <p:cTn id="141" dur="1" fill="hold">
                                          <p:stCondLst>
                                            <p:cond delay="0"/>
                                          </p:stCondLst>
                                        </p:cTn>
                                        <p:tgtEl>
                                          <p:spTgt spid="77827"/>
                                        </p:tgtEl>
                                        <p:attrNameLst>
                                          <p:attrName>style.visibility</p:attrName>
                                        </p:attrNameLst>
                                      </p:cBhvr>
                                      <p:to>
                                        <p:strVal val="visible"/>
                                      </p:to>
                                    </p:set>
                                    <p:animEffect transition="in" filter="box(in)">
                                      <p:cBhvr>
                                        <p:cTn id="142" dur="500"/>
                                        <p:tgtEl>
                                          <p:spTgt spid="77827"/>
                                        </p:tgtEl>
                                      </p:cBhvr>
                                    </p:animEffect>
                                  </p:childTnLst>
                                </p:cTn>
                              </p:par>
                              <p:par>
                                <p:cTn id="143" presetID="4" presetClass="entr" presetSubtype="16" fill="hold" grpId="0" nodeType="withEffect">
                                  <p:stCondLst>
                                    <p:cond delay="0"/>
                                  </p:stCondLst>
                                  <p:childTnLst>
                                    <p:set>
                                      <p:cBhvr>
                                        <p:cTn id="144" dur="1" fill="hold">
                                          <p:stCondLst>
                                            <p:cond delay="0"/>
                                          </p:stCondLst>
                                        </p:cTn>
                                        <p:tgtEl>
                                          <p:spTgt spid="77855"/>
                                        </p:tgtEl>
                                        <p:attrNameLst>
                                          <p:attrName>style.visibility</p:attrName>
                                        </p:attrNameLst>
                                      </p:cBhvr>
                                      <p:to>
                                        <p:strVal val="visible"/>
                                      </p:to>
                                    </p:set>
                                    <p:animEffect transition="in" filter="box(in)">
                                      <p:cBhvr>
                                        <p:cTn id="145" dur="500"/>
                                        <p:tgtEl>
                                          <p:spTgt spid="77855"/>
                                        </p:tgtEl>
                                      </p:cBhvr>
                                    </p:animEffect>
                                  </p:childTnLst>
                                </p:cTn>
                              </p:par>
                              <p:par>
                                <p:cTn id="146" presetID="4" presetClass="entr" presetSubtype="16" fill="hold" grpId="0" nodeType="withEffect">
                                  <p:stCondLst>
                                    <p:cond delay="0"/>
                                  </p:stCondLst>
                                  <p:childTnLst>
                                    <p:set>
                                      <p:cBhvr>
                                        <p:cTn id="147" dur="1" fill="hold">
                                          <p:stCondLst>
                                            <p:cond delay="0"/>
                                          </p:stCondLst>
                                        </p:cTn>
                                        <p:tgtEl>
                                          <p:spTgt spid="77859"/>
                                        </p:tgtEl>
                                        <p:attrNameLst>
                                          <p:attrName>style.visibility</p:attrName>
                                        </p:attrNameLst>
                                      </p:cBhvr>
                                      <p:to>
                                        <p:strVal val="visible"/>
                                      </p:to>
                                    </p:set>
                                    <p:animEffect transition="in" filter="box(in)">
                                      <p:cBhvr>
                                        <p:cTn id="148" dur="500"/>
                                        <p:tgtEl>
                                          <p:spTgt spid="77859"/>
                                        </p:tgtEl>
                                      </p:cBhvr>
                                    </p:animEffect>
                                  </p:childTnLst>
                                </p:cTn>
                              </p:par>
                              <p:par>
                                <p:cTn id="149" presetID="4" presetClass="entr" presetSubtype="16" fill="hold" grpId="0" nodeType="withEffect">
                                  <p:stCondLst>
                                    <p:cond delay="0"/>
                                  </p:stCondLst>
                                  <p:childTnLst>
                                    <p:set>
                                      <p:cBhvr>
                                        <p:cTn id="150" dur="1" fill="hold">
                                          <p:stCondLst>
                                            <p:cond delay="0"/>
                                          </p:stCondLst>
                                        </p:cTn>
                                        <p:tgtEl>
                                          <p:spTgt spid="77858"/>
                                        </p:tgtEl>
                                        <p:attrNameLst>
                                          <p:attrName>style.visibility</p:attrName>
                                        </p:attrNameLst>
                                      </p:cBhvr>
                                      <p:to>
                                        <p:strVal val="visible"/>
                                      </p:to>
                                    </p:set>
                                    <p:animEffect transition="in" filter="box(in)">
                                      <p:cBhvr>
                                        <p:cTn id="151" dur="500"/>
                                        <p:tgtEl>
                                          <p:spTgt spid="77858"/>
                                        </p:tgtEl>
                                      </p:cBhvr>
                                    </p:animEffect>
                                  </p:childTnLst>
                                </p:cTn>
                              </p:par>
                              <p:par>
                                <p:cTn id="152" presetID="4" presetClass="entr" presetSubtype="16" fill="hold" grpId="0" nodeType="withEffect">
                                  <p:stCondLst>
                                    <p:cond delay="0"/>
                                  </p:stCondLst>
                                  <p:childTnLst>
                                    <p:set>
                                      <p:cBhvr>
                                        <p:cTn id="153" dur="1" fill="hold">
                                          <p:stCondLst>
                                            <p:cond delay="0"/>
                                          </p:stCondLst>
                                        </p:cTn>
                                        <p:tgtEl>
                                          <p:spTgt spid="77857"/>
                                        </p:tgtEl>
                                        <p:attrNameLst>
                                          <p:attrName>style.visibility</p:attrName>
                                        </p:attrNameLst>
                                      </p:cBhvr>
                                      <p:to>
                                        <p:strVal val="visible"/>
                                      </p:to>
                                    </p:set>
                                    <p:animEffect transition="in" filter="box(in)">
                                      <p:cBhvr>
                                        <p:cTn id="154" dur="500"/>
                                        <p:tgtEl>
                                          <p:spTgt spid="77857"/>
                                        </p:tgtEl>
                                      </p:cBhvr>
                                    </p:animEffect>
                                  </p:childTnLst>
                                </p:cTn>
                              </p:par>
                              <p:par>
                                <p:cTn id="155" presetID="4" presetClass="entr" presetSubtype="16" fill="hold" nodeType="withEffect">
                                  <p:stCondLst>
                                    <p:cond delay="0"/>
                                  </p:stCondLst>
                                  <p:childTnLst>
                                    <p:set>
                                      <p:cBhvr>
                                        <p:cTn id="156" dur="1" fill="hold">
                                          <p:stCondLst>
                                            <p:cond delay="0"/>
                                          </p:stCondLst>
                                        </p:cTn>
                                        <p:tgtEl>
                                          <p:spTgt spid="6"/>
                                        </p:tgtEl>
                                        <p:attrNameLst>
                                          <p:attrName>style.visibility</p:attrName>
                                        </p:attrNameLst>
                                      </p:cBhvr>
                                      <p:to>
                                        <p:strVal val="visible"/>
                                      </p:to>
                                    </p:set>
                                    <p:animEffect transition="in" filter="box(in)">
                                      <p:cBhvr>
                                        <p:cTn id="157" dur="500"/>
                                        <p:tgtEl>
                                          <p:spTgt spid="6"/>
                                        </p:tgtEl>
                                      </p:cBhvr>
                                    </p:animEffect>
                                  </p:childTnLst>
                                </p:cTn>
                              </p:par>
                              <p:par>
                                <p:cTn id="158" presetID="1" presetClass="entr" presetSubtype="0" fill="hold" grpId="0" nodeType="withEffect">
                                  <p:stCondLst>
                                    <p:cond delay="0"/>
                                  </p:stCondLst>
                                  <p:childTnLst>
                                    <p:set>
                                      <p:cBhvr>
                                        <p:cTn id="159" dur="1" fill="hold">
                                          <p:stCondLst>
                                            <p:cond delay="0"/>
                                          </p:stCondLst>
                                        </p:cTn>
                                        <p:tgtEl>
                                          <p:spTgt spid="778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30" grpId="0" animBg="1"/>
      <p:bldP spid="77831" grpId="0" animBg="1"/>
      <p:bldP spid="77886" grpId="0"/>
      <p:bldP spid="77887" grpId="0"/>
      <p:bldP spid="77856" grpId="0" animBg="1"/>
      <p:bldP spid="77827" grpId="0" animBg="1"/>
      <p:bldP spid="77828" grpId="0" animBg="1"/>
      <p:bldP spid="77829" grpId="0" animBg="1"/>
      <p:bldP spid="77848" grpId="0" animBg="1"/>
      <p:bldP spid="77849" grpId="0" animBg="1"/>
      <p:bldP spid="77850" grpId="0" animBg="1"/>
      <p:bldP spid="77851" grpId="0" animBg="1"/>
      <p:bldP spid="77853" grpId="0" animBg="1"/>
      <p:bldP spid="77854" grpId="0" animBg="1"/>
      <p:bldP spid="77855" grpId="0" animBg="1"/>
      <p:bldP spid="77857" grpId="0" animBg="1"/>
      <p:bldP spid="77858" grpId="0" animBg="1"/>
      <p:bldP spid="77859" grpId="0" animBg="1"/>
      <p:bldP spid="77860" grpId="0" animBg="1"/>
      <p:bldP spid="77861" grpId="0" animBg="1"/>
      <p:bldP spid="77862" grpId="0" animBg="1"/>
      <p:bldP spid="77863" grpId="0" animBg="1"/>
      <p:bldP spid="77864" grpId="0" animBg="1"/>
      <p:bldP spid="77865" grpId="0" animBg="1"/>
      <p:bldP spid="77866" grpId="0" animBg="1"/>
      <p:bldP spid="77867" grpId="0" animBg="1"/>
      <p:bldP spid="77881" grpId="0" animBg="1"/>
      <p:bldP spid="77882" grpId="0" animBg="1"/>
      <p:bldP spid="77883" grpId="0" animBg="1"/>
      <p:bldP spid="77884" grpId="0"/>
      <p:bldP spid="77885" grpId="0"/>
      <p:bldP spid="77888" grpId="0"/>
      <p:bldP spid="77889" grpId="0"/>
      <p:bldP spid="77890" grpId="0"/>
      <p:bldP spid="77891" grpId="0"/>
      <p:bldP spid="77892" grpId="0"/>
      <p:bldP spid="77894" grpId="0"/>
      <p:bldP spid="77894" grpId="1"/>
      <p:bldP spid="77895" grpId="0"/>
      <p:bldP spid="77895" grpId="1"/>
      <p:bldP spid="77896" grpId="0"/>
      <p:bldP spid="77896" grpId="1"/>
      <p:bldP spid="77901" grpId="0"/>
      <p:bldP spid="77901" grpId="1"/>
    </p:bld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4196B-8878-4D45-B221-3BA85098C956}"/>
              </a:ext>
            </a:extLst>
          </p:cNvPr>
          <p:cNvSpPr>
            <a:spLocks noGrp="1"/>
          </p:cNvSpPr>
          <p:nvPr>
            <p:ph type="title"/>
          </p:nvPr>
        </p:nvSpPr>
        <p:spPr/>
        <p:txBody>
          <a:bodyPr>
            <a:normAutofit/>
          </a:bodyPr>
          <a:lstStyle/>
          <a:p>
            <a:pPr algn="ctr"/>
            <a:r>
              <a:rPr lang="en-US" sz="4800" dirty="0"/>
              <a:t>Directional Antennas for </a:t>
            </a:r>
            <a:br>
              <a:rPr lang="en-US" sz="4800" dirty="0"/>
            </a:br>
            <a:r>
              <a:rPr lang="en-US" sz="4800" dirty="0"/>
              <a:t>Co-existence on Shared Wireless Spectrum</a:t>
            </a:r>
          </a:p>
        </p:txBody>
      </p:sp>
      <p:sp>
        <p:nvSpPr>
          <p:cNvPr id="3" name="Slide Number Placeholder 2">
            <a:extLst>
              <a:ext uri="{FF2B5EF4-FFF2-40B4-BE49-F238E27FC236}">
                <a16:creationId xmlns:a16="http://schemas.microsoft.com/office/drawing/2014/main" id="{1C5EA913-B6AA-6042-9A66-455544E8C4B8}"/>
              </a:ext>
            </a:extLst>
          </p:cNvPr>
          <p:cNvSpPr>
            <a:spLocks noGrp="1"/>
          </p:cNvSpPr>
          <p:nvPr>
            <p:ph type="sldNum" sz="quarter" idx="12"/>
          </p:nvPr>
        </p:nvSpPr>
        <p:spPr/>
        <p:txBody>
          <a:bodyPr/>
          <a:lstStyle/>
          <a:p>
            <a:fld id="{D515FBCA-96ED-FA46-8A28-FCEFFEE513CD}" type="slidenum">
              <a:rPr lang="en-US" smtClean="0"/>
              <a:t>141</a:t>
            </a:fld>
            <a:endParaRPr lang="en-US"/>
          </a:p>
        </p:txBody>
      </p:sp>
    </p:spTree>
    <p:extLst>
      <p:ext uri="{BB962C8B-B14F-4D97-AF65-F5344CB8AC3E}">
        <p14:creationId xmlns:p14="http://schemas.microsoft.com/office/powerpoint/2010/main" val="3351205403"/>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6690" y="371025"/>
            <a:ext cx="11795130" cy="1325563"/>
          </a:xfrm>
        </p:spPr>
        <p:txBody>
          <a:bodyPr/>
          <a:lstStyle/>
          <a:p>
            <a:r>
              <a:rPr lang="en-US" dirty="0"/>
              <a:t>Directional Antenna for Sensing and Communication</a:t>
            </a:r>
            <a:endParaRPr lang="en-US" b="1" dirty="0"/>
          </a:p>
        </p:txBody>
      </p:sp>
      <p:sp>
        <p:nvSpPr>
          <p:cNvPr id="3" name="Text Placeholder 2"/>
          <p:cNvSpPr>
            <a:spLocks noGrp="1"/>
          </p:cNvSpPr>
          <p:nvPr>
            <p:ph type="body" idx="1"/>
          </p:nvPr>
        </p:nvSpPr>
        <p:spPr>
          <a:xfrm>
            <a:off x="838200" y="2130058"/>
            <a:ext cx="10515600" cy="4351338"/>
          </a:xfrm>
        </p:spPr>
        <p:txBody>
          <a:bodyPr>
            <a:normAutofit/>
          </a:bodyPr>
          <a:lstStyle/>
          <a:p>
            <a:r>
              <a:rPr lang="en-US" dirty="0">
                <a:latin typeface="+mj-lt"/>
              </a:rPr>
              <a:t>What is a directional antenna?</a:t>
            </a:r>
            <a:endParaRPr lang="en-US" sz="2400" dirty="0">
              <a:latin typeface="+mj-lt"/>
            </a:endParaRPr>
          </a:p>
          <a:p>
            <a:r>
              <a:rPr lang="en-US" dirty="0">
                <a:latin typeface="+mj-lt"/>
              </a:rPr>
              <a:t>Studied extensively in 1-hop networks, e.g., </a:t>
            </a:r>
            <a:r>
              <a:rPr lang="en-US" dirty="0" err="1">
                <a:latin typeface="+mj-lt"/>
              </a:rPr>
              <a:t>WiFi</a:t>
            </a:r>
            <a:r>
              <a:rPr lang="en-US" dirty="0">
                <a:latin typeface="+mj-lt"/>
              </a:rPr>
              <a:t> networks</a:t>
            </a:r>
          </a:p>
          <a:p>
            <a:r>
              <a:rPr lang="en-US" dirty="0">
                <a:latin typeface="+mj-lt"/>
              </a:rPr>
              <a:t>ESD antennas are feasible, simple and inexpensive </a:t>
            </a:r>
          </a:p>
          <a:p>
            <a:pPr lvl="1"/>
            <a:r>
              <a:rPr lang="en-US" sz="2400" dirty="0">
                <a:latin typeface="+mj-lt"/>
              </a:rPr>
              <a:t>SPIDA [1,2] - 6 configurable directions, </a:t>
            </a:r>
            <a:r>
              <a:rPr lang="en-US" sz="2400" dirty="0">
                <a:solidFill>
                  <a:srgbClr val="FF0000"/>
                </a:solidFill>
                <a:latin typeface="+mj-lt"/>
              </a:rPr>
              <a:t>costs &lt; 5 USD</a:t>
            </a:r>
            <a:endParaRPr lang="en-US" dirty="0">
              <a:solidFill>
                <a:schemeClr val="tx1"/>
              </a:solidFill>
              <a:latin typeface="+mj-lt"/>
            </a:endParaRPr>
          </a:p>
          <a:p>
            <a:r>
              <a:rPr lang="en-US" dirty="0">
                <a:latin typeface="+mj-lt"/>
              </a:rPr>
              <a:t>Power consumption of few microwatts!</a:t>
            </a:r>
            <a:endParaRPr lang="en-US" dirty="0">
              <a:solidFill>
                <a:schemeClr val="tx1"/>
              </a:solidFill>
              <a:latin typeface="+mj-lt"/>
            </a:endParaRPr>
          </a:p>
          <a:p>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73757" y="3711638"/>
            <a:ext cx="2806891" cy="2105169"/>
          </a:xfrm>
          <a:prstGeom prst="rect">
            <a:avLst/>
          </a:prstGeom>
        </p:spPr>
      </p:pic>
      <p:sp>
        <p:nvSpPr>
          <p:cNvPr id="6" name="TextBox 5">
            <a:extLst>
              <a:ext uri="{FF2B5EF4-FFF2-40B4-BE49-F238E27FC236}">
                <a16:creationId xmlns:a16="http://schemas.microsoft.com/office/drawing/2014/main" id="{541463B5-B581-464A-B7D7-865FA559BD4D}"/>
              </a:ext>
            </a:extLst>
          </p:cNvPr>
          <p:cNvSpPr txBox="1"/>
          <p:nvPr/>
        </p:nvSpPr>
        <p:spPr>
          <a:xfrm>
            <a:off x="0" y="6185937"/>
            <a:ext cx="12322293" cy="830997"/>
          </a:xfrm>
          <a:prstGeom prst="rect">
            <a:avLst/>
          </a:prstGeom>
          <a:noFill/>
        </p:spPr>
        <p:txBody>
          <a:bodyPr wrap="square" rtlCol="0">
            <a:spAutoFit/>
          </a:bodyPr>
          <a:lstStyle/>
          <a:p>
            <a:r>
              <a:rPr lang="en-US" sz="1600" dirty="0">
                <a:latin typeface="+mj-lt"/>
                <a:ea typeface="Calibri" charset="0"/>
                <a:cs typeface="Calibri" charset="0"/>
              </a:rPr>
              <a:t>[1] Erik Ostrom et al. "Evaluation of an electronically switched directional antenna for real-world low-power wireless networks” </a:t>
            </a:r>
            <a:r>
              <a:rPr lang="mr-IN" sz="1600" dirty="0">
                <a:latin typeface="+mj-lt"/>
                <a:ea typeface="Calibri" charset="0"/>
                <a:cs typeface="Calibri" charset="0"/>
              </a:rPr>
              <a:t>–</a:t>
            </a:r>
            <a:r>
              <a:rPr lang="sv-SE" sz="1600" dirty="0">
                <a:latin typeface="+mj-lt"/>
                <a:ea typeface="Calibri" charset="0"/>
                <a:cs typeface="Calibri" charset="0"/>
              </a:rPr>
              <a:t> </a:t>
            </a:r>
            <a:r>
              <a:rPr lang="en-US" sz="1600" dirty="0">
                <a:latin typeface="+mj-lt"/>
                <a:ea typeface="Calibri" charset="0"/>
                <a:cs typeface="Calibri" charset="0"/>
              </a:rPr>
              <a:t> REALWSN 2010</a:t>
            </a:r>
          </a:p>
          <a:p>
            <a:r>
              <a:rPr lang="en-US" sz="1600" dirty="0">
                <a:latin typeface="+mj-lt"/>
                <a:ea typeface="Calibri" charset="0"/>
                <a:cs typeface="Calibri" charset="0"/>
              </a:rPr>
              <a:t>[2] Martin Nilsson. “Directional antennas for wireless sensor networks” - 9th Scandinavian Workshop on Wireless </a:t>
            </a:r>
            <a:r>
              <a:rPr lang="en-US" sz="1600" dirty="0" err="1">
                <a:latin typeface="+mj-lt"/>
                <a:ea typeface="Calibri" charset="0"/>
                <a:cs typeface="Calibri" charset="0"/>
              </a:rPr>
              <a:t>Adhoc</a:t>
            </a:r>
            <a:r>
              <a:rPr lang="en-US" sz="1600" dirty="0">
                <a:latin typeface="+mj-lt"/>
                <a:ea typeface="Calibri" charset="0"/>
                <a:cs typeface="Calibri" charset="0"/>
              </a:rPr>
              <a:t> Networks 2009</a:t>
            </a:r>
          </a:p>
          <a:p>
            <a:endParaRPr lang="en-US" sz="1600" dirty="0">
              <a:latin typeface="+mj-lt"/>
              <a:ea typeface="Calibri" charset="0"/>
              <a:cs typeface="Calibri" charset="0"/>
            </a:endParaRPr>
          </a:p>
        </p:txBody>
      </p:sp>
      <p:sp>
        <p:nvSpPr>
          <p:cNvPr id="4" name="Slide Number Placeholder 3">
            <a:extLst>
              <a:ext uri="{FF2B5EF4-FFF2-40B4-BE49-F238E27FC236}">
                <a16:creationId xmlns:a16="http://schemas.microsoft.com/office/drawing/2014/main" id="{D6543889-B4AB-B148-B7C9-C5AAE42524FF}"/>
              </a:ext>
            </a:extLst>
          </p:cNvPr>
          <p:cNvSpPr>
            <a:spLocks noGrp="1"/>
          </p:cNvSpPr>
          <p:nvPr>
            <p:ph type="sldNum" sz="quarter" idx="12"/>
          </p:nvPr>
        </p:nvSpPr>
        <p:spPr/>
        <p:txBody>
          <a:bodyPr/>
          <a:lstStyle/>
          <a:p>
            <a:fld id="{D515FBCA-96ED-FA46-8A28-FCEFFEE513CD}" type="slidenum">
              <a:rPr lang="en-US" smtClean="0"/>
              <a:t>142</a:t>
            </a:fld>
            <a:endParaRPr lang="en-US"/>
          </a:p>
        </p:txBody>
      </p:sp>
    </p:spTree>
    <p:extLst>
      <p:ext uri="{BB962C8B-B14F-4D97-AF65-F5344CB8AC3E}">
        <p14:creationId xmlns:p14="http://schemas.microsoft.com/office/powerpoint/2010/main" val="1106866578"/>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Bulk Data Transmissions </a:t>
            </a:r>
          </a:p>
        </p:txBody>
      </p:sp>
      <p:sp>
        <p:nvSpPr>
          <p:cNvPr id="3" name="Text Placeholder 2"/>
          <p:cNvSpPr>
            <a:spLocks noGrp="1"/>
          </p:cNvSpPr>
          <p:nvPr>
            <p:ph type="body" idx="1"/>
          </p:nvPr>
        </p:nvSpPr>
        <p:spPr/>
        <p:txBody>
          <a:bodyPr>
            <a:normAutofit/>
          </a:bodyPr>
          <a:lstStyle/>
          <a:p>
            <a:r>
              <a:rPr lang="en-US" dirty="0">
                <a:latin typeface="+mj-lt"/>
              </a:rPr>
              <a:t>Traffic pattern of many WSN applications</a:t>
            </a:r>
          </a:p>
          <a:p>
            <a:pPr lvl="1"/>
            <a:r>
              <a:rPr lang="en-US" sz="2400" dirty="0">
                <a:latin typeface="+mj-lt"/>
              </a:rPr>
              <a:t>Volcano monitoring [1]</a:t>
            </a:r>
          </a:p>
          <a:p>
            <a:pPr lvl="1"/>
            <a:r>
              <a:rPr lang="en-US" sz="2400" dirty="0">
                <a:latin typeface="+mj-lt"/>
              </a:rPr>
              <a:t>Bridge monitoring [2]</a:t>
            </a:r>
            <a:r>
              <a:rPr lang="en-US" sz="2400" baseline="30000" dirty="0">
                <a:latin typeface="+mj-lt"/>
              </a:rPr>
              <a:t> </a:t>
            </a:r>
          </a:p>
          <a:p>
            <a:pPr marL="457200" lvl="1" indent="0">
              <a:buNone/>
            </a:pPr>
            <a:endParaRPr lang="en-US" baseline="30000" dirty="0">
              <a:latin typeface="+mj-lt"/>
            </a:endParaRPr>
          </a:p>
          <a:p>
            <a:pPr fontAlgn="base"/>
            <a:r>
              <a:rPr lang="en-US" dirty="0">
                <a:latin typeface="+mj-lt"/>
              </a:rPr>
              <a:t>Directional antenna beneficial for such applications</a:t>
            </a:r>
          </a:p>
          <a:p>
            <a:pPr lvl="1" fontAlgn="base"/>
            <a:r>
              <a:rPr lang="en-US" sz="2400" dirty="0">
                <a:latin typeface="+mj-lt"/>
              </a:rPr>
              <a:t>Increased communication range at no additional energy cost</a:t>
            </a:r>
          </a:p>
          <a:p>
            <a:pPr lvl="1" fontAlgn="base"/>
            <a:r>
              <a:rPr lang="en-US" sz="2400" dirty="0">
                <a:latin typeface="+mj-lt"/>
              </a:rPr>
              <a:t>Bulk transmission(s) most severely affected by interference</a:t>
            </a:r>
          </a:p>
          <a:p>
            <a:pPr fontAlgn="base"/>
            <a:endParaRPr lang="en-US" dirty="0">
              <a:latin typeface="+mj-lt"/>
            </a:endParaRPr>
          </a:p>
          <a:p>
            <a:endParaRPr lang="sk-SK" baseline="30000" dirty="0"/>
          </a:p>
          <a:p>
            <a:pPr lvl="1"/>
            <a:endParaRPr lang="en-US" dirty="0"/>
          </a:p>
        </p:txBody>
      </p:sp>
      <p:pic>
        <p:nvPicPr>
          <p:cNvPr id="5" name="image4.jpg"/>
          <p:cNvPicPr>
            <a:picLocks noChangeAspect="1"/>
          </p:cNvPicPr>
          <p:nvPr/>
        </p:nvPicPr>
        <p:blipFill>
          <a:blip r:embed="rId3"/>
          <a:stretch>
            <a:fillRect/>
          </a:stretch>
        </p:blipFill>
        <p:spPr>
          <a:xfrm>
            <a:off x="9222008" y="3691660"/>
            <a:ext cx="2488097" cy="1659249"/>
          </a:xfrm>
          <a:prstGeom prst="rect">
            <a:avLst/>
          </a:prstGeom>
          <a:ln w="12700">
            <a:miter lim="400000"/>
          </a:ln>
        </p:spPr>
      </p:pic>
      <p:pic>
        <p:nvPicPr>
          <p:cNvPr id="6" name="image5.jpg"/>
          <p:cNvPicPr>
            <a:picLocks noChangeAspect="1"/>
          </p:cNvPicPr>
          <p:nvPr/>
        </p:nvPicPr>
        <p:blipFill>
          <a:blip r:embed="rId4"/>
          <a:stretch>
            <a:fillRect/>
          </a:stretch>
        </p:blipFill>
        <p:spPr>
          <a:xfrm>
            <a:off x="9222008" y="1945760"/>
            <a:ext cx="2558147" cy="1659600"/>
          </a:xfrm>
          <a:prstGeom prst="rect">
            <a:avLst/>
          </a:prstGeom>
          <a:ln w="12700">
            <a:miter lim="400000"/>
          </a:ln>
        </p:spPr>
      </p:pic>
      <p:sp>
        <p:nvSpPr>
          <p:cNvPr id="8" name="TextBox 7">
            <a:extLst>
              <a:ext uri="{FF2B5EF4-FFF2-40B4-BE49-F238E27FC236}">
                <a16:creationId xmlns:a16="http://schemas.microsoft.com/office/drawing/2014/main" id="{18D2D1BC-44E7-574D-B707-C8B91F309351}"/>
              </a:ext>
            </a:extLst>
          </p:cNvPr>
          <p:cNvSpPr txBox="1"/>
          <p:nvPr/>
        </p:nvSpPr>
        <p:spPr>
          <a:xfrm>
            <a:off x="289799" y="6184103"/>
            <a:ext cx="12322293" cy="830997"/>
          </a:xfrm>
          <a:prstGeom prst="rect">
            <a:avLst/>
          </a:prstGeom>
          <a:noFill/>
        </p:spPr>
        <p:txBody>
          <a:bodyPr wrap="square" rtlCol="0">
            <a:spAutoFit/>
          </a:bodyPr>
          <a:lstStyle/>
          <a:p>
            <a:r>
              <a:rPr lang="en-US" sz="1600" dirty="0">
                <a:latin typeface="+mj-lt"/>
                <a:ea typeface="Calibri" charset="0"/>
                <a:cs typeface="Calibri" charset="0"/>
              </a:rPr>
              <a:t>[1] Geoff Werner-Allen et al. "Fidelity and yield in a volcano monitoring sensor network”  in OSDI 2016</a:t>
            </a:r>
          </a:p>
          <a:p>
            <a:r>
              <a:rPr lang="en-US" sz="1600" dirty="0">
                <a:latin typeface="+mj-lt"/>
                <a:ea typeface="Calibri" charset="0"/>
                <a:cs typeface="Calibri" charset="0"/>
              </a:rPr>
              <a:t>[2] </a:t>
            </a:r>
            <a:r>
              <a:rPr lang="en-US" sz="1600" dirty="0" err="1">
                <a:latin typeface="+mj-lt"/>
                <a:ea typeface="Calibri" charset="0"/>
                <a:cs typeface="Calibri" charset="0"/>
              </a:rPr>
              <a:t>Kameswari</a:t>
            </a:r>
            <a:r>
              <a:rPr lang="en-US" sz="1600" dirty="0">
                <a:latin typeface="+mj-lt"/>
                <a:ea typeface="Calibri" charset="0"/>
                <a:cs typeface="Calibri" charset="0"/>
              </a:rPr>
              <a:t> </a:t>
            </a:r>
            <a:r>
              <a:rPr lang="en-US" sz="1600" dirty="0" err="1">
                <a:latin typeface="+mj-lt"/>
                <a:ea typeface="Calibri" charset="0"/>
                <a:cs typeface="Calibri" charset="0"/>
              </a:rPr>
              <a:t>Chebrolu</a:t>
            </a:r>
            <a:r>
              <a:rPr lang="en-US" sz="1600" dirty="0">
                <a:latin typeface="+mj-lt"/>
                <a:ea typeface="Calibri" charset="0"/>
                <a:cs typeface="Calibri" charset="0"/>
              </a:rPr>
              <a:t> et al. "</a:t>
            </a:r>
            <a:r>
              <a:rPr lang="en-US" sz="1600" dirty="0" err="1">
                <a:latin typeface="+mj-lt"/>
                <a:ea typeface="Calibri" charset="0"/>
                <a:cs typeface="Calibri" charset="0"/>
              </a:rPr>
              <a:t>Brimon</a:t>
            </a:r>
            <a:r>
              <a:rPr lang="en-US" sz="1600" dirty="0">
                <a:latin typeface="+mj-lt"/>
                <a:ea typeface="Calibri" charset="0"/>
                <a:cs typeface="Calibri" charset="0"/>
              </a:rPr>
              <a:t>: a sensor network system for railway bridge monitoring” in ACM MOBISYS 2008</a:t>
            </a:r>
          </a:p>
          <a:p>
            <a:endParaRPr lang="en-US" sz="1600" dirty="0">
              <a:latin typeface="+mj-lt"/>
              <a:ea typeface="Calibri" charset="0"/>
              <a:cs typeface="Calibri" charset="0"/>
            </a:endParaRPr>
          </a:p>
        </p:txBody>
      </p:sp>
      <p:sp>
        <p:nvSpPr>
          <p:cNvPr id="4" name="Slide Number Placeholder 3">
            <a:extLst>
              <a:ext uri="{FF2B5EF4-FFF2-40B4-BE49-F238E27FC236}">
                <a16:creationId xmlns:a16="http://schemas.microsoft.com/office/drawing/2014/main" id="{8F6B7159-9593-9E45-B18A-319D69F2DDEE}"/>
              </a:ext>
            </a:extLst>
          </p:cNvPr>
          <p:cNvSpPr>
            <a:spLocks noGrp="1"/>
          </p:cNvSpPr>
          <p:nvPr>
            <p:ph type="sldNum" sz="quarter" idx="12"/>
          </p:nvPr>
        </p:nvSpPr>
        <p:spPr/>
        <p:txBody>
          <a:bodyPr/>
          <a:lstStyle/>
          <a:p>
            <a:fld id="{D515FBCA-96ED-FA46-8A28-FCEFFEE513CD}" type="slidenum">
              <a:rPr lang="en-US" smtClean="0"/>
              <a:t>143</a:t>
            </a:fld>
            <a:endParaRPr lang="en-US"/>
          </a:p>
        </p:txBody>
      </p:sp>
    </p:spTree>
    <p:extLst>
      <p:ext uri="{BB962C8B-B14F-4D97-AF65-F5344CB8AC3E}">
        <p14:creationId xmlns:p14="http://schemas.microsoft.com/office/powerpoint/2010/main" val="779171054"/>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DPT’s Contributions</a:t>
            </a:r>
          </a:p>
        </p:txBody>
      </p:sp>
      <p:sp>
        <p:nvSpPr>
          <p:cNvPr id="3" name="Text Placeholder 2"/>
          <p:cNvSpPr>
            <a:spLocks noGrp="1"/>
          </p:cNvSpPr>
          <p:nvPr>
            <p:ph type="body" idx="1"/>
          </p:nvPr>
        </p:nvSpPr>
        <p:spPr>
          <a:xfrm>
            <a:off x="674392" y="1690688"/>
            <a:ext cx="10515600" cy="4351338"/>
          </a:xfrm>
        </p:spPr>
        <p:txBody>
          <a:bodyPr>
            <a:normAutofit/>
          </a:bodyPr>
          <a:lstStyle/>
          <a:p>
            <a:pPr marL="0" indent="0">
              <a:buNone/>
            </a:pPr>
            <a:r>
              <a:rPr lang="en-US" dirty="0">
                <a:latin typeface="+mj-lt"/>
              </a:rPr>
              <a:t>Directional Pipelined Transmissions (DPT)</a:t>
            </a:r>
          </a:p>
          <a:p>
            <a:pPr lvl="1"/>
            <a:r>
              <a:rPr lang="en-US" sz="2400" dirty="0">
                <a:latin typeface="+mj-lt"/>
              </a:rPr>
              <a:t>Leverage directional transmissions </a:t>
            </a:r>
            <a:r>
              <a:rPr lang="en-US" sz="2400" b="1" dirty="0">
                <a:latin typeface="+mj-lt"/>
              </a:rPr>
              <a:t>and</a:t>
            </a:r>
            <a:r>
              <a:rPr lang="en-US" sz="2400" dirty="0">
                <a:latin typeface="+mj-lt"/>
              </a:rPr>
              <a:t> receptions </a:t>
            </a:r>
          </a:p>
          <a:p>
            <a:pPr lvl="1"/>
            <a:r>
              <a:rPr lang="en-US" sz="2400" b="1" dirty="0">
                <a:latin typeface="+mj-lt"/>
              </a:rPr>
              <a:t>Reduce</a:t>
            </a:r>
            <a:r>
              <a:rPr lang="en-US" sz="2400" dirty="0">
                <a:latin typeface="+mj-lt"/>
              </a:rPr>
              <a:t> inter/intra path interference using directional communication</a:t>
            </a:r>
          </a:p>
          <a:p>
            <a:pPr lvl="1"/>
            <a:r>
              <a:rPr lang="en-US" sz="2400" b="1" dirty="0">
                <a:latin typeface="+mj-lt"/>
              </a:rPr>
              <a:t>Highest</a:t>
            </a:r>
            <a:r>
              <a:rPr lang="en-US" sz="2400" dirty="0">
                <a:latin typeface="+mj-lt"/>
              </a:rPr>
              <a:t> reported throughput in 802.15.4 multi-hop links</a:t>
            </a:r>
          </a:p>
          <a:p>
            <a:pPr lvl="1"/>
            <a:r>
              <a:rPr lang="en-US" dirty="0">
                <a:latin typeface="+mj-lt"/>
              </a:rPr>
              <a:t>Operation on single wireless</a:t>
            </a:r>
            <a:r>
              <a:rPr lang="en-US" sz="2400" dirty="0">
                <a:latin typeface="+mj-lt"/>
              </a:rPr>
              <a:t> channel</a:t>
            </a:r>
          </a:p>
          <a:p>
            <a:pPr lvl="1"/>
            <a:r>
              <a:rPr lang="en-US" dirty="0"/>
              <a:t>DPT creates </a:t>
            </a:r>
            <a:r>
              <a:rPr lang="en-US" b="1" dirty="0"/>
              <a:t>two</a:t>
            </a:r>
            <a:r>
              <a:rPr lang="en-US" dirty="0"/>
              <a:t> pipelines between source and sink</a:t>
            </a:r>
          </a:p>
          <a:p>
            <a:pPr lvl="2"/>
            <a:r>
              <a:rPr lang="en-US" b="1" dirty="0">
                <a:solidFill>
                  <a:srgbClr val="FF0000"/>
                </a:solidFill>
              </a:rPr>
              <a:t>All nodes are always active! </a:t>
            </a:r>
          </a:p>
          <a:p>
            <a:pPr lvl="1"/>
            <a:endParaRPr lang="en-US" sz="2400" dirty="0">
              <a:latin typeface="+mj-lt"/>
            </a:endParaRPr>
          </a:p>
          <a:p>
            <a:pPr lvl="1"/>
            <a:endParaRPr lang="en-US" sz="2400" dirty="0"/>
          </a:p>
          <a:p>
            <a:pPr lvl="1"/>
            <a:endParaRPr lang="en-US" sz="2400" dirty="0"/>
          </a:p>
          <a:p>
            <a:endParaRPr lang="en-US" dirty="0"/>
          </a:p>
        </p:txBody>
      </p:sp>
      <p:pic>
        <p:nvPicPr>
          <p:cNvPr id="5" name="image8.pdf"/>
          <p:cNvPicPr>
            <a:picLocks noChangeAspect="1"/>
          </p:cNvPicPr>
          <p:nvPr/>
        </p:nvPicPr>
        <p:blipFill>
          <a:blip r:embed="rId3"/>
          <a:stretch>
            <a:fillRect/>
          </a:stretch>
        </p:blipFill>
        <p:spPr>
          <a:xfrm>
            <a:off x="3044092" y="4613808"/>
            <a:ext cx="5776199" cy="2107667"/>
          </a:xfrm>
          <a:prstGeom prst="rect">
            <a:avLst/>
          </a:prstGeom>
          <a:ln w="12700">
            <a:miter lim="400000"/>
          </a:ln>
        </p:spPr>
      </p:pic>
      <p:sp>
        <p:nvSpPr>
          <p:cNvPr id="4" name="Slide Number Placeholder 3">
            <a:extLst>
              <a:ext uri="{FF2B5EF4-FFF2-40B4-BE49-F238E27FC236}">
                <a16:creationId xmlns:a16="http://schemas.microsoft.com/office/drawing/2014/main" id="{0BBD396B-CEF0-7A42-9474-99424A3BD19D}"/>
              </a:ext>
            </a:extLst>
          </p:cNvPr>
          <p:cNvSpPr>
            <a:spLocks noGrp="1"/>
          </p:cNvSpPr>
          <p:nvPr>
            <p:ph type="sldNum" sz="quarter" idx="12"/>
          </p:nvPr>
        </p:nvSpPr>
        <p:spPr/>
        <p:txBody>
          <a:bodyPr/>
          <a:lstStyle/>
          <a:p>
            <a:fld id="{D515FBCA-96ED-FA46-8A28-FCEFFEE513CD}" type="slidenum">
              <a:rPr lang="en-US" smtClean="0"/>
              <a:t>144</a:t>
            </a:fld>
            <a:endParaRPr lang="en-US"/>
          </a:p>
        </p:txBody>
      </p:sp>
    </p:spTree>
    <p:extLst>
      <p:ext uri="{BB962C8B-B14F-4D97-AF65-F5344CB8AC3E}">
        <p14:creationId xmlns:p14="http://schemas.microsoft.com/office/powerpoint/2010/main" val="1280194789"/>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1" name="Shape 541"/>
          <p:cNvSpPr>
            <a:spLocks noGrp="1"/>
          </p:cNvSpPr>
          <p:nvPr>
            <p:ph type="title"/>
          </p:nvPr>
        </p:nvSpPr>
        <p:spPr>
          <a:xfrm>
            <a:off x="838200" y="365125"/>
            <a:ext cx="10515600" cy="1325563"/>
          </a:xfrm>
          <a:prstGeom prst="rect">
            <a:avLst/>
          </a:prstGeom>
        </p:spPr>
        <p:txBody>
          <a:bodyPr/>
          <a:lstStyle/>
          <a:p>
            <a:r>
              <a:rPr lang="en-US" dirty="0"/>
              <a:t>DPT Throughput Comparison</a:t>
            </a:r>
            <a:endParaRPr dirty="0"/>
          </a:p>
        </p:txBody>
      </p:sp>
      <p:sp>
        <p:nvSpPr>
          <p:cNvPr id="542" name="Shape 542"/>
          <p:cNvSpPr>
            <a:spLocks noGrp="1"/>
          </p:cNvSpPr>
          <p:nvPr>
            <p:ph type="body" idx="1"/>
          </p:nvPr>
        </p:nvSpPr>
        <p:spPr>
          <a:xfrm>
            <a:off x="666032" y="2008186"/>
            <a:ext cx="9601800" cy="4530726"/>
          </a:xfrm>
          <a:prstGeom prst="rect">
            <a:avLst/>
          </a:prstGeom>
        </p:spPr>
        <p:txBody>
          <a:bodyPr/>
          <a:lstStyle/>
          <a:p>
            <a:r>
              <a:rPr dirty="0">
                <a:latin typeface="+mj-lt"/>
              </a:rPr>
              <a:t>Existing protocols not designed for ESD antennas</a:t>
            </a:r>
          </a:p>
          <a:p>
            <a:r>
              <a:rPr lang="en-US" dirty="0">
                <a:latin typeface="+mj-lt"/>
              </a:rPr>
              <a:t>State-of-the-art: </a:t>
            </a:r>
          </a:p>
          <a:p>
            <a:pPr lvl="1"/>
            <a:r>
              <a:rPr dirty="0">
                <a:latin typeface="+mj-lt"/>
              </a:rPr>
              <a:t>P3</a:t>
            </a:r>
            <a:r>
              <a:rPr lang="en-US" dirty="0">
                <a:latin typeface="+mj-lt"/>
              </a:rPr>
              <a:t> [1]</a:t>
            </a:r>
            <a:r>
              <a:rPr dirty="0">
                <a:latin typeface="+mj-lt"/>
              </a:rPr>
              <a:t> multiple channel</a:t>
            </a:r>
            <a:r>
              <a:rPr lang="en-US" dirty="0">
                <a:latin typeface="+mj-lt"/>
              </a:rPr>
              <a:t>s ,</a:t>
            </a:r>
            <a:r>
              <a:rPr dirty="0">
                <a:latin typeface="+mj-lt"/>
              </a:rPr>
              <a:t>higher node density</a:t>
            </a:r>
            <a:endParaRPr dirty="0">
              <a:solidFill>
                <a:srgbClr val="FF0000"/>
              </a:solidFill>
              <a:latin typeface="+mj-lt"/>
            </a:endParaRPr>
          </a:p>
        </p:txBody>
      </p:sp>
      <p:pic>
        <p:nvPicPr>
          <p:cNvPr id="544" name="Tput-comparison.png"/>
          <p:cNvPicPr>
            <a:picLocks noChangeAspect="1"/>
          </p:cNvPicPr>
          <p:nvPr/>
        </p:nvPicPr>
        <p:blipFill>
          <a:blip r:embed="rId3"/>
          <a:stretch>
            <a:fillRect/>
          </a:stretch>
        </p:blipFill>
        <p:spPr>
          <a:xfrm>
            <a:off x="7020628" y="2605400"/>
            <a:ext cx="5109979" cy="3832483"/>
          </a:xfrm>
          <a:prstGeom prst="rect">
            <a:avLst/>
          </a:prstGeom>
          <a:ln w="12700">
            <a:miter lim="400000"/>
          </a:ln>
        </p:spPr>
      </p:pic>
      <p:sp>
        <p:nvSpPr>
          <p:cNvPr id="546" name="Shape 546"/>
          <p:cNvSpPr/>
          <p:nvPr/>
        </p:nvSpPr>
        <p:spPr>
          <a:xfrm>
            <a:off x="11095176" y="2459814"/>
            <a:ext cx="92396" cy="584775"/>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defRPr b="1">
                <a:solidFill>
                  <a:srgbClr val="FF2600"/>
                </a:solidFill>
              </a:defRPr>
            </a:lvl1pPr>
          </a:lstStyle>
          <a:p>
            <a:endParaRPr sz="3200" dirty="0"/>
          </a:p>
        </p:txBody>
      </p:sp>
      <p:sp>
        <p:nvSpPr>
          <p:cNvPr id="6" name="TextBox 5">
            <a:extLst>
              <a:ext uri="{FF2B5EF4-FFF2-40B4-BE49-F238E27FC236}">
                <a16:creationId xmlns:a16="http://schemas.microsoft.com/office/drawing/2014/main" id="{27C0F6F5-ECC6-3D40-8555-300AED20BE8F}"/>
              </a:ext>
            </a:extLst>
          </p:cNvPr>
          <p:cNvSpPr txBox="1"/>
          <p:nvPr/>
        </p:nvSpPr>
        <p:spPr>
          <a:xfrm>
            <a:off x="125588" y="6538912"/>
            <a:ext cx="12191999" cy="307777"/>
          </a:xfrm>
          <a:prstGeom prst="rect">
            <a:avLst/>
          </a:prstGeom>
          <a:noFill/>
        </p:spPr>
        <p:txBody>
          <a:bodyPr wrap="square" rtlCol="0">
            <a:spAutoFit/>
          </a:bodyPr>
          <a:lstStyle/>
          <a:p>
            <a:r>
              <a:rPr lang="en-US" sz="1400" dirty="0">
                <a:latin typeface="+mj-lt"/>
                <a:ea typeface="Calibri" charset="0"/>
                <a:cs typeface="Calibri" charset="0"/>
              </a:rPr>
              <a:t>[1] Manjunath </a:t>
            </a:r>
            <a:r>
              <a:rPr lang="en-US" sz="1400" dirty="0" err="1">
                <a:latin typeface="+mj-lt"/>
                <a:ea typeface="Calibri" charset="0"/>
                <a:cs typeface="Calibri" charset="0"/>
              </a:rPr>
              <a:t>Doddavenkatappa</a:t>
            </a:r>
            <a:r>
              <a:rPr lang="en-US" sz="1400" dirty="0">
                <a:latin typeface="+mj-lt"/>
                <a:ea typeface="Calibri" charset="0"/>
                <a:cs typeface="Calibri" charset="0"/>
              </a:rPr>
              <a:t> et al. "P 3: a practical packet pipeline using synchronous transmissions for wireless sensor networks.” in ACM/IEEE IPSN 2014</a:t>
            </a:r>
          </a:p>
        </p:txBody>
      </p:sp>
      <p:sp>
        <p:nvSpPr>
          <p:cNvPr id="2" name="Slide Number Placeholder 1">
            <a:extLst>
              <a:ext uri="{FF2B5EF4-FFF2-40B4-BE49-F238E27FC236}">
                <a16:creationId xmlns:a16="http://schemas.microsoft.com/office/drawing/2014/main" id="{A9290FCA-3481-5D43-A06B-E85453597FBE}"/>
              </a:ext>
            </a:extLst>
          </p:cNvPr>
          <p:cNvSpPr>
            <a:spLocks noGrp="1"/>
          </p:cNvSpPr>
          <p:nvPr>
            <p:ph type="sldNum" sz="quarter" idx="12"/>
          </p:nvPr>
        </p:nvSpPr>
        <p:spPr/>
        <p:txBody>
          <a:bodyPr/>
          <a:lstStyle/>
          <a:p>
            <a:fld id="{D515FBCA-96ED-FA46-8A28-FCEFFEE513CD}" type="slidenum">
              <a:rPr lang="en-US" smtClean="0"/>
              <a:t>145</a:t>
            </a:fld>
            <a:endParaRPr lang="en-US"/>
          </a:p>
        </p:txBody>
      </p:sp>
    </p:spTree>
    <p:extLst>
      <p:ext uri="{BB962C8B-B14F-4D97-AF65-F5344CB8AC3E}">
        <p14:creationId xmlns:p14="http://schemas.microsoft.com/office/powerpoint/2010/main" val="3402240745"/>
      </p:ext>
    </p:extLst>
  </p:cSld>
  <p:clrMapOvr>
    <a:masterClrMapping/>
  </p:clrMapOvr>
  <p:transition spd="slow"/>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431430"/>
            <a:ext cx="10606051" cy="1325563"/>
          </a:xfrm>
        </p:spPr>
        <p:txBody>
          <a:bodyPr>
            <a:normAutofit/>
          </a:bodyPr>
          <a:lstStyle/>
          <a:p>
            <a:r>
              <a:rPr lang="en-US" dirty="0">
                <a:latin typeface="+mn-lt"/>
              </a:rPr>
              <a:t>Learning Objective for Today’s Lecture</a:t>
            </a:r>
          </a:p>
        </p:txBody>
      </p:sp>
      <p:sp>
        <p:nvSpPr>
          <p:cNvPr id="21" name="Content Placeholder 2">
            <a:extLst>
              <a:ext uri="{FF2B5EF4-FFF2-40B4-BE49-F238E27FC236}">
                <a16:creationId xmlns:a16="http://schemas.microsoft.com/office/drawing/2014/main" id="{F245BC85-86C3-4DEE-8F97-611080B5417B}"/>
              </a:ext>
            </a:extLst>
          </p:cNvPr>
          <p:cNvSpPr>
            <a:spLocks noGrp="1"/>
          </p:cNvSpPr>
          <p:nvPr>
            <p:ph idx="1"/>
          </p:nvPr>
        </p:nvSpPr>
        <p:spPr>
          <a:xfrm>
            <a:off x="838199" y="1825625"/>
            <a:ext cx="11105757" cy="4412489"/>
          </a:xfrm>
        </p:spPr>
        <p:txBody>
          <a:bodyPr>
            <a:normAutofit/>
          </a:bodyPr>
          <a:lstStyle/>
          <a:p>
            <a:pPr marL="514350" indent="-514350">
              <a:buAutoNum type="arabicPeriod"/>
            </a:pPr>
            <a:r>
              <a:rPr lang="en-US" dirty="0">
                <a:latin typeface="+mj-lt"/>
              </a:rPr>
              <a:t>Review: last few lecture’s topics </a:t>
            </a:r>
          </a:p>
          <a:p>
            <a:pPr marL="514350" indent="-514350">
              <a:buAutoNum type="arabicPeriod"/>
            </a:pPr>
            <a:r>
              <a:rPr lang="en-US" dirty="0">
                <a:latin typeface="+mj-lt"/>
              </a:rPr>
              <a:t>Node Discovery</a:t>
            </a:r>
          </a:p>
          <a:p>
            <a:pPr marL="514350" indent="-514350">
              <a:buAutoNum type="arabicPeriod"/>
            </a:pPr>
            <a:r>
              <a:rPr lang="en-US" dirty="0">
                <a:latin typeface="+mj-lt"/>
              </a:rPr>
              <a:t>Routing</a:t>
            </a:r>
          </a:p>
          <a:p>
            <a:pPr marL="514350" indent="-514350">
              <a:buAutoNum type="arabicPeriod"/>
            </a:pPr>
            <a:r>
              <a:rPr lang="en-US" dirty="0">
                <a:latin typeface="+mj-lt"/>
              </a:rPr>
              <a:t>IoT/Sensor Network Routing</a:t>
            </a:r>
          </a:p>
          <a:p>
            <a:pPr marL="514350" indent="-514350">
              <a:buAutoNum type="arabicPeriod"/>
            </a:pPr>
            <a:r>
              <a:rPr lang="en-US" dirty="0">
                <a:latin typeface="+mj-lt"/>
              </a:rPr>
              <a:t>Flooding</a:t>
            </a:r>
          </a:p>
          <a:p>
            <a:pPr marL="514350" indent="-514350">
              <a:buAutoNum type="arabicPeriod"/>
            </a:pPr>
            <a:r>
              <a:rPr lang="en-US" dirty="0">
                <a:latin typeface="+mj-lt"/>
              </a:rPr>
              <a:t>RPL</a:t>
            </a:r>
          </a:p>
          <a:p>
            <a:pPr marL="514350" indent="-514350">
              <a:buAutoNum type="arabicPeriod"/>
            </a:pPr>
            <a:r>
              <a:rPr lang="en-US" dirty="0" err="1">
                <a:latin typeface="+mj-lt"/>
              </a:rPr>
              <a:t>Misc</a:t>
            </a:r>
            <a:r>
              <a:rPr lang="en-US" dirty="0">
                <a:latin typeface="+mj-lt"/>
              </a:rPr>
              <a:t> and Case Study</a:t>
            </a:r>
          </a:p>
          <a:p>
            <a:pPr marL="514350" indent="-514350">
              <a:buAutoNum type="arabicPeriod"/>
            </a:pPr>
            <a:endParaRPr lang="en-US" dirty="0">
              <a:latin typeface="+mj-lt"/>
            </a:endParaRPr>
          </a:p>
          <a:p>
            <a:pPr marL="514350" indent="-514350">
              <a:buAutoNum type="arabicPeriod"/>
            </a:pPr>
            <a:endParaRPr lang="en-US" dirty="0">
              <a:latin typeface="+mj-lt"/>
            </a:endParaRPr>
          </a:p>
          <a:p>
            <a:pPr marL="514350" indent="-514350">
              <a:buAutoNum type="arabicPeriod"/>
            </a:pPr>
            <a:endParaRPr lang="en-US" dirty="0">
              <a:latin typeface="+mj-lt"/>
            </a:endParaRPr>
          </a:p>
          <a:p>
            <a:pPr marL="0" indent="0">
              <a:buNone/>
            </a:pPr>
            <a:endParaRPr lang="en-US" dirty="0">
              <a:latin typeface="+mj-lt"/>
            </a:endParaRPr>
          </a:p>
        </p:txBody>
      </p:sp>
      <p:sp>
        <p:nvSpPr>
          <p:cNvPr id="7" name="Slide Number Placeholder 6">
            <a:extLst>
              <a:ext uri="{FF2B5EF4-FFF2-40B4-BE49-F238E27FC236}">
                <a16:creationId xmlns:a16="http://schemas.microsoft.com/office/drawing/2014/main" id="{6718C0E1-216D-4D63-B451-AC07C0BC48BB}"/>
              </a:ext>
            </a:extLst>
          </p:cNvPr>
          <p:cNvSpPr>
            <a:spLocks noGrp="1"/>
          </p:cNvSpPr>
          <p:nvPr>
            <p:ph type="sldNum" sz="quarter" idx="12"/>
          </p:nvPr>
        </p:nvSpPr>
        <p:spPr/>
        <p:txBody>
          <a:bodyPr/>
          <a:lstStyle/>
          <a:p>
            <a:fld id="{687B7451-1438-CB4A-8106-82A64F1C7D7B}" type="slidenum">
              <a:rPr lang="sv-SE" smtClean="0"/>
              <a:t>146</a:t>
            </a:fld>
            <a:endParaRPr lang="sv-SE"/>
          </a:p>
        </p:txBody>
      </p:sp>
      <p:sp>
        <p:nvSpPr>
          <p:cNvPr id="3" name="Footer Placeholder 1">
            <a:extLst>
              <a:ext uri="{FF2B5EF4-FFF2-40B4-BE49-F238E27FC236}">
                <a16:creationId xmlns:a16="http://schemas.microsoft.com/office/drawing/2014/main" id="{A1E99B55-924B-C736-2727-376740BF0A16}"/>
              </a:ext>
            </a:extLst>
          </p:cNvPr>
          <p:cNvSpPr>
            <a:spLocks noGrp="1"/>
          </p:cNvSpPr>
          <p:nvPr>
            <p:ph type="ftr" sz="quarter" idx="11"/>
          </p:nvPr>
        </p:nvSpPr>
        <p:spPr>
          <a:xfrm>
            <a:off x="4038600" y="6356350"/>
            <a:ext cx="4114800" cy="365125"/>
          </a:xfrm>
        </p:spPr>
        <p:txBody>
          <a:bodyPr/>
          <a:lstStyle/>
          <a:p>
            <a:r>
              <a:rPr lang="sv-SE" dirty="0" err="1"/>
              <a:t>ambujv@nus.edu.sg</a:t>
            </a:r>
            <a:endParaRPr lang="sv-SE" dirty="0"/>
          </a:p>
        </p:txBody>
      </p:sp>
    </p:spTree>
    <p:extLst>
      <p:ext uri="{BB962C8B-B14F-4D97-AF65-F5344CB8AC3E}">
        <p14:creationId xmlns:p14="http://schemas.microsoft.com/office/powerpoint/2010/main" val="2206631738"/>
      </p:ext>
    </p:extLst>
  </p:cSld>
  <p:clrMapOvr>
    <a:masterClrMapping/>
  </p:clrMapOvr>
  <mc:AlternateContent xmlns:mc="http://schemas.openxmlformats.org/markup-compatibility/2006" xmlns:p14="http://schemas.microsoft.com/office/powerpoint/2010/main">
    <mc:Choice Requires="p14">
      <p:transition spd="slow" p14:dur="2000" advTm="50469"/>
    </mc:Choice>
    <mc:Fallback xmlns="">
      <p:transition spd="slow" advTm="50469"/>
    </mc:Fallback>
  </mc:AlternateContent>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94373" y="1994565"/>
            <a:ext cx="8003247" cy="1509963"/>
          </a:xfrm>
        </p:spPr>
        <p:txBody>
          <a:bodyPr>
            <a:normAutofit/>
          </a:bodyPr>
          <a:lstStyle/>
          <a:p>
            <a:r>
              <a:rPr lang="en-GB" sz="7200" u="none" strike="noStrike" dirty="0">
                <a:effectLst/>
                <a:latin typeface="+mn-lt"/>
              </a:rPr>
              <a:t>Wireless Networking</a:t>
            </a:r>
            <a:endParaRPr lang="en-US" sz="52100" dirty="0">
              <a:latin typeface="+mn-lt"/>
            </a:endParaRPr>
          </a:p>
        </p:txBody>
      </p:sp>
      <p:sp>
        <p:nvSpPr>
          <p:cNvPr id="3" name="Subtitle 2"/>
          <p:cNvSpPr>
            <a:spLocks noGrp="1"/>
          </p:cNvSpPr>
          <p:nvPr>
            <p:ph type="subTitle" idx="1"/>
          </p:nvPr>
        </p:nvSpPr>
        <p:spPr>
          <a:xfrm>
            <a:off x="545345" y="3981328"/>
            <a:ext cx="11101304" cy="2229859"/>
          </a:xfrm>
        </p:spPr>
        <p:txBody>
          <a:bodyPr>
            <a:normAutofit fontScale="85000" lnSpcReduction="20000"/>
          </a:bodyPr>
          <a:lstStyle/>
          <a:p>
            <a:r>
              <a:rPr lang="en-US" sz="4800" dirty="0">
                <a:latin typeface="+mj-lt"/>
              </a:rPr>
              <a:t>Ambuj Varshney</a:t>
            </a:r>
          </a:p>
          <a:p>
            <a:r>
              <a:rPr lang="en-US" sz="3000" dirty="0">
                <a:latin typeface="+mj-lt"/>
              </a:rPr>
              <a:t>Assistant Professor,  National University of Singapore</a:t>
            </a:r>
          </a:p>
          <a:p>
            <a:r>
              <a:rPr lang="en-US" sz="3000" dirty="0">
                <a:latin typeface="+mj-lt"/>
              </a:rPr>
              <a:t>Wireless, Embedded Intelligence, Sensing, and Emerging Technologies Group</a:t>
            </a:r>
          </a:p>
          <a:p>
            <a:r>
              <a:rPr lang="en-US" sz="2800" dirty="0">
                <a:latin typeface="+mj-lt"/>
                <a:hlinkClick r:id="rId3"/>
              </a:rPr>
              <a:t>ambujv@nus.edu.sg</a:t>
            </a:r>
            <a:endParaRPr lang="en-US" sz="2800" dirty="0">
              <a:latin typeface="+mj-lt"/>
            </a:endParaRPr>
          </a:p>
          <a:p>
            <a:r>
              <a:rPr lang="en-US" dirty="0">
                <a:latin typeface="+mj-lt"/>
              </a:rPr>
              <a:t> </a:t>
            </a:r>
          </a:p>
        </p:txBody>
      </p:sp>
      <p:sp>
        <p:nvSpPr>
          <p:cNvPr id="8" name="Slide Number Placeholder 7">
            <a:extLst>
              <a:ext uri="{FF2B5EF4-FFF2-40B4-BE49-F238E27FC236}">
                <a16:creationId xmlns:a16="http://schemas.microsoft.com/office/drawing/2014/main" id="{5BDF4DBD-F86A-48EC-B4BE-E9B66CFF2E04}"/>
              </a:ext>
            </a:extLst>
          </p:cNvPr>
          <p:cNvSpPr>
            <a:spLocks noGrp="1"/>
          </p:cNvSpPr>
          <p:nvPr>
            <p:ph type="sldNum" sz="quarter" idx="12"/>
          </p:nvPr>
        </p:nvSpPr>
        <p:spPr/>
        <p:txBody>
          <a:bodyPr/>
          <a:lstStyle/>
          <a:p>
            <a:fld id="{687B7451-1438-CB4A-8106-82A64F1C7D7B}" type="slidenum">
              <a:rPr lang="sv-SE" smtClean="0"/>
              <a:t>147</a:t>
            </a:fld>
            <a:endParaRPr lang="sv-SE"/>
          </a:p>
        </p:txBody>
      </p:sp>
      <p:pic>
        <p:nvPicPr>
          <p:cNvPr id="7" name="Picture 6" descr="Logo, company name&#10;&#10;Description automatically generated">
            <a:extLst>
              <a:ext uri="{FF2B5EF4-FFF2-40B4-BE49-F238E27FC236}">
                <a16:creationId xmlns:a16="http://schemas.microsoft.com/office/drawing/2014/main" id="{7820BC9A-65F8-C5DC-AC87-8B4EAD88B94B}"/>
              </a:ext>
            </a:extLst>
          </p:cNvPr>
          <p:cNvPicPr>
            <a:picLocks noChangeAspect="1"/>
          </p:cNvPicPr>
          <p:nvPr/>
        </p:nvPicPr>
        <p:blipFill>
          <a:blip r:embed="rId4"/>
          <a:stretch>
            <a:fillRect/>
          </a:stretch>
        </p:blipFill>
        <p:spPr>
          <a:xfrm>
            <a:off x="10760068" y="5241576"/>
            <a:ext cx="1187463" cy="1566945"/>
          </a:xfrm>
          <a:prstGeom prst="rect">
            <a:avLst/>
          </a:prstGeom>
        </p:spPr>
      </p:pic>
      <p:sp>
        <p:nvSpPr>
          <p:cNvPr id="4" name="Title 1">
            <a:extLst>
              <a:ext uri="{FF2B5EF4-FFF2-40B4-BE49-F238E27FC236}">
                <a16:creationId xmlns:a16="http://schemas.microsoft.com/office/drawing/2014/main" id="{831862D1-FE66-F2B3-6774-3511C03148E6}"/>
              </a:ext>
            </a:extLst>
          </p:cNvPr>
          <p:cNvSpPr txBox="1">
            <a:spLocks/>
          </p:cNvSpPr>
          <p:nvPr/>
        </p:nvSpPr>
        <p:spPr>
          <a:xfrm>
            <a:off x="1374826" y="2232965"/>
            <a:ext cx="9442345" cy="1509963"/>
          </a:xfrm>
          <a:prstGeom prst="rect">
            <a:avLst/>
          </a:prstGeom>
        </p:spPr>
        <p:txBody>
          <a:bodyPr vert="horz" lIns="91440" tIns="45720" rIns="91440" bIns="45720" rtlCol="0" anchor="b">
            <a:normAutofit fontScale="25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sz="52100" dirty="0">
              <a:latin typeface="+mn-lt"/>
            </a:endParaRPr>
          </a:p>
        </p:txBody>
      </p:sp>
    </p:spTree>
    <p:extLst>
      <p:ext uri="{BB962C8B-B14F-4D97-AF65-F5344CB8AC3E}">
        <p14:creationId xmlns:p14="http://schemas.microsoft.com/office/powerpoint/2010/main" val="1186299134"/>
      </p:ext>
    </p:extLst>
  </p:cSld>
  <p:clrMapOvr>
    <a:masterClrMapping/>
  </p:clrMapOvr>
  <mc:AlternateContent xmlns:mc="http://schemas.openxmlformats.org/markup-compatibility/2006" xmlns:p14="http://schemas.microsoft.com/office/powerpoint/2010/main">
    <mc:Choice Requires="p14">
      <p:transition spd="slow" p14:dur="2000" advTm="32263"/>
    </mc:Choice>
    <mc:Fallback xmlns="">
      <p:transition spd="slow" advTm="32263"/>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47D87-1E19-4FBB-B004-B0C1906CBA4A}"/>
              </a:ext>
            </a:extLst>
          </p:cNvPr>
          <p:cNvSpPr>
            <a:spLocks noGrp="1"/>
          </p:cNvSpPr>
          <p:nvPr>
            <p:ph type="title"/>
          </p:nvPr>
        </p:nvSpPr>
        <p:spPr>
          <a:xfrm>
            <a:off x="698082" y="274733"/>
            <a:ext cx="8136904" cy="1008112"/>
          </a:xfrm>
        </p:spPr>
        <p:txBody>
          <a:bodyPr/>
          <a:lstStyle/>
          <a:p>
            <a:r>
              <a:rPr lang="en-SG" dirty="0"/>
              <a:t>TSCH Network</a:t>
            </a:r>
          </a:p>
        </p:txBody>
      </p:sp>
      <p:sp>
        <p:nvSpPr>
          <p:cNvPr id="4" name="Slide Number Placeholder 3">
            <a:extLst>
              <a:ext uri="{FF2B5EF4-FFF2-40B4-BE49-F238E27FC236}">
                <a16:creationId xmlns:a16="http://schemas.microsoft.com/office/drawing/2014/main" id="{A13D6CF2-56D2-4697-B49B-3447171282E7}"/>
              </a:ext>
            </a:extLst>
          </p:cNvPr>
          <p:cNvSpPr>
            <a:spLocks noGrp="1"/>
          </p:cNvSpPr>
          <p:nvPr>
            <p:ph type="sldNum" sz="quarter" idx="12"/>
          </p:nvPr>
        </p:nvSpPr>
        <p:spPr/>
        <p:txBody>
          <a:bodyPr/>
          <a:lstStyle/>
          <a:p>
            <a:fld id="{69E57DC2-970A-4B3E-BB1C-7A09969E49DF}" type="slidenum">
              <a:rPr lang="en-US" smtClean="0">
                <a:solidFill>
                  <a:srgbClr val="191B0E"/>
                </a:solidFill>
              </a:rPr>
              <a:pPr/>
              <a:t>15</a:t>
            </a:fld>
            <a:endParaRPr lang="en-US" dirty="0">
              <a:solidFill>
                <a:srgbClr val="191B0E"/>
              </a:solidFill>
            </a:endParaRPr>
          </a:p>
        </p:txBody>
      </p:sp>
      <p:pic>
        <p:nvPicPr>
          <p:cNvPr id="5" name="Picture 4">
            <a:extLst>
              <a:ext uri="{FF2B5EF4-FFF2-40B4-BE49-F238E27FC236}">
                <a16:creationId xmlns:a16="http://schemas.microsoft.com/office/drawing/2014/main" id="{6A694C23-0084-4D97-9C82-DE6E58FE58A7}"/>
              </a:ext>
            </a:extLst>
          </p:cNvPr>
          <p:cNvPicPr>
            <a:picLocks noChangeAspect="1"/>
          </p:cNvPicPr>
          <p:nvPr/>
        </p:nvPicPr>
        <p:blipFill>
          <a:blip r:embed="rId2"/>
          <a:stretch>
            <a:fillRect/>
          </a:stretch>
        </p:blipFill>
        <p:spPr>
          <a:xfrm>
            <a:off x="2690618" y="1282845"/>
            <a:ext cx="7291582" cy="3086142"/>
          </a:xfrm>
          <a:prstGeom prst="rect">
            <a:avLst/>
          </a:prstGeom>
        </p:spPr>
      </p:pic>
      <p:sp>
        <p:nvSpPr>
          <p:cNvPr id="6" name="TextBox 5">
            <a:extLst>
              <a:ext uri="{FF2B5EF4-FFF2-40B4-BE49-F238E27FC236}">
                <a16:creationId xmlns:a16="http://schemas.microsoft.com/office/drawing/2014/main" id="{A8658119-3F92-4B00-8211-DC4AB14CB1C7}"/>
              </a:ext>
            </a:extLst>
          </p:cNvPr>
          <p:cNvSpPr txBox="1"/>
          <p:nvPr/>
        </p:nvSpPr>
        <p:spPr>
          <a:xfrm>
            <a:off x="698082" y="4723030"/>
            <a:ext cx="11265790" cy="1815882"/>
          </a:xfrm>
          <a:prstGeom prst="rect">
            <a:avLst/>
          </a:prstGeom>
          <a:noFill/>
        </p:spPr>
        <p:txBody>
          <a:bodyPr wrap="square" rtlCol="0">
            <a:spAutoFit/>
          </a:bodyPr>
          <a:lstStyle/>
          <a:p>
            <a:pPr marL="342900" indent="-342900">
              <a:buFont typeface="Arial" panose="020B0604020202020204" pitchFamily="34" charset="0"/>
              <a:buChar char="•"/>
            </a:pPr>
            <a:r>
              <a:rPr lang="en-SG" sz="2800" dirty="0">
                <a:latin typeface="+mj-lt"/>
              </a:rPr>
              <a:t>Time is divided into slots, multiple slots form a </a:t>
            </a:r>
            <a:r>
              <a:rPr lang="en-SG" sz="2800" dirty="0" err="1">
                <a:latin typeface="+mj-lt"/>
              </a:rPr>
              <a:t>slotframe</a:t>
            </a:r>
            <a:endParaRPr lang="en-SG" sz="2800" dirty="0">
              <a:latin typeface="+mj-lt"/>
            </a:endParaRPr>
          </a:p>
          <a:p>
            <a:pPr marL="342900" indent="-342900">
              <a:buFont typeface="Arial" panose="020B0604020202020204" pitchFamily="34" charset="0"/>
              <a:buChar char="•"/>
            </a:pPr>
            <a:r>
              <a:rPr lang="en-SG" sz="2800" dirty="0">
                <a:latin typeface="+mj-lt"/>
              </a:rPr>
              <a:t>Sends to receiver on slots it is listening on (e.g. green to C, red to A)</a:t>
            </a:r>
          </a:p>
          <a:p>
            <a:pPr marL="342900" indent="-342900">
              <a:buFont typeface="Arial" panose="020B0604020202020204" pitchFamily="34" charset="0"/>
              <a:buChar char="•"/>
            </a:pPr>
            <a:r>
              <a:rPr lang="en-SG" sz="2800" dirty="0">
                <a:latin typeface="+mj-lt"/>
              </a:rPr>
              <a:t>Frequency chosen for a timeslot is based on a pseudo-random pattern</a:t>
            </a:r>
          </a:p>
          <a:p>
            <a:pPr marL="342900" indent="-342900">
              <a:buFont typeface="Arial" panose="020B0604020202020204" pitchFamily="34" charset="0"/>
              <a:buChar char="•"/>
            </a:pPr>
            <a:r>
              <a:rPr lang="en-SG" sz="2800" dirty="0">
                <a:latin typeface="+mj-lt"/>
              </a:rPr>
              <a:t>Scheduling policy is not standardized  </a:t>
            </a:r>
          </a:p>
        </p:txBody>
      </p:sp>
    </p:spTree>
    <p:extLst>
      <p:ext uri="{BB962C8B-B14F-4D97-AF65-F5344CB8AC3E}">
        <p14:creationId xmlns:p14="http://schemas.microsoft.com/office/powerpoint/2010/main" val="5982863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5A04A-97CA-4161-AE87-901402B4AD6C}"/>
              </a:ext>
            </a:extLst>
          </p:cNvPr>
          <p:cNvSpPr>
            <a:spLocks noGrp="1"/>
          </p:cNvSpPr>
          <p:nvPr>
            <p:ph type="title"/>
          </p:nvPr>
        </p:nvSpPr>
        <p:spPr/>
        <p:txBody>
          <a:bodyPr/>
          <a:lstStyle/>
          <a:p>
            <a:r>
              <a:rPr lang="en-US" dirty="0"/>
              <a:t>802.15.4 Overview</a:t>
            </a:r>
          </a:p>
        </p:txBody>
      </p:sp>
      <p:sp>
        <p:nvSpPr>
          <p:cNvPr id="3" name="Content Placeholder 2">
            <a:extLst>
              <a:ext uri="{FF2B5EF4-FFF2-40B4-BE49-F238E27FC236}">
                <a16:creationId xmlns:a16="http://schemas.microsoft.com/office/drawing/2014/main" id="{8E9B3E1D-A333-42E5-942D-F04AD551BA0C}"/>
              </a:ext>
            </a:extLst>
          </p:cNvPr>
          <p:cNvSpPr>
            <a:spLocks noGrp="1"/>
          </p:cNvSpPr>
          <p:nvPr>
            <p:ph idx="1"/>
          </p:nvPr>
        </p:nvSpPr>
        <p:spPr/>
        <p:txBody>
          <a:bodyPr/>
          <a:lstStyle/>
          <a:p>
            <a:r>
              <a:rPr lang="en-US" dirty="0">
                <a:latin typeface="+mj-lt"/>
              </a:rPr>
              <a:t>Goals</a:t>
            </a:r>
          </a:p>
          <a:p>
            <a:pPr lvl="1"/>
            <a:r>
              <a:rPr lang="en-US" dirty="0">
                <a:latin typeface="+mj-lt"/>
              </a:rPr>
              <a:t>Explicit support for low-cost, low-power, low-throughput devices</a:t>
            </a:r>
          </a:p>
          <a:p>
            <a:pPr lvl="1"/>
            <a:r>
              <a:rPr lang="en-US" dirty="0">
                <a:latin typeface="+mj-lt"/>
              </a:rPr>
              <a:t>Focus on low complexity for specification</a:t>
            </a:r>
          </a:p>
          <a:p>
            <a:pPr lvl="2"/>
            <a:r>
              <a:rPr lang="en-US" dirty="0">
                <a:latin typeface="+mj-lt"/>
              </a:rPr>
              <a:t>Only PHY and MAC are part of specification</a:t>
            </a:r>
          </a:p>
          <a:p>
            <a:pPr lvl="1"/>
            <a:r>
              <a:rPr lang="en-US" dirty="0">
                <a:latin typeface="+mj-lt"/>
              </a:rPr>
              <a:t>Target home automation</a:t>
            </a:r>
          </a:p>
          <a:p>
            <a:pPr lvl="2"/>
            <a:r>
              <a:rPr lang="en-US" dirty="0">
                <a:latin typeface="+mj-lt"/>
              </a:rPr>
              <a:t>Secondarily industrial control/monitoring, vehicular sensing, and agricultural uses</a:t>
            </a:r>
          </a:p>
          <a:p>
            <a:pPr marL="914400" lvl="2" indent="0">
              <a:buNone/>
            </a:pPr>
            <a:endParaRPr lang="en-US" dirty="0">
              <a:latin typeface="+mj-lt"/>
            </a:endParaRPr>
          </a:p>
        </p:txBody>
      </p:sp>
      <p:sp>
        <p:nvSpPr>
          <p:cNvPr id="4" name="Slide Number Placeholder 3">
            <a:extLst>
              <a:ext uri="{FF2B5EF4-FFF2-40B4-BE49-F238E27FC236}">
                <a16:creationId xmlns:a16="http://schemas.microsoft.com/office/drawing/2014/main" id="{00ECAC34-ABF0-4293-8B3C-DBAA9039E861}"/>
              </a:ext>
            </a:extLst>
          </p:cNvPr>
          <p:cNvSpPr>
            <a:spLocks noGrp="1"/>
          </p:cNvSpPr>
          <p:nvPr>
            <p:ph type="sldNum" sz="quarter" idx="12"/>
          </p:nvPr>
        </p:nvSpPr>
        <p:spPr/>
        <p:txBody>
          <a:bodyPr/>
          <a:lstStyle/>
          <a:p>
            <a:fld id="{0778C724-3839-4D76-A707-B4C23905D055}" type="slidenum">
              <a:rPr lang="en-US" smtClean="0"/>
              <a:t>16</a:t>
            </a:fld>
            <a:endParaRPr lang="en-US"/>
          </a:p>
        </p:txBody>
      </p:sp>
    </p:spTree>
    <p:extLst>
      <p:ext uri="{BB962C8B-B14F-4D97-AF65-F5344CB8AC3E}">
        <p14:creationId xmlns:p14="http://schemas.microsoft.com/office/powerpoint/2010/main" val="23510971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44951-4081-4E64-A9D0-3923475CDCE3}"/>
              </a:ext>
            </a:extLst>
          </p:cNvPr>
          <p:cNvSpPr>
            <a:spLocks noGrp="1"/>
          </p:cNvSpPr>
          <p:nvPr>
            <p:ph type="title"/>
          </p:nvPr>
        </p:nvSpPr>
        <p:spPr>
          <a:xfrm>
            <a:off x="723900" y="261143"/>
            <a:ext cx="10515600" cy="1325563"/>
          </a:xfrm>
        </p:spPr>
        <p:txBody>
          <a:bodyPr/>
          <a:lstStyle/>
          <a:p>
            <a:r>
              <a:rPr lang="en-US" dirty="0"/>
              <a:t>802.15.4 RF channels</a:t>
            </a:r>
          </a:p>
        </p:txBody>
      </p:sp>
      <p:sp>
        <p:nvSpPr>
          <p:cNvPr id="3" name="Content Placeholder 2">
            <a:extLst>
              <a:ext uri="{FF2B5EF4-FFF2-40B4-BE49-F238E27FC236}">
                <a16:creationId xmlns:a16="http://schemas.microsoft.com/office/drawing/2014/main" id="{55B975FA-1E6E-4A59-AD63-4808D17BBBB0}"/>
              </a:ext>
            </a:extLst>
          </p:cNvPr>
          <p:cNvSpPr>
            <a:spLocks noGrp="1"/>
          </p:cNvSpPr>
          <p:nvPr>
            <p:ph idx="1"/>
          </p:nvPr>
        </p:nvSpPr>
        <p:spPr>
          <a:xfrm>
            <a:off x="607595" y="1143000"/>
            <a:ext cx="5374105" cy="5029200"/>
          </a:xfrm>
        </p:spPr>
        <p:txBody>
          <a:bodyPr/>
          <a:lstStyle/>
          <a:p>
            <a:r>
              <a:rPr lang="en-US" dirty="0">
                <a:latin typeface="+mj-lt"/>
              </a:rPr>
              <a:t>27 channels across three bands</a:t>
            </a:r>
          </a:p>
          <a:p>
            <a:r>
              <a:rPr lang="en-US" dirty="0">
                <a:latin typeface="+mj-lt"/>
              </a:rPr>
              <a:t>5 MHz channel separation at 2.4 GHz</a:t>
            </a:r>
          </a:p>
          <a:p>
            <a:pPr lvl="1"/>
            <a:r>
              <a:rPr lang="en-US" dirty="0">
                <a:latin typeface="+mj-lt"/>
              </a:rPr>
              <a:t>Compare to 2 MHz for BLE</a:t>
            </a:r>
          </a:p>
        </p:txBody>
      </p:sp>
      <p:sp>
        <p:nvSpPr>
          <p:cNvPr id="4" name="Slide Number Placeholder 3">
            <a:extLst>
              <a:ext uri="{FF2B5EF4-FFF2-40B4-BE49-F238E27FC236}">
                <a16:creationId xmlns:a16="http://schemas.microsoft.com/office/drawing/2014/main" id="{5DA6133D-920D-4F28-92C4-70A547F60B5C}"/>
              </a:ext>
            </a:extLst>
          </p:cNvPr>
          <p:cNvSpPr>
            <a:spLocks noGrp="1"/>
          </p:cNvSpPr>
          <p:nvPr>
            <p:ph type="sldNum" sz="quarter" idx="12"/>
          </p:nvPr>
        </p:nvSpPr>
        <p:spPr/>
        <p:txBody>
          <a:bodyPr/>
          <a:lstStyle/>
          <a:p>
            <a:fld id="{0778C724-3839-4D76-A707-B4C23905D055}" type="slidenum">
              <a:rPr lang="en-US" smtClean="0"/>
              <a:t>17</a:t>
            </a:fld>
            <a:endParaRPr lang="en-US"/>
          </a:p>
        </p:txBody>
      </p:sp>
      <p:pic>
        <p:nvPicPr>
          <p:cNvPr id="1026" name="Picture 2">
            <a:extLst>
              <a:ext uri="{FF2B5EF4-FFF2-40B4-BE49-F238E27FC236}">
                <a16:creationId xmlns:a16="http://schemas.microsoft.com/office/drawing/2014/main" id="{2C224C99-DF5A-4FCF-9ACE-62BFA897D2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2177" y="3355975"/>
            <a:ext cx="8096250" cy="291465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Figure 5 from Home networking with IEEE 802.15.4: a developing standard for  low-rate wireless personal area networks | Semantic Scholar">
            <a:extLst>
              <a:ext uri="{FF2B5EF4-FFF2-40B4-BE49-F238E27FC236}">
                <a16:creationId xmlns:a16="http://schemas.microsoft.com/office/drawing/2014/main" id="{EEE725D0-BF6B-4739-8A37-A0F215E6A29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3614" b="6145"/>
          <a:stretch/>
        </p:blipFill>
        <p:spPr bwMode="auto">
          <a:xfrm>
            <a:off x="6093994" y="273050"/>
            <a:ext cx="5535194" cy="2854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68799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55024-2F85-4C06-B4B5-4D96710EEB18}"/>
              </a:ext>
            </a:extLst>
          </p:cNvPr>
          <p:cNvSpPr>
            <a:spLocks noGrp="1"/>
          </p:cNvSpPr>
          <p:nvPr>
            <p:ph type="title"/>
          </p:nvPr>
        </p:nvSpPr>
        <p:spPr>
          <a:xfrm>
            <a:off x="607595" y="221955"/>
            <a:ext cx="10515600" cy="1325563"/>
          </a:xfrm>
        </p:spPr>
        <p:txBody>
          <a:bodyPr/>
          <a:lstStyle/>
          <a:p>
            <a:r>
              <a:rPr lang="en-US" dirty="0"/>
              <a:t>802.15.4 network topologies</a:t>
            </a:r>
          </a:p>
        </p:txBody>
      </p:sp>
      <p:sp>
        <p:nvSpPr>
          <p:cNvPr id="3" name="Content Placeholder 2">
            <a:extLst>
              <a:ext uri="{FF2B5EF4-FFF2-40B4-BE49-F238E27FC236}">
                <a16:creationId xmlns:a16="http://schemas.microsoft.com/office/drawing/2014/main" id="{24B57D80-DC55-4C9B-9287-D4D871A0B856}"/>
              </a:ext>
            </a:extLst>
          </p:cNvPr>
          <p:cNvSpPr>
            <a:spLocks noGrp="1"/>
          </p:cNvSpPr>
          <p:nvPr>
            <p:ph idx="1"/>
          </p:nvPr>
        </p:nvSpPr>
        <p:spPr>
          <a:xfrm>
            <a:off x="607595" y="1143000"/>
            <a:ext cx="10972799" cy="5029200"/>
          </a:xfrm>
        </p:spPr>
        <p:txBody>
          <a:bodyPr/>
          <a:lstStyle/>
          <a:p>
            <a:r>
              <a:rPr lang="en-US" dirty="0">
                <a:latin typeface="+mj-lt"/>
              </a:rPr>
              <a:t>Only specifies PHY and MAC, but has use cases in mind</a:t>
            </a:r>
          </a:p>
        </p:txBody>
      </p:sp>
      <p:sp>
        <p:nvSpPr>
          <p:cNvPr id="4" name="Slide Number Placeholder 3">
            <a:extLst>
              <a:ext uri="{FF2B5EF4-FFF2-40B4-BE49-F238E27FC236}">
                <a16:creationId xmlns:a16="http://schemas.microsoft.com/office/drawing/2014/main" id="{4BCC2A7C-5403-461D-AC1B-B95B502B5DFD}"/>
              </a:ext>
            </a:extLst>
          </p:cNvPr>
          <p:cNvSpPr>
            <a:spLocks noGrp="1"/>
          </p:cNvSpPr>
          <p:nvPr>
            <p:ph type="sldNum" sz="quarter" idx="12"/>
          </p:nvPr>
        </p:nvSpPr>
        <p:spPr/>
        <p:txBody>
          <a:bodyPr/>
          <a:lstStyle/>
          <a:p>
            <a:fld id="{0778C724-3839-4D76-A707-B4C23905D055}" type="slidenum">
              <a:rPr lang="en-US" smtClean="0"/>
              <a:t>18</a:t>
            </a:fld>
            <a:endParaRPr lang="en-US"/>
          </a:p>
        </p:txBody>
      </p:sp>
      <p:pic>
        <p:nvPicPr>
          <p:cNvPr id="7" name="Picture 6">
            <a:extLst>
              <a:ext uri="{FF2B5EF4-FFF2-40B4-BE49-F238E27FC236}">
                <a16:creationId xmlns:a16="http://schemas.microsoft.com/office/drawing/2014/main" id="{135BBB30-CF92-44A7-9CAA-A83ED7FB751F}"/>
              </a:ext>
            </a:extLst>
          </p:cNvPr>
          <p:cNvPicPr>
            <a:picLocks noChangeAspect="1"/>
          </p:cNvPicPr>
          <p:nvPr/>
        </p:nvPicPr>
        <p:blipFill>
          <a:blip r:embed="rId2"/>
          <a:stretch>
            <a:fillRect/>
          </a:stretch>
        </p:blipFill>
        <p:spPr>
          <a:xfrm>
            <a:off x="2369199" y="1952036"/>
            <a:ext cx="7449590" cy="4220164"/>
          </a:xfrm>
          <a:prstGeom prst="rect">
            <a:avLst/>
          </a:prstGeom>
        </p:spPr>
      </p:pic>
    </p:spTree>
    <p:extLst>
      <p:ext uri="{BB962C8B-B14F-4D97-AF65-F5344CB8AC3E}">
        <p14:creationId xmlns:p14="http://schemas.microsoft.com/office/powerpoint/2010/main" val="41366908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55024-2F85-4C06-B4B5-4D96710EEB18}"/>
              </a:ext>
            </a:extLst>
          </p:cNvPr>
          <p:cNvSpPr>
            <a:spLocks noGrp="1"/>
          </p:cNvSpPr>
          <p:nvPr>
            <p:ph type="title"/>
          </p:nvPr>
        </p:nvSpPr>
        <p:spPr>
          <a:xfrm>
            <a:off x="607596" y="196849"/>
            <a:ext cx="10515600" cy="1325563"/>
          </a:xfrm>
        </p:spPr>
        <p:txBody>
          <a:bodyPr/>
          <a:lstStyle/>
          <a:p>
            <a:r>
              <a:rPr lang="en-US" dirty="0"/>
              <a:t>Star and Tree topologies</a:t>
            </a:r>
          </a:p>
        </p:txBody>
      </p:sp>
      <p:sp>
        <p:nvSpPr>
          <p:cNvPr id="4" name="Slide Number Placeholder 3">
            <a:extLst>
              <a:ext uri="{FF2B5EF4-FFF2-40B4-BE49-F238E27FC236}">
                <a16:creationId xmlns:a16="http://schemas.microsoft.com/office/drawing/2014/main" id="{4BCC2A7C-5403-461D-AC1B-B95B502B5DFD}"/>
              </a:ext>
            </a:extLst>
          </p:cNvPr>
          <p:cNvSpPr>
            <a:spLocks noGrp="1"/>
          </p:cNvSpPr>
          <p:nvPr>
            <p:ph type="sldNum" sz="quarter" idx="12"/>
          </p:nvPr>
        </p:nvSpPr>
        <p:spPr/>
        <p:txBody>
          <a:bodyPr/>
          <a:lstStyle/>
          <a:p>
            <a:fld id="{0778C724-3839-4D76-A707-B4C23905D055}" type="slidenum">
              <a:rPr lang="en-US" smtClean="0"/>
              <a:t>19</a:t>
            </a:fld>
            <a:endParaRPr lang="en-US"/>
          </a:p>
        </p:txBody>
      </p:sp>
      <p:pic>
        <p:nvPicPr>
          <p:cNvPr id="10" name="Picture 9">
            <a:extLst>
              <a:ext uri="{FF2B5EF4-FFF2-40B4-BE49-F238E27FC236}">
                <a16:creationId xmlns:a16="http://schemas.microsoft.com/office/drawing/2014/main" id="{D8511F34-0249-46B7-B226-FCEFB8FFDD39}"/>
              </a:ext>
            </a:extLst>
          </p:cNvPr>
          <p:cNvPicPr>
            <a:picLocks noChangeAspect="1"/>
          </p:cNvPicPr>
          <p:nvPr/>
        </p:nvPicPr>
        <p:blipFill>
          <a:blip r:embed="rId2"/>
          <a:stretch>
            <a:fillRect/>
          </a:stretch>
        </p:blipFill>
        <p:spPr>
          <a:xfrm>
            <a:off x="6375985" y="2908300"/>
            <a:ext cx="4990515" cy="3485297"/>
          </a:xfrm>
          <a:prstGeom prst="rect">
            <a:avLst/>
          </a:prstGeom>
        </p:spPr>
      </p:pic>
      <p:pic>
        <p:nvPicPr>
          <p:cNvPr id="8" name="Picture 7">
            <a:extLst>
              <a:ext uri="{FF2B5EF4-FFF2-40B4-BE49-F238E27FC236}">
                <a16:creationId xmlns:a16="http://schemas.microsoft.com/office/drawing/2014/main" id="{4F11166D-4E75-4143-A5E1-A8EEB1FE757C}"/>
              </a:ext>
            </a:extLst>
          </p:cNvPr>
          <p:cNvPicPr>
            <a:picLocks noChangeAspect="1"/>
          </p:cNvPicPr>
          <p:nvPr/>
        </p:nvPicPr>
        <p:blipFill rotWithShape="1">
          <a:blip r:embed="rId3"/>
          <a:srcRect t="1965"/>
          <a:stretch/>
        </p:blipFill>
        <p:spPr>
          <a:xfrm>
            <a:off x="8155959" y="136525"/>
            <a:ext cx="3424435" cy="2771775"/>
          </a:xfrm>
          <a:prstGeom prst="rect">
            <a:avLst/>
          </a:prstGeom>
        </p:spPr>
      </p:pic>
      <p:sp>
        <p:nvSpPr>
          <p:cNvPr id="3" name="Content Placeholder 2">
            <a:extLst>
              <a:ext uri="{FF2B5EF4-FFF2-40B4-BE49-F238E27FC236}">
                <a16:creationId xmlns:a16="http://schemas.microsoft.com/office/drawing/2014/main" id="{24B57D80-DC55-4C9B-9287-D4D871A0B856}"/>
              </a:ext>
            </a:extLst>
          </p:cNvPr>
          <p:cNvSpPr>
            <a:spLocks noGrp="1"/>
          </p:cNvSpPr>
          <p:nvPr>
            <p:ph idx="1"/>
          </p:nvPr>
        </p:nvSpPr>
        <p:spPr>
          <a:xfrm>
            <a:off x="607596" y="1143000"/>
            <a:ext cx="11101804" cy="5029200"/>
          </a:xfrm>
        </p:spPr>
        <p:txBody>
          <a:bodyPr/>
          <a:lstStyle/>
          <a:p>
            <a:r>
              <a:rPr lang="en-US" dirty="0">
                <a:latin typeface="+mj-lt"/>
              </a:rPr>
              <a:t>PAN Coordinator</a:t>
            </a:r>
          </a:p>
          <a:p>
            <a:pPr lvl="1"/>
            <a:r>
              <a:rPr lang="en-US" dirty="0">
                <a:latin typeface="+mj-lt"/>
              </a:rPr>
              <a:t>Receives and relays all messages</a:t>
            </a:r>
          </a:p>
          <a:p>
            <a:pPr lvl="1"/>
            <a:r>
              <a:rPr lang="en-US" dirty="0">
                <a:latin typeface="+mj-lt"/>
              </a:rPr>
              <a:t>Most capable and power-intensive</a:t>
            </a:r>
          </a:p>
          <a:p>
            <a:r>
              <a:rPr lang="en-US" dirty="0">
                <a:latin typeface="+mj-lt"/>
              </a:rPr>
              <a:t>Coordinators (a.k.a. Routers)</a:t>
            </a:r>
          </a:p>
          <a:p>
            <a:pPr lvl="1"/>
            <a:r>
              <a:rPr lang="en-US" dirty="0">
                <a:latin typeface="+mj-lt"/>
              </a:rPr>
              <a:t>Control “clusters”</a:t>
            </a:r>
          </a:p>
          <a:p>
            <a:pPr lvl="1"/>
            <a:r>
              <a:rPr lang="en-US" dirty="0">
                <a:latin typeface="+mj-lt"/>
              </a:rPr>
              <a:t>Receives and relays to its children</a:t>
            </a:r>
          </a:p>
          <a:p>
            <a:pPr lvl="1"/>
            <a:r>
              <a:rPr lang="en-US" dirty="0">
                <a:latin typeface="+mj-lt"/>
              </a:rPr>
              <a:t>Communicates up to parent coordinator</a:t>
            </a:r>
          </a:p>
          <a:p>
            <a:r>
              <a:rPr lang="en-US" dirty="0">
                <a:latin typeface="+mj-lt"/>
              </a:rPr>
              <a:t>End Devices</a:t>
            </a:r>
          </a:p>
          <a:p>
            <a:pPr lvl="1"/>
            <a:r>
              <a:rPr lang="en-US" dirty="0">
                <a:latin typeface="+mj-lt"/>
              </a:rPr>
              <a:t>Only communicate with single</a:t>
            </a:r>
            <a:br>
              <a:rPr lang="en-US" dirty="0">
                <a:latin typeface="+mj-lt"/>
              </a:rPr>
            </a:br>
            <a:r>
              <a:rPr lang="en-US" dirty="0">
                <a:latin typeface="+mj-lt"/>
              </a:rPr>
              <a:t>parent coordinator</a:t>
            </a:r>
          </a:p>
          <a:p>
            <a:pPr lvl="1"/>
            <a:r>
              <a:rPr lang="en-US" dirty="0">
                <a:latin typeface="+mj-lt"/>
              </a:rPr>
              <a:t>Least capable and power intensive</a:t>
            </a:r>
          </a:p>
        </p:txBody>
      </p:sp>
      <p:sp>
        <p:nvSpPr>
          <p:cNvPr id="11" name="Oval 10">
            <a:extLst>
              <a:ext uri="{FF2B5EF4-FFF2-40B4-BE49-F238E27FC236}">
                <a16:creationId xmlns:a16="http://schemas.microsoft.com/office/drawing/2014/main" id="{32F8923F-EF24-4BA9-8BA0-BD0F0DA4463C}"/>
              </a:ext>
            </a:extLst>
          </p:cNvPr>
          <p:cNvSpPr/>
          <p:nvPr/>
        </p:nvSpPr>
        <p:spPr>
          <a:xfrm>
            <a:off x="8724900" y="4241800"/>
            <a:ext cx="2247900" cy="19304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libri Light" panose="020F0302020204030204" pitchFamily="34" charset="0"/>
            </a:endParaRPr>
          </a:p>
        </p:txBody>
      </p:sp>
      <p:sp>
        <p:nvSpPr>
          <p:cNvPr id="12" name="Oval 11">
            <a:extLst>
              <a:ext uri="{FF2B5EF4-FFF2-40B4-BE49-F238E27FC236}">
                <a16:creationId xmlns:a16="http://schemas.microsoft.com/office/drawing/2014/main" id="{533118C3-C05A-419A-816C-08395FC7AB7C}"/>
              </a:ext>
            </a:extLst>
          </p:cNvPr>
          <p:cNvSpPr/>
          <p:nvPr/>
        </p:nvSpPr>
        <p:spPr>
          <a:xfrm>
            <a:off x="6375984" y="4241800"/>
            <a:ext cx="1263358" cy="19304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libri Light" panose="020F0302020204030204" pitchFamily="34" charset="0"/>
            </a:endParaRPr>
          </a:p>
        </p:txBody>
      </p:sp>
      <p:sp>
        <p:nvSpPr>
          <p:cNvPr id="13" name="Oval 12">
            <a:extLst>
              <a:ext uri="{FF2B5EF4-FFF2-40B4-BE49-F238E27FC236}">
                <a16:creationId xmlns:a16="http://schemas.microsoft.com/office/drawing/2014/main" id="{57CECBC0-3880-479E-B7EB-B36230CAD488}"/>
              </a:ext>
            </a:extLst>
          </p:cNvPr>
          <p:cNvSpPr/>
          <p:nvPr/>
        </p:nvSpPr>
        <p:spPr>
          <a:xfrm>
            <a:off x="7639342" y="4241801"/>
            <a:ext cx="1085558" cy="17653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libri Light" panose="020F0302020204030204" pitchFamily="34" charset="0"/>
            </a:endParaRPr>
          </a:p>
        </p:txBody>
      </p:sp>
      <p:sp>
        <p:nvSpPr>
          <p:cNvPr id="14" name="Oval 13">
            <a:extLst>
              <a:ext uri="{FF2B5EF4-FFF2-40B4-BE49-F238E27FC236}">
                <a16:creationId xmlns:a16="http://schemas.microsoft.com/office/drawing/2014/main" id="{C87B9705-3BE1-48A9-9D35-5170C398B5E5}"/>
              </a:ext>
            </a:extLst>
          </p:cNvPr>
          <p:cNvSpPr/>
          <p:nvPr/>
        </p:nvSpPr>
        <p:spPr>
          <a:xfrm>
            <a:off x="7785684" y="3000374"/>
            <a:ext cx="2882316" cy="124142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libri Light" panose="020F0302020204030204" pitchFamily="34" charset="0"/>
            </a:endParaRPr>
          </a:p>
        </p:txBody>
      </p:sp>
    </p:spTree>
    <p:extLst>
      <p:ext uri="{BB962C8B-B14F-4D97-AF65-F5344CB8AC3E}">
        <p14:creationId xmlns:p14="http://schemas.microsoft.com/office/powerpoint/2010/main" val="26839811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12126" y="3102883"/>
            <a:ext cx="9367748" cy="1693324"/>
          </a:xfrm>
        </p:spPr>
        <p:txBody>
          <a:bodyPr>
            <a:normAutofit/>
          </a:bodyPr>
          <a:lstStyle/>
          <a:p>
            <a:pPr marL="0" indent="0" algn="ctr">
              <a:buNone/>
            </a:pPr>
            <a:r>
              <a:rPr lang="en-US" sz="4800" dirty="0"/>
              <a:t>Administration and Course Logistics</a:t>
            </a:r>
          </a:p>
          <a:p>
            <a:pPr marL="457200" indent="-457200">
              <a:buFont typeface="+mj-lt"/>
              <a:buAutoNum type="arabicPeriod"/>
            </a:pPr>
            <a:endParaRPr lang="en-US" sz="2000" dirty="0">
              <a:latin typeface="+mj-lt"/>
            </a:endParaRPr>
          </a:p>
          <a:p>
            <a:endParaRPr lang="en-US" dirty="0">
              <a:latin typeface="+mj-lt"/>
            </a:endParaRPr>
          </a:p>
        </p:txBody>
      </p:sp>
      <p:sp>
        <p:nvSpPr>
          <p:cNvPr id="12" name="Slide Number Placeholder 11">
            <a:extLst>
              <a:ext uri="{FF2B5EF4-FFF2-40B4-BE49-F238E27FC236}">
                <a16:creationId xmlns:a16="http://schemas.microsoft.com/office/drawing/2014/main" id="{9E4C5F5A-700B-44FB-9E95-6F4C5C125A8E}"/>
              </a:ext>
            </a:extLst>
          </p:cNvPr>
          <p:cNvSpPr>
            <a:spLocks noGrp="1"/>
          </p:cNvSpPr>
          <p:nvPr>
            <p:ph type="sldNum" sz="quarter" idx="12"/>
          </p:nvPr>
        </p:nvSpPr>
        <p:spPr/>
        <p:txBody>
          <a:bodyPr/>
          <a:lstStyle/>
          <a:p>
            <a:fld id="{687B7451-1438-CB4A-8106-82A64F1C7D7B}" type="slidenum">
              <a:rPr lang="sv-SE" smtClean="0"/>
              <a:t>2</a:t>
            </a:fld>
            <a:endParaRPr lang="sv-SE"/>
          </a:p>
        </p:txBody>
      </p:sp>
      <p:sp>
        <p:nvSpPr>
          <p:cNvPr id="2" name="Footer Placeholder 1">
            <a:extLst>
              <a:ext uri="{FF2B5EF4-FFF2-40B4-BE49-F238E27FC236}">
                <a16:creationId xmlns:a16="http://schemas.microsoft.com/office/drawing/2014/main" id="{4BF8FC63-B61F-4084-9936-C126CAD461C4}"/>
              </a:ext>
            </a:extLst>
          </p:cNvPr>
          <p:cNvSpPr>
            <a:spLocks noGrp="1"/>
          </p:cNvSpPr>
          <p:nvPr>
            <p:ph type="ftr" sz="quarter" idx="11"/>
          </p:nvPr>
        </p:nvSpPr>
        <p:spPr/>
        <p:txBody>
          <a:bodyPr/>
          <a:lstStyle/>
          <a:p>
            <a:r>
              <a:rPr lang="sv-SE" dirty="0" err="1"/>
              <a:t>ambujv@nus.edu.sg</a:t>
            </a:r>
            <a:endParaRPr lang="sv-SE" dirty="0"/>
          </a:p>
        </p:txBody>
      </p:sp>
    </p:spTree>
    <p:extLst>
      <p:ext uri="{BB962C8B-B14F-4D97-AF65-F5344CB8AC3E}">
        <p14:creationId xmlns:p14="http://schemas.microsoft.com/office/powerpoint/2010/main" val="20470000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56B07-149E-4CAE-A602-AFE225AD0DF0}"/>
              </a:ext>
            </a:extLst>
          </p:cNvPr>
          <p:cNvSpPr>
            <a:spLocks noGrp="1"/>
          </p:cNvSpPr>
          <p:nvPr>
            <p:ph type="title"/>
          </p:nvPr>
        </p:nvSpPr>
        <p:spPr/>
        <p:txBody>
          <a:bodyPr/>
          <a:lstStyle/>
          <a:p>
            <a:r>
              <a:rPr lang="en-US" dirty="0"/>
              <a:t>Mesh networks</a:t>
            </a:r>
          </a:p>
        </p:txBody>
      </p:sp>
      <p:sp>
        <p:nvSpPr>
          <p:cNvPr id="3" name="Content Placeholder 2">
            <a:extLst>
              <a:ext uri="{FF2B5EF4-FFF2-40B4-BE49-F238E27FC236}">
                <a16:creationId xmlns:a16="http://schemas.microsoft.com/office/drawing/2014/main" id="{E56D8C60-AF00-4C32-8823-7DA6C9C805DE}"/>
              </a:ext>
            </a:extLst>
          </p:cNvPr>
          <p:cNvSpPr>
            <a:spLocks noGrp="1"/>
          </p:cNvSpPr>
          <p:nvPr>
            <p:ph idx="1"/>
          </p:nvPr>
        </p:nvSpPr>
        <p:spPr>
          <a:xfrm>
            <a:off x="607595" y="1463675"/>
            <a:ext cx="6998586" cy="5029200"/>
          </a:xfrm>
        </p:spPr>
        <p:txBody>
          <a:bodyPr>
            <a:noAutofit/>
          </a:bodyPr>
          <a:lstStyle/>
          <a:p>
            <a:r>
              <a:rPr lang="en-US" dirty="0">
                <a:latin typeface="+mj-lt"/>
              </a:rPr>
              <a:t>Most devices are capable of communicating with multiple neighbors</a:t>
            </a:r>
          </a:p>
          <a:p>
            <a:pPr lvl="1"/>
            <a:endParaRPr lang="en-US" dirty="0">
              <a:latin typeface="+mj-lt"/>
            </a:endParaRPr>
          </a:p>
          <a:p>
            <a:r>
              <a:rPr lang="en-US" b="1" dirty="0">
                <a:latin typeface="+mj-lt"/>
              </a:rPr>
              <a:t>What are advantages of mesh?</a:t>
            </a:r>
          </a:p>
          <a:p>
            <a:pPr lvl="1"/>
            <a:r>
              <a:rPr lang="en-US" dirty="0">
                <a:latin typeface="+mj-lt"/>
              </a:rPr>
              <a:t>Devices can communicate over longer distances</a:t>
            </a:r>
          </a:p>
          <a:p>
            <a:pPr lvl="1"/>
            <a:r>
              <a:rPr lang="en-US" dirty="0">
                <a:latin typeface="+mj-lt"/>
              </a:rPr>
              <a:t>Device failures less likely to collapse the entire network</a:t>
            </a:r>
          </a:p>
          <a:p>
            <a:r>
              <a:rPr lang="en-US" b="1" dirty="0">
                <a:latin typeface="+mj-lt"/>
              </a:rPr>
              <a:t>What are disadvantages of mesh?</a:t>
            </a:r>
          </a:p>
          <a:p>
            <a:pPr lvl="1"/>
            <a:r>
              <a:rPr lang="en-US" dirty="0">
                <a:latin typeface="+mj-lt"/>
              </a:rPr>
              <a:t>Some nodes have to spend more energy communicating</a:t>
            </a:r>
          </a:p>
          <a:p>
            <a:pPr lvl="1"/>
            <a:r>
              <a:rPr lang="en-US" dirty="0">
                <a:latin typeface="+mj-lt"/>
              </a:rPr>
              <a:t>Network protocol becomes more complicated to manage routing</a:t>
            </a:r>
          </a:p>
        </p:txBody>
      </p:sp>
      <p:sp>
        <p:nvSpPr>
          <p:cNvPr id="4" name="Slide Number Placeholder 3">
            <a:extLst>
              <a:ext uri="{FF2B5EF4-FFF2-40B4-BE49-F238E27FC236}">
                <a16:creationId xmlns:a16="http://schemas.microsoft.com/office/drawing/2014/main" id="{5984DCED-904B-49CB-B138-DE4D42B121CA}"/>
              </a:ext>
            </a:extLst>
          </p:cNvPr>
          <p:cNvSpPr>
            <a:spLocks noGrp="1"/>
          </p:cNvSpPr>
          <p:nvPr>
            <p:ph type="sldNum" sz="quarter" idx="12"/>
          </p:nvPr>
        </p:nvSpPr>
        <p:spPr/>
        <p:txBody>
          <a:bodyPr/>
          <a:lstStyle/>
          <a:p>
            <a:fld id="{0778C724-3839-4D76-A707-B4C23905D055}" type="slidenum">
              <a:rPr lang="en-US" smtClean="0"/>
              <a:t>20</a:t>
            </a:fld>
            <a:endParaRPr lang="en-US"/>
          </a:p>
        </p:txBody>
      </p:sp>
      <p:pic>
        <p:nvPicPr>
          <p:cNvPr id="6" name="Picture 5">
            <a:extLst>
              <a:ext uri="{FF2B5EF4-FFF2-40B4-BE49-F238E27FC236}">
                <a16:creationId xmlns:a16="http://schemas.microsoft.com/office/drawing/2014/main" id="{FCA657CD-B98F-4EF5-A13A-502DB0C3608F}"/>
              </a:ext>
            </a:extLst>
          </p:cNvPr>
          <p:cNvPicPr>
            <a:picLocks noChangeAspect="1"/>
          </p:cNvPicPr>
          <p:nvPr/>
        </p:nvPicPr>
        <p:blipFill>
          <a:blip r:embed="rId2"/>
          <a:stretch>
            <a:fillRect/>
          </a:stretch>
        </p:blipFill>
        <p:spPr>
          <a:xfrm>
            <a:off x="7606181" y="1143000"/>
            <a:ext cx="4418713" cy="3983244"/>
          </a:xfrm>
          <a:prstGeom prst="rect">
            <a:avLst/>
          </a:prstGeom>
        </p:spPr>
      </p:pic>
    </p:spTree>
    <p:extLst>
      <p:ext uri="{BB962C8B-B14F-4D97-AF65-F5344CB8AC3E}">
        <p14:creationId xmlns:p14="http://schemas.microsoft.com/office/powerpoint/2010/main" val="7045449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248B8-4F11-4379-B8C3-B531D993FEBE}"/>
              </a:ext>
            </a:extLst>
          </p:cNvPr>
          <p:cNvSpPr>
            <a:spLocks noGrp="1"/>
          </p:cNvSpPr>
          <p:nvPr>
            <p:ph type="title"/>
          </p:nvPr>
        </p:nvSpPr>
        <p:spPr/>
        <p:txBody>
          <a:bodyPr/>
          <a:lstStyle/>
          <a:p>
            <a:r>
              <a:rPr lang="en-US" dirty="0"/>
              <a:t>Modes of operation</a:t>
            </a:r>
          </a:p>
        </p:txBody>
      </p:sp>
      <p:sp>
        <p:nvSpPr>
          <p:cNvPr id="3" name="Content Placeholder 2">
            <a:extLst>
              <a:ext uri="{FF2B5EF4-FFF2-40B4-BE49-F238E27FC236}">
                <a16:creationId xmlns:a16="http://schemas.microsoft.com/office/drawing/2014/main" id="{314383DB-DB27-4FA9-A1AD-BF117D30C8E9}"/>
              </a:ext>
            </a:extLst>
          </p:cNvPr>
          <p:cNvSpPr>
            <a:spLocks noGrp="1"/>
          </p:cNvSpPr>
          <p:nvPr>
            <p:ph idx="1"/>
          </p:nvPr>
        </p:nvSpPr>
        <p:spPr/>
        <p:txBody>
          <a:bodyPr/>
          <a:lstStyle/>
          <a:p>
            <a:r>
              <a:rPr lang="en-US" dirty="0">
                <a:latin typeface="+mj-lt"/>
              </a:rPr>
              <a:t>Beacon-enabled PAN</a:t>
            </a:r>
          </a:p>
          <a:p>
            <a:pPr lvl="1"/>
            <a:r>
              <a:rPr lang="en-US" dirty="0">
                <a:latin typeface="+mj-lt"/>
              </a:rPr>
              <a:t>Slotted CSMA/CA</a:t>
            </a:r>
          </a:p>
          <a:p>
            <a:pPr lvl="1"/>
            <a:r>
              <a:rPr lang="en-US" dirty="0">
                <a:latin typeface="+mj-lt"/>
              </a:rPr>
              <a:t>Structured communication patterns</a:t>
            </a:r>
          </a:p>
          <a:p>
            <a:pPr lvl="1"/>
            <a:r>
              <a:rPr lang="en-US" dirty="0">
                <a:latin typeface="+mj-lt"/>
              </a:rPr>
              <a:t>Optionally with some TDMA scheduled slots</a:t>
            </a:r>
          </a:p>
          <a:p>
            <a:endParaRPr lang="en-US" dirty="0">
              <a:latin typeface="+mj-lt"/>
            </a:endParaRPr>
          </a:p>
          <a:p>
            <a:r>
              <a:rPr lang="en-US" dirty="0">
                <a:latin typeface="+mj-lt"/>
              </a:rPr>
              <a:t>Non-beacon-enabled PAN</a:t>
            </a:r>
          </a:p>
          <a:p>
            <a:pPr lvl="1"/>
            <a:r>
              <a:rPr lang="en-US" dirty="0">
                <a:latin typeface="+mj-lt"/>
              </a:rPr>
              <a:t>Unslotted CSMA/CA</a:t>
            </a:r>
          </a:p>
          <a:p>
            <a:pPr lvl="1"/>
            <a:r>
              <a:rPr lang="en-US" dirty="0">
                <a:latin typeface="+mj-lt"/>
              </a:rPr>
              <a:t>No particular structure for communication</a:t>
            </a:r>
          </a:p>
          <a:p>
            <a:pPr lvl="2"/>
            <a:r>
              <a:rPr lang="en-US" dirty="0">
                <a:latin typeface="+mj-lt"/>
              </a:rPr>
              <a:t>Could be defined by other specifications, like Thread or Zigbee</a:t>
            </a:r>
          </a:p>
        </p:txBody>
      </p:sp>
      <p:sp>
        <p:nvSpPr>
          <p:cNvPr id="4" name="Slide Number Placeholder 3">
            <a:extLst>
              <a:ext uri="{FF2B5EF4-FFF2-40B4-BE49-F238E27FC236}">
                <a16:creationId xmlns:a16="http://schemas.microsoft.com/office/drawing/2014/main" id="{1ADC0D41-98E2-48AD-BEA0-62A7AD2030A5}"/>
              </a:ext>
            </a:extLst>
          </p:cNvPr>
          <p:cNvSpPr>
            <a:spLocks noGrp="1"/>
          </p:cNvSpPr>
          <p:nvPr>
            <p:ph type="sldNum" sz="quarter" idx="12"/>
          </p:nvPr>
        </p:nvSpPr>
        <p:spPr/>
        <p:txBody>
          <a:bodyPr/>
          <a:lstStyle/>
          <a:p>
            <a:fld id="{0778C724-3839-4D76-A707-B4C23905D055}" type="slidenum">
              <a:rPr lang="en-US" smtClean="0"/>
              <a:t>21</a:t>
            </a:fld>
            <a:endParaRPr lang="en-US"/>
          </a:p>
        </p:txBody>
      </p:sp>
    </p:spTree>
    <p:extLst>
      <p:ext uri="{BB962C8B-B14F-4D97-AF65-F5344CB8AC3E}">
        <p14:creationId xmlns:p14="http://schemas.microsoft.com/office/powerpoint/2010/main" val="33661994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64239-5387-4077-8B7D-0A6A8BCC853B}"/>
              </a:ext>
            </a:extLst>
          </p:cNvPr>
          <p:cNvSpPr>
            <a:spLocks noGrp="1"/>
          </p:cNvSpPr>
          <p:nvPr>
            <p:ph type="title"/>
          </p:nvPr>
        </p:nvSpPr>
        <p:spPr/>
        <p:txBody>
          <a:bodyPr/>
          <a:lstStyle/>
          <a:p>
            <a:r>
              <a:rPr lang="en-US" dirty="0"/>
              <a:t>Beacon-enabled </a:t>
            </a:r>
            <a:r>
              <a:rPr lang="en-US" dirty="0" err="1"/>
              <a:t>superframe</a:t>
            </a:r>
            <a:r>
              <a:rPr lang="en-US" dirty="0"/>
              <a:t> structure</a:t>
            </a:r>
          </a:p>
        </p:txBody>
      </p:sp>
      <p:sp>
        <p:nvSpPr>
          <p:cNvPr id="3" name="Content Placeholder 2">
            <a:extLst>
              <a:ext uri="{FF2B5EF4-FFF2-40B4-BE49-F238E27FC236}">
                <a16:creationId xmlns:a16="http://schemas.microsoft.com/office/drawing/2014/main" id="{7B327550-B50E-4F4D-A2E6-99894BB34AA9}"/>
              </a:ext>
            </a:extLst>
          </p:cNvPr>
          <p:cNvSpPr>
            <a:spLocks noGrp="1"/>
          </p:cNvSpPr>
          <p:nvPr>
            <p:ph idx="1"/>
          </p:nvPr>
        </p:nvSpPr>
        <p:spPr>
          <a:xfrm>
            <a:off x="607595" y="3098800"/>
            <a:ext cx="10972800" cy="3073400"/>
          </a:xfrm>
        </p:spPr>
        <p:txBody>
          <a:bodyPr>
            <a:normAutofit fontScale="92500" lnSpcReduction="10000"/>
          </a:bodyPr>
          <a:lstStyle/>
          <a:p>
            <a:r>
              <a:rPr lang="en-US" dirty="0">
                <a:latin typeface="+mj-lt"/>
              </a:rPr>
              <a:t>Beacons occur periodically [15 </a:t>
            </a:r>
            <a:r>
              <a:rPr lang="en-US" dirty="0" err="1">
                <a:latin typeface="+mj-lt"/>
              </a:rPr>
              <a:t>ms</a:t>
            </a:r>
            <a:r>
              <a:rPr lang="en-US" dirty="0">
                <a:latin typeface="+mj-lt"/>
              </a:rPr>
              <a:t> – 245 seconds]</a:t>
            </a:r>
          </a:p>
          <a:p>
            <a:pPr lvl="1"/>
            <a:r>
              <a:rPr lang="en-US" dirty="0">
                <a:latin typeface="+mj-lt"/>
              </a:rPr>
              <a:t>Devices must listen to each beacon</a:t>
            </a:r>
          </a:p>
          <a:p>
            <a:pPr lvl="1"/>
            <a:endParaRPr lang="en-US" dirty="0">
              <a:latin typeface="+mj-lt"/>
            </a:endParaRPr>
          </a:p>
          <a:p>
            <a:r>
              <a:rPr lang="en-US" dirty="0">
                <a:latin typeface="+mj-lt"/>
              </a:rPr>
              <a:t>Contention Access Period</a:t>
            </a:r>
          </a:p>
          <a:p>
            <a:pPr lvl="1"/>
            <a:r>
              <a:rPr lang="en-US" dirty="0">
                <a:latin typeface="+mj-lt"/>
              </a:rPr>
              <a:t>Slotted CSMA/CA synchronized by beacon start time</a:t>
            </a:r>
            <a:br>
              <a:rPr lang="en-US" dirty="0">
                <a:latin typeface="+mj-lt"/>
              </a:rPr>
            </a:br>
            <a:endParaRPr lang="en-US" dirty="0">
              <a:latin typeface="+mj-lt"/>
            </a:endParaRPr>
          </a:p>
          <a:p>
            <a:r>
              <a:rPr lang="en-US" dirty="0">
                <a:latin typeface="+mj-lt"/>
              </a:rPr>
              <a:t>Inactive Period</a:t>
            </a:r>
          </a:p>
          <a:p>
            <a:pPr lvl="1"/>
            <a:r>
              <a:rPr lang="en-US" dirty="0">
                <a:latin typeface="+mj-lt"/>
              </a:rPr>
              <a:t>No communication occurring. Assumes sleepy devices</a:t>
            </a:r>
          </a:p>
        </p:txBody>
      </p:sp>
      <p:sp>
        <p:nvSpPr>
          <p:cNvPr id="4" name="Slide Number Placeholder 3">
            <a:extLst>
              <a:ext uri="{FF2B5EF4-FFF2-40B4-BE49-F238E27FC236}">
                <a16:creationId xmlns:a16="http://schemas.microsoft.com/office/drawing/2014/main" id="{7C338F1C-8D84-48B9-A8C3-7A0C24EB7317}"/>
              </a:ext>
            </a:extLst>
          </p:cNvPr>
          <p:cNvSpPr>
            <a:spLocks noGrp="1"/>
          </p:cNvSpPr>
          <p:nvPr>
            <p:ph type="sldNum" sz="quarter" idx="12"/>
          </p:nvPr>
        </p:nvSpPr>
        <p:spPr/>
        <p:txBody>
          <a:bodyPr/>
          <a:lstStyle/>
          <a:p>
            <a:fld id="{0778C724-3839-4D76-A707-B4C23905D055}" type="slidenum">
              <a:rPr lang="en-US" smtClean="0"/>
              <a:t>22</a:t>
            </a:fld>
            <a:endParaRPr lang="en-US"/>
          </a:p>
        </p:txBody>
      </p:sp>
      <p:sp>
        <p:nvSpPr>
          <p:cNvPr id="5" name="Rectangle 4">
            <a:extLst>
              <a:ext uri="{FF2B5EF4-FFF2-40B4-BE49-F238E27FC236}">
                <a16:creationId xmlns:a16="http://schemas.microsoft.com/office/drawing/2014/main" id="{9672F3AE-F880-4741-9F04-039BDAFFB6A4}"/>
              </a:ext>
            </a:extLst>
          </p:cNvPr>
          <p:cNvSpPr/>
          <p:nvPr/>
        </p:nvSpPr>
        <p:spPr>
          <a:xfrm>
            <a:off x="1955800" y="1778000"/>
            <a:ext cx="2895600" cy="889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Light" panose="020F0302020204030204" pitchFamily="34" charset="0"/>
              </a:rPr>
              <a:t>Contention Access Period</a:t>
            </a:r>
          </a:p>
        </p:txBody>
      </p:sp>
      <p:sp>
        <p:nvSpPr>
          <p:cNvPr id="6" name="Rectangle 5">
            <a:extLst>
              <a:ext uri="{FF2B5EF4-FFF2-40B4-BE49-F238E27FC236}">
                <a16:creationId xmlns:a16="http://schemas.microsoft.com/office/drawing/2014/main" id="{0D9FA32C-5072-4CD8-9143-2BB8C64167F3}"/>
              </a:ext>
            </a:extLst>
          </p:cNvPr>
          <p:cNvSpPr/>
          <p:nvPr/>
        </p:nvSpPr>
        <p:spPr>
          <a:xfrm>
            <a:off x="1536700" y="1193800"/>
            <a:ext cx="419100" cy="14732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a:latin typeface="Calibri Light" panose="020F0302020204030204" pitchFamily="34" charset="0"/>
              </a:rPr>
              <a:t>Beacon</a:t>
            </a:r>
          </a:p>
        </p:txBody>
      </p:sp>
      <p:sp>
        <p:nvSpPr>
          <p:cNvPr id="7" name="Rectangle 6">
            <a:extLst>
              <a:ext uri="{FF2B5EF4-FFF2-40B4-BE49-F238E27FC236}">
                <a16:creationId xmlns:a16="http://schemas.microsoft.com/office/drawing/2014/main" id="{57B1FD69-92DE-48D0-870D-BB5BAF5CDA5A}"/>
              </a:ext>
            </a:extLst>
          </p:cNvPr>
          <p:cNvSpPr/>
          <p:nvPr/>
        </p:nvSpPr>
        <p:spPr>
          <a:xfrm>
            <a:off x="4851400" y="1778000"/>
            <a:ext cx="4368800" cy="8890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Light" panose="020F0302020204030204" pitchFamily="34" charset="0"/>
              </a:rPr>
              <a:t>Inactive Period</a:t>
            </a:r>
          </a:p>
        </p:txBody>
      </p:sp>
      <p:sp>
        <p:nvSpPr>
          <p:cNvPr id="9" name="Rectangle 8">
            <a:extLst>
              <a:ext uri="{FF2B5EF4-FFF2-40B4-BE49-F238E27FC236}">
                <a16:creationId xmlns:a16="http://schemas.microsoft.com/office/drawing/2014/main" id="{3E784EB9-A40F-4998-80F7-7BF4B67CB922}"/>
              </a:ext>
            </a:extLst>
          </p:cNvPr>
          <p:cNvSpPr/>
          <p:nvPr/>
        </p:nvSpPr>
        <p:spPr>
          <a:xfrm>
            <a:off x="9220200" y="1193800"/>
            <a:ext cx="419100" cy="14732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a:latin typeface="Calibri Light" panose="020F0302020204030204" pitchFamily="34" charset="0"/>
              </a:rPr>
              <a:t>Beacon</a:t>
            </a:r>
          </a:p>
        </p:txBody>
      </p:sp>
      <p:sp>
        <p:nvSpPr>
          <p:cNvPr id="10" name="Rectangle 9">
            <a:extLst>
              <a:ext uri="{FF2B5EF4-FFF2-40B4-BE49-F238E27FC236}">
                <a16:creationId xmlns:a16="http://schemas.microsoft.com/office/drawing/2014/main" id="{852ABB30-597E-4B8A-AFC8-0F47E55AE1B5}"/>
              </a:ext>
            </a:extLst>
          </p:cNvPr>
          <p:cNvSpPr/>
          <p:nvPr/>
        </p:nvSpPr>
        <p:spPr>
          <a:xfrm>
            <a:off x="9639300" y="1778000"/>
            <a:ext cx="812800" cy="889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libri Light" panose="020F0302020204030204" pitchFamily="34" charset="0"/>
            </a:endParaRPr>
          </a:p>
        </p:txBody>
      </p:sp>
      <p:sp>
        <p:nvSpPr>
          <p:cNvPr id="11" name="TextBox 10">
            <a:extLst>
              <a:ext uri="{FF2B5EF4-FFF2-40B4-BE49-F238E27FC236}">
                <a16:creationId xmlns:a16="http://schemas.microsoft.com/office/drawing/2014/main" id="{D615F3A0-0C9B-4EDD-9550-5256C8E2E515}"/>
              </a:ext>
            </a:extLst>
          </p:cNvPr>
          <p:cNvSpPr txBox="1"/>
          <p:nvPr/>
        </p:nvSpPr>
        <p:spPr>
          <a:xfrm>
            <a:off x="10557164" y="1585435"/>
            <a:ext cx="939800" cy="830997"/>
          </a:xfrm>
          <a:prstGeom prst="rect">
            <a:avLst/>
          </a:prstGeom>
          <a:noFill/>
        </p:spPr>
        <p:txBody>
          <a:bodyPr wrap="square" rtlCol="0" anchor="ctr">
            <a:spAutoFit/>
          </a:bodyPr>
          <a:lstStyle/>
          <a:p>
            <a:r>
              <a:rPr lang="en-US" sz="4800" dirty="0">
                <a:latin typeface="Calibri Light" panose="020F0302020204030204" pitchFamily="34" charset="0"/>
              </a:rPr>
              <a:t>…</a:t>
            </a:r>
          </a:p>
        </p:txBody>
      </p:sp>
    </p:spTree>
    <p:extLst>
      <p:ext uri="{BB962C8B-B14F-4D97-AF65-F5344CB8AC3E}">
        <p14:creationId xmlns:p14="http://schemas.microsoft.com/office/powerpoint/2010/main" val="6693622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64239-5387-4077-8B7D-0A6A8BCC853B}"/>
              </a:ext>
            </a:extLst>
          </p:cNvPr>
          <p:cNvSpPr>
            <a:spLocks noGrp="1"/>
          </p:cNvSpPr>
          <p:nvPr>
            <p:ph type="title"/>
          </p:nvPr>
        </p:nvSpPr>
        <p:spPr>
          <a:xfrm>
            <a:off x="618481" y="201839"/>
            <a:ext cx="10515600" cy="1325563"/>
          </a:xfrm>
        </p:spPr>
        <p:txBody>
          <a:bodyPr/>
          <a:lstStyle/>
          <a:p>
            <a:r>
              <a:rPr lang="en-US" dirty="0"/>
              <a:t>Guaranteed Time Slots (GTS)</a:t>
            </a:r>
          </a:p>
        </p:txBody>
      </p:sp>
      <p:sp>
        <p:nvSpPr>
          <p:cNvPr id="3" name="Content Placeholder 2">
            <a:extLst>
              <a:ext uri="{FF2B5EF4-FFF2-40B4-BE49-F238E27FC236}">
                <a16:creationId xmlns:a16="http://schemas.microsoft.com/office/drawing/2014/main" id="{7B327550-B50E-4F4D-A2E6-99894BB34AA9}"/>
              </a:ext>
            </a:extLst>
          </p:cNvPr>
          <p:cNvSpPr>
            <a:spLocks noGrp="1"/>
          </p:cNvSpPr>
          <p:nvPr>
            <p:ph idx="1"/>
          </p:nvPr>
        </p:nvSpPr>
        <p:spPr>
          <a:xfrm>
            <a:off x="389880" y="3100259"/>
            <a:ext cx="11598919" cy="3073400"/>
          </a:xfrm>
        </p:spPr>
        <p:txBody>
          <a:bodyPr/>
          <a:lstStyle/>
          <a:p>
            <a:r>
              <a:rPr lang="en-US" dirty="0">
                <a:latin typeface="+mj-lt"/>
              </a:rPr>
              <a:t>PAN Coordinator creates a Contention Free Period with Guaranteed Time Slots</a:t>
            </a:r>
          </a:p>
          <a:p>
            <a:endParaRPr lang="en-US" dirty="0">
              <a:latin typeface="+mj-lt"/>
            </a:endParaRPr>
          </a:p>
          <a:p>
            <a:pPr lvl="1"/>
            <a:r>
              <a:rPr lang="en-US" dirty="0">
                <a:latin typeface="+mj-lt"/>
              </a:rPr>
              <a:t>TDMA schedule assigned to specific devices</a:t>
            </a:r>
          </a:p>
          <a:p>
            <a:pPr lvl="1"/>
            <a:r>
              <a:rPr lang="en-US" dirty="0">
                <a:latin typeface="+mj-lt"/>
              </a:rPr>
              <a:t>Slots eat up part of the Contention Access Period</a:t>
            </a:r>
          </a:p>
          <a:p>
            <a:pPr lvl="1"/>
            <a:r>
              <a:rPr lang="en-US" dirty="0">
                <a:latin typeface="+mj-lt"/>
              </a:rPr>
              <a:t>No CSMA/CA within a slot</a:t>
            </a:r>
          </a:p>
        </p:txBody>
      </p:sp>
      <p:sp>
        <p:nvSpPr>
          <p:cNvPr id="4" name="Slide Number Placeholder 3">
            <a:extLst>
              <a:ext uri="{FF2B5EF4-FFF2-40B4-BE49-F238E27FC236}">
                <a16:creationId xmlns:a16="http://schemas.microsoft.com/office/drawing/2014/main" id="{7C338F1C-8D84-48B9-A8C3-7A0C24EB7317}"/>
              </a:ext>
            </a:extLst>
          </p:cNvPr>
          <p:cNvSpPr>
            <a:spLocks noGrp="1"/>
          </p:cNvSpPr>
          <p:nvPr>
            <p:ph type="sldNum" sz="quarter" idx="12"/>
          </p:nvPr>
        </p:nvSpPr>
        <p:spPr/>
        <p:txBody>
          <a:bodyPr/>
          <a:lstStyle/>
          <a:p>
            <a:fld id="{0778C724-3839-4D76-A707-B4C23905D055}" type="slidenum">
              <a:rPr lang="en-US" smtClean="0"/>
              <a:t>23</a:t>
            </a:fld>
            <a:endParaRPr lang="en-US"/>
          </a:p>
        </p:txBody>
      </p:sp>
      <p:sp>
        <p:nvSpPr>
          <p:cNvPr id="5" name="Rectangle 4">
            <a:extLst>
              <a:ext uri="{FF2B5EF4-FFF2-40B4-BE49-F238E27FC236}">
                <a16:creationId xmlns:a16="http://schemas.microsoft.com/office/drawing/2014/main" id="{9672F3AE-F880-4741-9F04-039BDAFFB6A4}"/>
              </a:ext>
            </a:extLst>
          </p:cNvPr>
          <p:cNvSpPr/>
          <p:nvPr/>
        </p:nvSpPr>
        <p:spPr>
          <a:xfrm>
            <a:off x="1955800" y="1778000"/>
            <a:ext cx="1625600" cy="889000"/>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Light" panose="020F0302020204030204" pitchFamily="34" charset="0"/>
              </a:rPr>
              <a:t>Contention Access Period</a:t>
            </a:r>
          </a:p>
        </p:txBody>
      </p:sp>
      <p:sp>
        <p:nvSpPr>
          <p:cNvPr id="6" name="Rectangle 5">
            <a:extLst>
              <a:ext uri="{FF2B5EF4-FFF2-40B4-BE49-F238E27FC236}">
                <a16:creationId xmlns:a16="http://schemas.microsoft.com/office/drawing/2014/main" id="{0D9FA32C-5072-4CD8-9143-2BB8C64167F3}"/>
              </a:ext>
            </a:extLst>
          </p:cNvPr>
          <p:cNvSpPr/>
          <p:nvPr/>
        </p:nvSpPr>
        <p:spPr>
          <a:xfrm>
            <a:off x="1536700" y="1193800"/>
            <a:ext cx="419100" cy="1473200"/>
          </a:xfrm>
          <a:prstGeom prst="rect">
            <a:avLst/>
          </a:prstGeom>
          <a:solidFill>
            <a:schemeClr val="accent5">
              <a:lumMod val="60000"/>
              <a:lumOff val="4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a:latin typeface="Calibri Light" panose="020F0302020204030204" pitchFamily="34" charset="0"/>
              </a:rPr>
              <a:t>Beacon</a:t>
            </a:r>
          </a:p>
        </p:txBody>
      </p:sp>
      <p:sp>
        <p:nvSpPr>
          <p:cNvPr id="7" name="Rectangle 6">
            <a:extLst>
              <a:ext uri="{FF2B5EF4-FFF2-40B4-BE49-F238E27FC236}">
                <a16:creationId xmlns:a16="http://schemas.microsoft.com/office/drawing/2014/main" id="{57B1FD69-92DE-48D0-870D-BB5BAF5CDA5A}"/>
              </a:ext>
            </a:extLst>
          </p:cNvPr>
          <p:cNvSpPr/>
          <p:nvPr/>
        </p:nvSpPr>
        <p:spPr>
          <a:xfrm>
            <a:off x="4851400" y="1778000"/>
            <a:ext cx="4368800" cy="889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Light" panose="020F0302020204030204" pitchFamily="34" charset="0"/>
              </a:rPr>
              <a:t>Inactive Period</a:t>
            </a:r>
          </a:p>
        </p:txBody>
      </p:sp>
      <p:sp>
        <p:nvSpPr>
          <p:cNvPr id="9" name="Rectangle 8">
            <a:extLst>
              <a:ext uri="{FF2B5EF4-FFF2-40B4-BE49-F238E27FC236}">
                <a16:creationId xmlns:a16="http://schemas.microsoft.com/office/drawing/2014/main" id="{3E784EB9-A40F-4998-80F7-7BF4B67CB922}"/>
              </a:ext>
            </a:extLst>
          </p:cNvPr>
          <p:cNvSpPr/>
          <p:nvPr/>
        </p:nvSpPr>
        <p:spPr>
          <a:xfrm>
            <a:off x="9220200" y="1193800"/>
            <a:ext cx="419100" cy="1473200"/>
          </a:xfrm>
          <a:prstGeom prst="rect">
            <a:avLst/>
          </a:prstGeom>
          <a:solidFill>
            <a:schemeClr val="accent5">
              <a:lumMod val="60000"/>
              <a:lumOff val="4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a:latin typeface="Calibri Light" panose="020F0302020204030204" pitchFamily="34" charset="0"/>
              </a:rPr>
              <a:t>Beacon</a:t>
            </a:r>
          </a:p>
        </p:txBody>
      </p:sp>
      <p:sp>
        <p:nvSpPr>
          <p:cNvPr id="10" name="Rectangle 9">
            <a:extLst>
              <a:ext uri="{FF2B5EF4-FFF2-40B4-BE49-F238E27FC236}">
                <a16:creationId xmlns:a16="http://schemas.microsoft.com/office/drawing/2014/main" id="{852ABB30-597E-4B8A-AFC8-0F47E55AE1B5}"/>
              </a:ext>
            </a:extLst>
          </p:cNvPr>
          <p:cNvSpPr/>
          <p:nvPr/>
        </p:nvSpPr>
        <p:spPr>
          <a:xfrm>
            <a:off x="9639300" y="1778000"/>
            <a:ext cx="812800" cy="889000"/>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libri Light" panose="020F0302020204030204" pitchFamily="34" charset="0"/>
            </a:endParaRPr>
          </a:p>
        </p:txBody>
      </p:sp>
      <p:sp>
        <p:nvSpPr>
          <p:cNvPr id="11" name="Rectangle 10">
            <a:extLst>
              <a:ext uri="{FF2B5EF4-FFF2-40B4-BE49-F238E27FC236}">
                <a16:creationId xmlns:a16="http://schemas.microsoft.com/office/drawing/2014/main" id="{764E53DA-57AA-42F8-A9CF-D78103F0B926}"/>
              </a:ext>
            </a:extLst>
          </p:cNvPr>
          <p:cNvSpPr/>
          <p:nvPr/>
        </p:nvSpPr>
        <p:spPr>
          <a:xfrm>
            <a:off x="3581400" y="1778000"/>
            <a:ext cx="254000" cy="889000"/>
          </a:xfrm>
          <a:prstGeom prst="rect">
            <a:avLst/>
          </a:prstGeom>
          <a:solidFill>
            <a:schemeClr val="accent4">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libri Light" panose="020F0302020204030204" pitchFamily="34" charset="0"/>
            </a:endParaRPr>
          </a:p>
        </p:txBody>
      </p:sp>
      <p:sp>
        <p:nvSpPr>
          <p:cNvPr id="12" name="Rectangle 11">
            <a:extLst>
              <a:ext uri="{FF2B5EF4-FFF2-40B4-BE49-F238E27FC236}">
                <a16:creationId xmlns:a16="http://schemas.microsoft.com/office/drawing/2014/main" id="{1B252230-23C1-443D-922F-784B448D383E}"/>
              </a:ext>
            </a:extLst>
          </p:cNvPr>
          <p:cNvSpPr/>
          <p:nvPr/>
        </p:nvSpPr>
        <p:spPr>
          <a:xfrm>
            <a:off x="3835400" y="1778000"/>
            <a:ext cx="254000" cy="889000"/>
          </a:xfrm>
          <a:prstGeom prst="rect">
            <a:avLst/>
          </a:prstGeom>
          <a:solidFill>
            <a:schemeClr val="accent4">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libri Light" panose="020F0302020204030204" pitchFamily="34" charset="0"/>
            </a:endParaRPr>
          </a:p>
        </p:txBody>
      </p:sp>
      <p:sp>
        <p:nvSpPr>
          <p:cNvPr id="13" name="Rectangle 12">
            <a:extLst>
              <a:ext uri="{FF2B5EF4-FFF2-40B4-BE49-F238E27FC236}">
                <a16:creationId xmlns:a16="http://schemas.microsoft.com/office/drawing/2014/main" id="{98945B07-00E1-42E8-A2A9-2DD71D5A4810}"/>
              </a:ext>
            </a:extLst>
          </p:cNvPr>
          <p:cNvSpPr/>
          <p:nvPr/>
        </p:nvSpPr>
        <p:spPr>
          <a:xfrm>
            <a:off x="4089400" y="1778000"/>
            <a:ext cx="254000" cy="889000"/>
          </a:xfrm>
          <a:prstGeom prst="rect">
            <a:avLst/>
          </a:prstGeom>
          <a:solidFill>
            <a:schemeClr val="accent4">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libri Light" panose="020F0302020204030204" pitchFamily="34" charset="0"/>
            </a:endParaRPr>
          </a:p>
        </p:txBody>
      </p:sp>
      <p:sp>
        <p:nvSpPr>
          <p:cNvPr id="14" name="Rectangle 13">
            <a:extLst>
              <a:ext uri="{FF2B5EF4-FFF2-40B4-BE49-F238E27FC236}">
                <a16:creationId xmlns:a16="http://schemas.microsoft.com/office/drawing/2014/main" id="{D147CFA6-BD04-41AB-9633-9E8216F4E050}"/>
              </a:ext>
            </a:extLst>
          </p:cNvPr>
          <p:cNvSpPr/>
          <p:nvPr/>
        </p:nvSpPr>
        <p:spPr>
          <a:xfrm>
            <a:off x="4343400" y="1778000"/>
            <a:ext cx="254000" cy="889000"/>
          </a:xfrm>
          <a:prstGeom prst="rect">
            <a:avLst/>
          </a:prstGeom>
          <a:solidFill>
            <a:schemeClr val="accent4">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libri Light" panose="020F0302020204030204" pitchFamily="34" charset="0"/>
            </a:endParaRPr>
          </a:p>
        </p:txBody>
      </p:sp>
      <p:sp>
        <p:nvSpPr>
          <p:cNvPr id="15" name="Rectangle 14">
            <a:extLst>
              <a:ext uri="{FF2B5EF4-FFF2-40B4-BE49-F238E27FC236}">
                <a16:creationId xmlns:a16="http://schemas.microsoft.com/office/drawing/2014/main" id="{7C3E725A-E3AA-4CAF-9F97-D50338CD2893}"/>
              </a:ext>
            </a:extLst>
          </p:cNvPr>
          <p:cNvSpPr/>
          <p:nvPr/>
        </p:nvSpPr>
        <p:spPr>
          <a:xfrm>
            <a:off x="4597400" y="1778000"/>
            <a:ext cx="254000" cy="889000"/>
          </a:xfrm>
          <a:prstGeom prst="rect">
            <a:avLst/>
          </a:prstGeom>
          <a:solidFill>
            <a:schemeClr val="accent4">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libri Light" panose="020F0302020204030204" pitchFamily="34" charset="0"/>
            </a:endParaRPr>
          </a:p>
        </p:txBody>
      </p:sp>
      <p:sp>
        <p:nvSpPr>
          <p:cNvPr id="8" name="TextBox 7">
            <a:extLst>
              <a:ext uri="{FF2B5EF4-FFF2-40B4-BE49-F238E27FC236}">
                <a16:creationId xmlns:a16="http://schemas.microsoft.com/office/drawing/2014/main" id="{17F15625-161D-4EE6-922C-665C28FC98C7}"/>
              </a:ext>
            </a:extLst>
          </p:cNvPr>
          <p:cNvSpPr txBox="1"/>
          <p:nvPr/>
        </p:nvSpPr>
        <p:spPr>
          <a:xfrm>
            <a:off x="3556000" y="1810434"/>
            <a:ext cx="1362364" cy="646331"/>
          </a:xfrm>
          <a:prstGeom prst="rect">
            <a:avLst/>
          </a:prstGeom>
          <a:noFill/>
        </p:spPr>
        <p:txBody>
          <a:bodyPr wrap="square" rtlCol="0">
            <a:spAutoFit/>
          </a:bodyPr>
          <a:lstStyle/>
          <a:p>
            <a:r>
              <a:rPr lang="en-US" dirty="0">
                <a:solidFill>
                  <a:schemeClr val="bg1"/>
                </a:solidFill>
                <a:latin typeface="Calibri Light" panose="020F0302020204030204" pitchFamily="34" charset="0"/>
              </a:rPr>
              <a:t>Guaranteed Time Slots</a:t>
            </a:r>
          </a:p>
        </p:txBody>
      </p:sp>
      <p:sp>
        <p:nvSpPr>
          <p:cNvPr id="16" name="TextBox 15">
            <a:extLst>
              <a:ext uri="{FF2B5EF4-FFF2-40B4-BE49-F238E27FC236}">
                <a16:creationId xmlns:a16="http://schemas.microsoft.com/office/drawing/2014/main" id="{7852D7F5-591E-4EB4-BF5A-F4DEDF6E0F9D}"/>
              </a:ext>
            </a:extLst>
          </p:cNvPr>
          <p:cNvSpPr txBox="1"/>
          <p:nvPr/>
        </p:nvSpPr>
        <p:spPr>
          <a:xfrm>
            <a:off x="10557164" y="1585435"/>
            <a:ext cx="939800" cy="830997"/>
          </a:xfrm>
          <a:prstGeom prst="rect">
            <a:avLst/>
          </a:prstGeom>
          <a:noFill/>
        </p:spPr>
        <p:txBody>
          <a:bodyPr wrap="square" rtlCol="0" anchor="ctr">
            <a:spAutoFit/>
          </a:bodyPr>
          <a:lstStyle/>
          <a:p>
            <a:r>
              <a:rPr lang="en-US" sz="4800" dirty="0">
                <a:latin typeface="Calibri Light" panose="020F0302020204030204" pitchFamily="34" charset="0"/>
              </a:rPr>
              <a:t>…</a:t>
            </a:r>
          </a:p>
        </p:txBody>
      </p:sp>
    </p:spTree>
    <p:extLst>
      <p:ext uri="{BB962C8B-B14F-4D97-AF65-F5344CB8AC3E}">
        <p14:creationId xmlns:p14="http://schemas.microsoft.com/office/powerpoint/2010/main" val="24297087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64239-5387-4077-8B7D-0A6A8BCC853B}"/>
              </a:ext>
            </a:extLst>
          </p:cNvPr>
          <p:cNvSpPr>
            <a:spLocks noGrp="1"/>
          </p:cNvSpPr>
          <p:nvPr>
            <p:ph type="title"/>
          </p:nvPr>
        </p:nvSpPr>
        <p:spPr/>
        <p:txBody>
          <a:bodyPr/>
          <a:lstStyle/>
          <a:p>
            <a:r>
              <a:rPr lang="en-US" dirty="0"/>
              <a:t>Non-beacon-enabled PAN</a:t>
            </a:r>
          </a:p>
        </p:txBody>
      </p:sp>
      <p:sp>
        <p:nvSpPr>
          <p:cNvPr id="3" name="Content Placeholder 2">
            <a:extLst>
              <a:ext uri="{FF2B5EF4-FFF2-40B4-BE49-F238E27FC236}">
                <a16:creationId xmlns:a16="http://schemas.microsoft.com/office/drawing/2014/main" id="{7B327550-B50E-4F4D-A2E6-99894BB34AA9}"/>
              </a:ext>
            </a:extLst>
          </p:cNvPr>
          <p:cNvSpPr>
            <a:spLocks noGrp="1"/>
          </p:cNvSpPr>
          <p:nvPr>
            <p:ph idx="1"/>
          </p:nvPr>
        </p:nvSpPr>
        <p:spPr>
          <a:xfrm>
            <a:off x="607595" y="2859565"/>
            <a:ext cx="10972800" cy="3312635"/>
          </a:xfrm>
        </p:spPr>
        <p:txBody>
          <a:bodyPr>
            <a:noAutofit/>
          </a:bodyPr>
          <a:lstStyle/>
          <a:p>
            <a:r>
              <a:rPr lang="en-US" dirty="0">
                <a:latin typeface="+mj-lt"/>
              </a:rPr>
              <a:t>Same idea, just no beacons</a:t>
            </a:r>
          </a:p>
          <a:p>
            <a:pPr lvl="1"/>
            <a:r>
              <a:rPr lang="en-US" dirty="0">
                <a:latin typeface="+mj-lt"/>
              </a:rPr>
              <a:t>Which removes synchronization benefit (and slotted CSMA/CA)</a:t>
            </a:r>
          </a:p>
          <a:p>
            <a:pPr lvl="1"/>
            <a:r>
              <a:rPr lang="en-US" dirty="0">
                <a:latin typeface="+mj-lt"/>
              </a:rPr>
              <a:t>Also removes beacon listening cost</a:t>
            </a:r>
          </a:p>
          <a:p>
            <a:pPr lvl="2"/>
            <a:r>
              <a:rPr lang="en-US" dirty="0">
                <a:latin typeface="+mj-lt"/>
              </a:rPr>
              <a:t>Devices only need to check for activity before transmitting</a:t>
            </a:r>
          </a:p>
          <a:p>
            <a:pPr lvl="1"/>
            <a:r>
              <a:rPr lang="en-US" dirty="0">
                <a:latin typeface="+mj-lt"/>
              </a:rPr>
              <a:t>Still need an algorithm to determine when it should receive data</a:t>
            </a:r>
          </a:p>
          <a:p>
            <a:pPr lvl="2"/>
            <a:r>
              <a:rPr lang="en-US" dirty="0">
                <a:latin typeface="+mj-lt"/>
              </a:rPr>
              <a:t>All the time is a huge energy drain</a:t>
            </a:r>
          </a:p>
          <a:p>
            <a:pPr lvl="2"/>
            <a:r>
              <a:rPr lang="en-US" dirty="0">
                <a:latin typeface="+mj-lt"/>
              </a:rPr>
              <a:t>Algorithms can get complicated here</a:t>
            </a:r>
          </a:p>
          <a:p>
            <a:pPr lvl="2"/>
            <a:r>
              <a:rPr lang="en-US" b="1" dirty="0">
                <a:latin typeface="+mj-lt"/>
              </a:rPr>
              <a:t>Does BLE mechanism of listen-after-send apply?</a:t>
            </a:r>
          </a:p>
          <a:p>
            <a:pPr lvl="3"/>
            <a:r>
              <a:rPr lang="en-US" dirty="0">
                <a:latin typeface="+mj-lt"/>
              </a:rPr>
              <a:t>Only if sending to a high-power device, not among equals</a:t>
            </a:r>
          </a:p>
        </p:txBody>
      </p:sp>
      <p:sp>
        <p:nvSpPr>
          <p:cNvPr id="4" name="Slide Number Placeholder 3">
            <a:extLst>
              <a:ext uri="{FF2B5EF4-FFF2-40B4-BE49-F238E27FC236}">
                <a16:creationId xmlns:a16="http://schemas.microsoft.com/office/drawing/2014/main" id="{7C338F1C-8D84-48B9-A8C3-7A0C24EB7317}"/>
              </a:ext>
            </a:extLst>
          </p:cNvPr>
          <p:cNvSpPr>
            <a:spLocks noGrp="1"/>
          </p:cNvSpPr>
          <p:nvPr>
            <p:ph type="sldNum" sz="quarter" idx="12"/>
          </p:nvPr>
        </p:nvSpPr>
        <p:spPr/>
        <p:txBody>
          <a:bodyPr/>
          <a:lstStyle/>
          <a:p>
            <a:fld id="{0778C724-3839-4D76-A707-B4C23905D055}" type="slidenum">
              <a:rPr lang="en-US" smtClean="0"/>
              <a:t>24</a:t>
            </a:fld>
            <a:endParaRPr lang="en-US"/>
          </a:p>
        </p:txBody>
      </p:sp>
      <p:sp>
        <p:nvSpPr>
          <p:cNvPr id="7" name="Rectangle 6">
            <a:extLst>
              <a:ext uri="{FF2B5EF4-FFF2-40B4-BE49-F238E27FC236}">
                <a16:creationId xmlns:a16="http://schemas.microsoft.com/office/drawing/2014/main" id="{4FC4C83E-E242-4B34-83C3-73A691711FEA}"/>
              </a:ext>
            </a:extLst>
          </p:cNvPr>
          <p:cNvSpPr/>
          <p:nvPr/>
        </p:nvSpPr>
        <p:spPr>
          <a:xfrm>
            <a:off x="1270000" y="1447800"/>
            <a:ext cx="9398000" cy="889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atin typeface="Calibri Light" panose="020F0302020204030204" pitchFamily="34" charset="0"/>
              </a:rPr>
              <a:t>	Contention Access Period</a:t>
            </a:r>
          </a:p>
        </p:txBody>
      </p:sp>
      <p:sp>
        <p:nvSpPr>
          <p:cNvPr id="8" name="TextBox 7">
            <a:extLst>
              <a:ext uri="{FF2B5EF4-FFF2-40B4-BE49-F238E27FC236}">
                <a16:creationId xmlns:a16="http://schemas.microsoft.com/office/drawing/2014/main" id="{C4EB544D-3D41-4ECA-85FE-C709CFD77D04}"/>
              </a:ext>
            </a:extLst>
          </p:cNvPr>
          <p:cNvSpPr txBox="1"/>
          <p:nvPr/>
        </p:nvSpPr>
        <p:spPr>
          <a:xfrm>
            <a:off x="10557164" y="1255235"/>
            <a:ext cx="939800" cy="830997"/>
          </a:xfrm>
          <a:prstGeom prst="rect">
            <a:avLst/>
          </a:prstGeom>
          <a:noFill/>
        </p:spPr>
        <p:txBody>
          <a:bodyPr wrap="square" rtlCol="0" anchor="ctr">
            <a:spAutoFit/>
          </a:bodyPr>
          <a:lstStyle/>
          <a:p>
            <a:r>
              <a:rPr lang="en-US" sz="4800" dirty="0">
                <a:latin typeface="Calibri Light" panose="020F0302020204030204" pitchFamily="34" charset="0"/>
              </a:rPr>
              <a:t>…</a:t>
            </a:r>
          </a:p>
        </p:txBody>
      </p:sp>
    </p:spTree>
    <p:extLst>
      <p:ext uri="{BB962C8B-B14F-4D97-AF65-F5344CB8AC3E}">
        <p14:creationId xmlns:p14="http://schemas.microsoft.com/office/powerpoint/2010/main" val="40703713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F2ECF-5B66-41FB-9D6F-348E329481DA}"/>
              </a:ext>
            </a:extLst>
          </p:cNvPr>
          <p:cNvSpPr>
            <a:spLocks noGrp="1"/>
          </p:cNvSpPr>
          <p:nvPr>
            <p:ph type="title"/>
          </p:nvPr>
        </p:nvSpPr>
        <p:spPr/>
        <p:txBody>
          <a:bodyPr/>
          <a:lstStyle/>
          <a:p>
            <a:r>
              <a:rPr lang="en-US" dirty="0"/>
              <a:t>Clear Channel Assessment (CCA)</a:t>
            </a:r>
          </a:p>
        </p:txBody>
      </p:sp>
      <p:sp>
        <p:nvSpPr>
          <p:cNvPr id="3" name="Content Placeholder 2">
            <a:extLst>
              <a:ext uri="{FF2B5EF4-FFF2-40B4-BE49-F238E27FC236}">
                <a16:creationId xmlns:a16="http://schemas.microsoft.com/office/drawing/2014/main" id="{1C78D57A-F4DA-4EC4-A803-ED7FC73445FB}"/>
              </a:ext>
            </a:extLst>
          </p:cNvPr>
          <p:cNvSpPr>
            <a:spLocks noGrp="1"/>
          </p:cNvSpPr>
          <p:nvPr>
            <p:ph idx="1"/>
          </p:nvPr>
        </p:nvSpPr>
        <p:spPr/>
        <p:txBody>
          <a:bodyPr/>
          <a:lstStyle/>
          <a:p>
            <a:r>
              <a:rPr lang="en-US" dirty="0">
                <a:latin typeface="+mj-lt"/>
              </a:rPr>
              <a:t>The “listen” part of CSMA/CA</a:t>
            </a:r>
          </a:p>
          <a:p>
            <a:r>
              <a:rPr lang="en-US" dirty="0">
                <a:latin typeface="+mj-lt"/>
              </a:rPr>
              <a:t>Variety of implementations are acceptable</a:t>
            </a:r>
          </a:p>
          <a:p>
            <a:pPr marL="514350" indent="-514350">
              <a:buFont typeface="+mj-lt"/>
              <a:buAutoNum type="arabicPeriod"/>
            </a:pPr>
            <a:r>
              <a:rPr lang="en-US" dirty="0">
                <a:latin typeface="+mj-lt"/>
              </a:rPr>
              <a:t>Energy above threshold</a:t>
            </a:r>
          </a:p>
          <a:p>
            <a:pPr lvl="1"/>
            <a:r>
              <a:rPr lang="en-US" dirty="0">
                <a:latin typeface="+mj-lt"/>
              </a:rPr>
              <a:t>Energy for 8 symbol durations above threshold (RSSI)</a:t>
            </a:r>
          </a:p>
          <a:p>
            <a:pPr marL="514350" indent="-514350">
              <a:buFont typeface="+mj-lt"/>
              <a:buAutoNum type="arabicPeriod"/>
            </a:pPr>
            <a:r>
              <a:rPr lang="en-US" dirty="0">
                <a:latin typeface="+mj-lt"/>
              </a:rPr>
              <a:t>Carrier sense</a:t>
            </a:r>
          </a:p>
          <a:p>
            <a:pPr lvl="1"/>
            <a:r>
              <a:rPr lang="en-US" dirty="0">
                <a:latin typeface="+mj-lt"/>
              </a:rPr>
              <a:t>Valid 802.15.4 carrier signal</a:t>
            </a:r>
          </a:p>
          <a:p>
            <a:pPr marL="514350" indent="-514350">
              <a:buFont typeface="+mj-lt"/>
              <a:buAutoNum type="arabicPeriod"/>
            </a:pPr>
            <a:r>
              <a:rPr lang="en-US" dirty="0">
                <a:latin typeface="+mj-lt"/>
              </a:rPr>
              <a:t>Energy AND/OR Carrier</a:t>
            </a:r>
          </a:p>
        </p:txBody>
      </p:sp>
      <p:sp>
        <p:nvSpPr>
          <p:cNvPr id="4" name="Slide Number Placeholder 3">
            <a:extLst>
              <a:ext uri="{FF2B5EF4-FFF2-40B4-BE49-F238E27FC236}">
                <a16:creationId xmlns:a16="http://schemas.microsoft.com/office/drawing/2014/main" id="{ED9EE2EF-B142-4ED5-AF0A-D446BF0FD495}"/>
              </a:ext>
            </a:extLst>
          </p:cNvPr>
          <p:cNvSpPr>
            <a:spLocks noGrp="1"/>
          </p:cNvSpPr>
          <p:nvPr>
            <p:ph type="sldNum" sz="quarter" idx="12"/>
          </p:nvPr>
        </p:nvSpPr>
        <p:spPr/>
        <p:txBody>
          <a:bodyPr/>
          <a:lstStyle/>
          <a:p>
            <a:fld id="{0778C724-3839-4D76-A707-B4C23905D055}" type="slidenum">
              <a:rPr lang="en-US" smtClean="0"/>
              <a:t>25</a:t>
            </a:fld>
            <a:endParaRPr lang="en-US"/>
          </a:p>
        </p:txBody>
      </p:sp>
    </p:spTree>
    <p:extLst>
      <p:ext uri="{BB962C8B-B14F-4D97-AF65-F5344CB8AC3E}">
        <p14:creationId xmlns:p14="http://schemas.microsoft.com/office/powerpoint/2010/main" val="24421492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CC8AE-C498-4811-8E91-6876E4E1106B}"/>
              </a:ext>
            </a:extLst>
          </p:cNvPr>
          <p:cNvSpPr>
            <a:spLocks noGrp="1"/>
          </p:cNvSpPr>
          <p:nvPr>
            <p:ph type="title"/>
          </p:nvPr>
        </p:nvSpPr>
        <p:spPr/>
        <p:txBody>
          <a:bodyPr/>
          <a:lstStyle/>
          <a:p>
            <a:r>
              <a:rPr lang="en-US" dirty="0"/>
              <a:t>Basic </a:t>
            </a:r>
            <a:r>
              <a:rPr lang="en-US" dirty="0" err="1"/>
              <a:t>WiFi</a:t>
            </a:r>
            <a:r>
              <a:rPr lang="en-US" dirty="0"/>
              <a:t> network</a:t>
            </a:r>
          </a:p>
        </p:txBody>
      </p:sp>
      <p:sp>
        <p:nvSpPr>
          <p:cNvPr id="3" name="Content Placeholder 2">
            <a:extLst>
              <a:ext uri="{FF2B5EF4-FFF2-40B4-BE49-F238E27FC236}">
                <a16:creationId xmlns:a16="http://schemas.microsoft.com/office/drawing/2014/main" id="{95748590-1808-4AA5-B592-C13E71EF3804}"/>
              </a:ext>
            </a:extLst>
          </p:cNvPr>
          <p:cNvSpPr>
            <a:spLocks noGrp="1"/>
          </p:cNvSpPr>
          <p:nvPr>
            <p:ph idx="1"/>
          </p:nvPr>
        </p:nvSpPr>
        <p:spPr/>
        <p:txBody>
          <a:bodyPr/>
          <a:lstStyle/>
          <a:p>
            <a:r>
              <a:rPr lang="en-US" dirty="0">
                <a:latin typeface="+mj-lt"/>
              </a:rPr>
              <a:t>Star topology network</a:t>
            </a:r>
          </a:p>
          <a:p>
            <a:endParaRPr lang="en-US" dirty="0">
              <a:latin typeface="+mj-lt"/>
            </a:endParaRPr>
          </a:p>
          <a:p>
            <a:r>
              <a:rPr lang="en-US" dirty="0">
                <a:latin typeface="+mj-lt"/>
              </a:rPr>
              <a:t>Basic Service Set (BSS)</a:t>
            </a:r>
          </a:p>
          <a:p>
            <a:pPr lvl="1"/>
            <a:r>
              <a:rPr lang="en-US" dirty="0">
                <a:latin typeface="+mj-lt"/>
              </a:rPr>
              <a:t>Access point(s)</a:t>
            </a:r>
          </a:p>
          <a:p>
            <a:pPr lvl="1"/>
            <a:r>
              <a:rPr lang="en-US" dirty="0">
                <a:latin typeface="+mj-lt"/>
              </a:rPr>
              <a:t>Multiple connected clients</a:t>
            </a:r>
          </a:p>
          <a:p>
            <a:pPr lvl="1"/>
            <a:endParaRPr lang="en-US" dirty="0">
              <a:latin typeface="+mj-lt"/>
            </a:endParaRPr>
          </a:p>
          <a:p>
            <a:r>
              <a:rPr lang="en-US" dirty="0">
                <a:latin typeface="+mj-lt"/>
              </a:rPr>
              <a:t>Service Set ID (SSID)</a:t>
            </a:r>
          </a:p>
          <a:p>
            <a:pPr lvl="1"/>
            <a:r>
              <a:rPr lang="en-US" dirty="0">
                <a:latin typeface="+mj-lt"/>
              </a:rPr>
              <a:t>Identifies network</a:t>
            </a:r>
          </a:p>
          <a:p>
            <a:pPr lvl="1"/>
            <a:r>
              <a:rPr lang="en-US" dirty="0">
                <a:latin typeface="+mj-lt"/>
              </a:rPr>
              <a:t>Broadcast by access point in beacons</a:t>
            </a:r>
          </a:p>
        </p:txBody>
      </p:sp>
      <p:sp>
        <p:nvSpPr>
          <p:cNvPr id="4" name="Slide Number Placeholder 3">
            <a:extLst>
              <a:ext uri="{FF2B5EF4-FFF2-40B4-BE49-F238E27FC236}">
                <a16:creationId xmlns:a16="http://schemas.microsoft.com/office/drawing/2014/main" id="{0209BE0B-CB7E-4DEE-8347-C97B543754F9}"/>
              </a:ext>
            </a:extLst>
          </p:cNvPr>
          <p:cNvSpPr>
            <a:spLocks noGrp="1"/>
          </p:cNvSpPr>
          <p:nvPr>
            <p:ph type="sldNum" sz="quarter" idx="12"/>
          </p:nvPr>
        </p:nvSpPr>
        <p:spPr/>
        <p:txBody>
          <a:bodyPr/>
          <a:lstStyle/>
          <a:p>
            <a:fld id="{0778C724-3839-4D76-A707-B4C23905D055}" type="slidenum">
              <a:rPr lang="en-US" smtClean="0"/>
              <a:t>26</a:t>
            </a:fld>
            <a:endParaRPr lang="en-US"/>
          </a:p>
        </p:txBody>
      </p:sp>
      <p:pic>
        <p:nvPicPr>
          <p:cNvPr id="1028" name="Picture 4">
            <a:extLst>
              <a:ext uri="{FF2B5EF4-FFF2-40B4-BE49-F238E27FC236}">
                <a16:creationId xmlns:a16="http://schemas.microsoft.com/office/drawing/2014/main" id="{3FB12052-C0B8-4EB5-8A6F-CC500E86E1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60794" y="2818957"/>
            <a:ext cx="4419600" cy="33532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89281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344FE-3466-4209-BCD9-30178DD4B371}"/>
              </a:ext>
            </a:extLst>
          </p:cNvPr>
          <p:cNvSpPr>
            <a:spLocks noGrp="1"/>
          </p:cNvSpPr>
          <p:nvPr>
            <p:ph type="title"/>
          </p:nvPr>
        </p:nvSpPr>
        <p:spPr/>
        <p:txBody>
          <a:bodyPr/>
          <a:lstStyle/>
          <a:p>
            <a:r>
              <a:rPr lang="en-US" dirty="0" err="1"/>
              <a:t>WiFi</a:t>
            </a:r>
            <a:r>
              <a:rPr lang="en-US" dirty="0"/>
              <a:t> </a:t>
            </a:r>
            <a:r>
              <a:rPr lang="en-US" dirty="0" err="1"/>
              <a:t>superframe</a:t>
            </a:r>
            <a:r>
              <a:rPr lang="en-US" dirty="0"/>
              <a:t> structure</a:t>
            </a:r>
          </a:p>
        </p:txBody>
      </p:sp>
      <p:sp>
        <p:nvSpPr>
          <p:cNvPr id="3" name="Content Placeholder 2">
            <a:extLst>
              <a:ext uri="{FF2B5EF4-FFF2-40B4-BE49-F238E27FC236}">
                <a16:creationId xmlns:a16="http://schemas.microsoft.com/office/drawing/2014/main" id="{749AB13F-E86D-4FDC-9BE6-D66961903F6C}"/>
              </a:ext>
            </a:extLst>
          </p:cNvPr>
          <p:cNvSpPr>
            <a:spLocks noGrp="1"/>
          </p:cNvSpPr>
          <p:nvPr>
            <p:ph idx="1"/>
          </p:nvPr>
        </p:nvSpPr>
        <p:spPr/>
        <p:txBody>
          <a:bodyPr/>
          <a:lstStyle/>
          <a:p>
            <a:r>
              <a:rPr lang="en-US" dirty="0">
                <a:latin typeface="+mj-lt"/>
              </a:rPr>
              <a:t>Beacon followed by contention-free period followed by contention</a:t>
            </a:r>
          </a:p>
          <a:p>
            <a:pPr lvl="1"/>
            <a:r>
              <a:rPr lang="en-US" dirty="0">
                <a:latin typeface="+mj-lt"/>
              </a:rPr>
              <a:t>Repeats periodically (default ~100 </a:t>
            </a:r>
            <a:r>
              <a:rPr lang="en-US" dirty="0" err="1">
                <a:latin typeface="+mj-lt"/>
              </a:rPr>
              <a:t>ms</a:t>
            </a:r>
            <a:r>
              <a:rPr lang="en-US" dirty="0">
                <a:latin typeface="+mj-lt"/>
              </a:rPr>
              <a:t>)</a:t>
            </a:r>
          </a:p>
          <a:p>
            <a:pPr lvl="1"/>
            <a:r>
              <a:rPr lang="en-US" dirty="0">
                <a:latin typeface="+mj-lt"/>
              </a:rPr>
              <a:t>802.15.4 adopted a similar </a:t>
            </a:r>
            <a:r>
              <a:rPr lang="en-US" dirty="0" err="1">
                <a:latin typeface="+mj-lt"/>
              </a:rPr>
              <a:t>superframe</a:t>
            </a:r>
            <a:endParaRPr lang="en-US" dirty="0">
              <a:latin typeface="+mj-lt"/>
            </a:endParaRPr>
          </a:p>
          <a:p>
            <a:pPr lvl="1"/>
            <a:endParaRPr lang="en-US" dirty="0">
              <a:latin typeface="+mj-lt"/>
            </a:endParaRPr>
          </a:p>
        </p:txBody>
      </p:sp>
      <p:sp>
        <p:nvSpPr>
          <p:cNvPr id="4" name="Slide Number Placeholder 3">
            <a:extLst>
              <a:ext uri="{FF2B5EF4-FFF2-40B4-BE49-F238E27FC236}">
                <a16:creationId xmlns:a16="http://schemas.microsoft.com/office/drawing/2014/main" id="{AEEE8DC9-D0DC-4624-A3DB-2C58139E5FDA}"/>
              </a:ext>
            </a:extLst>
          </p:cNvPr>
          <p:cNvSpPr>
            <a:spLocks noGrp="1"/>
          </p:cNvSpPr>
          <p:nvPr>
            <p:ph type="sldNum" sz="quarter" idx="12"/>
          </p:nvPr>
        </p:nvSpPr>
        <p:spPr/>
        <p:txBody>
          <a:bodyPr/>
          <a:lstStyle/>
          <a:p>
            <a:fld id="{0778C724-3839-4D76-A707-B4C23905D055}" type="slidenum">
              <a:rPr lang="en-US" smtClean="0"/>
              <a:t>27</a:t>
            </a:fld>
            <a:endParaRPr lang="en-US"/>
          </a:p>
        </p:txBody>
      </p:sp>
      <p:pic>
        <p:nvPicPr>
          <p:cNvPr id="6" name="Picture 5">
            <a:extLst>
              <a:ext uri="{FF2B5EF4-FFF2-40B4-BE49-F238E27FC236}">
                <a16:creationId xmlns:a16="http://schemas.microsoft.com/office/drawing/2014/main" id="{F00DD3FC-06D5-4DCC-A852-8E5F592852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2468" y="3984305"/>
            <a:ext cx="7621064" cy="2295845"/>
          </a:xfrm>
          <a:prstGeom prst="rect">
            <a:avLst/>
          </a:prstGeom>
        </p:spPr>
      </p:pic>
    </p:spTree>
    <p:extLst>
      <p:ext uri="{BB962C8B-B14F-4D97-AF65-F5344CB8AC3E}">
        <p14:creationId xmlns:p14="http://schemas.microsoft.com/office/powerpoint/2010/main" val="35574217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B7542-3A26-42FA-B0E4-D12E3C828DA0}"/>
              </a:ext>
            </a:extLst>
          </p:cNvPr>
          <p:cNvSpPr>
            <a:spLocks noGrp="1"/>
          </p:cNvSpPr>
          <p:nvPr>
            <p:ph type="title"/>
          </p:nvPr>
        </p:nvSpPr>
        <p:spPr/>
        <p:txBody>
          <a:bodyPr/>
          <a:lstStyle/>
          <a:p>
            <a:r>
              <a:rPr lang="en-US" dirty="0" err="1"/>
              <a:t>WiFi</a:t>
            </a:r>
            <a:r>
              <a:rPr lang="en-US" dirty="0"/>
              <a:t> </a:t>
            </a:r>
            <a:r>
              <a:rPr lang="en-US" dirty="0" err="1"/>
              <a:t>superframe</a:t>
            </a:r>
            <a:r>
              <a:rPr lang="en-US" dirty="0"/>
              <a:t> in practice</a:t>
            </a:r>
          </a:p>
        </p:txBody>
      </p:sp>
      <p:sp>
        <p:nvSpPr>
          <p:cNvPr id="3" name="Content Placeholder 2">
            <a:extLst>
              <a:ext uri="{FF2B5EF4-FFF2-40B4-BE49-F238E27FC236}">
                <a16:creationId xmlns:a16="http://schemas.microsoft.com/office/drawing/2014/main" id="{59012E14-E3D5-4F92-9247-DF8FF9EC3D02}"/>
              </a:ext>
            </a:extLst>
          </p:cNvPr>
          <p:cNvSpPr>
            <a:spLocks noGrp="1"/>
          </p:cNvSpPr>
          <p:nvPr>
            <p:ph idx="1"/>
          </p:nvPr>
        </p:nvSpPr>
        <p:spPr>
          <a:xfrm>
            <a:off x="838200" y="1567382"/>
            <a:ext cx="10515600" cy="4351338"/>
          </a:xfrm>
        </p:spPr>
        <p:txBody>
          <a:bodyPr/>
          <a:lstStyle/>
          <a:p>
            <a:r>
              <a:rPr lang="en-US" dirty="0">
                <a:latin typeface="+mj-lt"/>
              </a:rPr>
              <a:t>Continuous contention access period</a:t>
            </a:r>
          </a:p>
          <a:p>
            <a:pPr lvl="1"/>
            <a:r>
              <a:rPr lang="en-US" dirty="0">
                <a:latin typeface="+mj-lt"/>
              </a:rPr>
              <a:t>Any device may send at any time</a:t>
            </a:r>
          </a:p>
          <a:p>
            <a:pPr lvl="1"/>
            <a:r>
              <a:rPr lang="en-US" dirty="0">
                <a:latin typeface="+mj-lt"/>
              </a:rPr>
              <a:t>PCF is unused in practice</a:t>
            </a:r>
          </a:p>
          <a:p>
            <a:pPr lvl="1"/>
            <a:endParaRPr lang="en-US" dirty="0">
              <a:latin typeface="+mj-lt"/>
            </a:endParaRPr>
          </a:p>
          <a:p>
            <a:r>
              <a:rPr lang="en-US" dirty="0">
                <a:latin typeface="+mj-lt"/>
              </a:rPr>
              <a:t>Periodic beacons</a:t>
            </a:r>
          </a:p>
          <a:p>
            <a:pPr lvl="1"/>
            <a:r>
              <a:rPr lang="en-US" dirty="0">
                <a:latin typeface="+mj-lt"/>
              </a:rPr>
              <a:t>Which also use CSMA and therefore may be delayed</a:t>
            </a:r>
          </a:p>
        </p:txBody>
      </p:sp>
      <p:sp>
        <p:nvSpPr>
          <p:cNvPr id="4" name="Slide Number Placeholder 3">
            <a:extLst>
              <a:ext uri="{FF2B5EF4-FFF2-40B4-BE49-F238E27FC236}">
                <a16:creationId xmlns:a16="http://schemas.microsoft.com/office/drawing/2014/main" id="{A2702261-2D24-4867-8A0B-69C3F5209BB2}"/>
              </a:ext>
            </a:extLst>
          </p:cNvPr>
          <p:cNvSpPr>
            <a:spLocks noGrp="1"/>
          </p:cNvSpPr>
          <p:nvPr>
            <p:ph type="sldNum" sz="quarter" idx="12"/>
          </p:nvPr>
        </p:nvSpPr>
        <p:spPr/>
        <p:txBody>
          <a:bodyPr/>
          <a:lstStyle/>
          <a:p>
            <a:fld id="{0778C724-3839-4D76-A707-B4C23905D055}" type="slidenum">
              <a:rPr lang="en-US" smtClean="0"/>
              <a:t>28</a:t>
            </a:fld>
            <a:endParaRPr lang="en-US"/>
          </a:p>
        </p:txBody>
      </p:sp>
      <p:cxnSp>
        <p:nvCxnSpPr>
          <p:cNvPr id="6" name="Straight Arrow Connector 5">
            <a:extLst>
              <a:ext uri="{FF2B5EF4-FFF2-40B4-BE49-F238E27FC236}">
                <a16:creationId xmlns:a16="http://schemas.microsoft.com/office/drawing/2014/main" id="{B91C0345-0A44-45CB-B56F-79B2E98FE858}"/>
              </a:ext>
            </a:extLst>
          </p:cNvPr>
          <p:cNvCxnSpPr>
            <a:cxnSpLocks/>
          </p:cNvCxnSpPr>
          <p:nvPr/>
        </p:nvCxnSpPr>
        <p:spPr>
          <a:xfrm>
            <a:off x="1905000" y="5746754"/>
            <a:ext cx="7747000"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AAE6CC57-40EF-4513-95C0-EDD0D1A7CB72}"/>
              </a:ext>
            </a:extLst>
          </p:cNvPr>
          <p:cNvSpPr txBox="1"/>
          <p:nvPr/>
        </p:nvSpPr>
        <p:spPr>
          <a:xfrm>
            <a:off x="8934450" y="5734054"/>
            <a:ext cx="711200" cy="369332"/>
          </a:xfrm>
          <a:prstGeom prst="rect">
            <a:avLst/>
          </a:prstGeom>
          <a:noFill/>
        </p:spPr>
        <p:txBody>
          <a:bodyPr wrap="square" rtlCol="0">
            <a:spAutoFit/>
          </a:bodyPr>
          <a:lstStyle/>
          <a:p>
            <a:r>
              <a:rPr lang="en-US" dirty="0"/>
              <a:t>Time</a:t>
            </a:r>
          </a:p>
        </p:txBody>
      </p:sp>
      <p:sp>
        <p:nvSpPr>
          <p:cNvPr id="8" name="Rectangle 7">
            <a:extLst>
              <a:ext uri="{FF2B5EF4-FFF2-40B4-BE49-F238E27FC236}">
                <a16:creationId xmlns:a16="http://schemas.microsoft.com/office/drawing/2014/main" id="{02C475C5-7C0C-467F-9B37-499A5445A043}"/>
              </a:ext>
            </a:extLst>
          </p:cNvPr>
          <p:cNvSpPr/>
          <p:nvPr/>
        </p:nvSpPr>
        <p:spPr>
          <a:xfrm>
            <a:off x="1905000" y="5029208"/>
            <a:ext cx="266700" cy="685795"/>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CD729668-5E83-4B5D-87C7-E3575CC2E294}"/>
              </a:ext>
            </a:extLst>
          </p:cNvPr>
          <p:cNvSpPr/>
          <p:nvPr/>
        </p:nvSpPr>
        <p:spPr>
          <a:xfrm>
            <a:off x="4534300" y="5029208"/>
            <a:ext cx="266700" cy="685795"/>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0CCF277-7B40-46DF-A549-73637D8B76F7}"/>
              </a:ext>
            </a:extLst>
          </p:cNvPr>
          <p:cNvSpPr/>
          <p:nvPr/>
        </p:nvSpPr>
        <p:spPr>
          <a:xfrm>
            <a:off x="5848950" y="5029208"/>
            <a:ext cx="266700" cy="685795"/>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94D324F-3FB6-43CA-B88C-DEF59CE15451}"/>
              </a:ext>
            </a:extLst>
          </p:cNvPr>
          <p:cNvSpPr/>
          <p:nvPr/>
        </p:nvSpPr>
        <p:spPr>
          <a:xfrm>
            <a:off x="9156700" y="5029205"/>
            <a:ext cx="266700" cy="685795"/>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A3F6091-3089-445C-AE53-F008B329D4CE}"/>
              </a:ext>
            </a:extLst>
          </p:cNvPr>
          <p:cNvSpPr/>
          <p:nvPr/>
        </p:nvSpPr>
        <p:spPr>
          <a:xfrm>
            <a:off x="3219650" y="5029208"/>
            <a:ext cx="266700" cy="685795"/>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639D90E-AB0B-4DAA-9202-6E040F57BFB9}"/>
              </a:ext>
            </a:extLst>
          </p:cNvPr>
          <p:cNvSpPr/>
          <p:nvPr/>
        </p:nvSpPr>
        <p:spPr>
          <a:xfrm>
            <a:off x="7163600" y="5029208"/>
            <a:ext cx="266700" cy="685795"/>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2A78F6B-B6EA-4349-B916-BFE8AA8610F6}"/>
              </a:ext>
            </a:extLst>
          </p:cNvPr>
          <p:cNvSpPr/>
          <p:nvPr/>
        </p:nvSpPr>
        <p:spPr>
          <a:xfrm>
            <a:off x="2171700" y="5372105"/>
            <a:ext cx="1047950" cy="34289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E15F67C-7A3C-451F-BE97-4521148D85B5}"/>
              </a:ext>
            </a:extLst>
          </p:cNvPr>
          <p:cNvSpPr/>
          <p:nvPr/>
        </p:nvSpPr>
        <p:spPr>
          <a:xfrm>
            <a:off x="3486350" y="5372105"/>
            <a:ext cx="1047950" cy="34289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B34D382B-5C3A-46DE-BCE6-AED52043B65C}"/>
              </a:ext>
            </a:extLst>
          </p:cNvPr>
          <p:cNvSpPr/>
          <p:nvPr/>
        </p:nvSpPr>
        <p:spPr>
          <a:xfrm>
            <a:off x="4801000" y="5372104"/>
            <a:ext cx="1047950" cy="34289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C021E2E3-B311-4FA0-96CA-B08D90EEF69E}"/>
              </a:ext>
            </a:extLst>
          </p:cNvPr>
          <p:cNvSpPr/>
          <p:nvPr/>
        </p:nvSpPr>
        <p:spPr>
          <a:xfrm>
            <a:off x="6124072" y="5372104"/>
            <a:ext cx="1047950" cy="34289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D4983AF5-9073-46EA-94CB-8AA262A4878F}"/>
              </a:ext>
            </a:extLst>
          </p:cNvPr>
          <p:cNvSpPr/>
          <p:nvPr/>
        </p:nvSpPr>
        <p:spPr>
          <a:xfrm>
            <a:off x="7430300" y="5372104"/>
            <a:ext cx="1726400" cy="34289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0F4216B2-EE05-4659-B36E-CEDDD4DE12A7}"/>
              </a:ext>
            </a:extLst>
          </p:cNvPr>
          <p:cNvSpPr txBox="1"/>
          <p:nvPr/>
        </p:nvSpPr>
        <p:spPr>
          <a:xfrm>
            <a:off x="8572500" y="4393081"/>
            <a:ext cx="1168400" cy="646331"/>
          </a:xfrm>
          <a:prstGeom prst="rect">
            <a:avLst/>
          </a:prstGeom>
          <a:noFill/>
        </p:spPr>
        <p:txBody>
          <a:bodyPr wrap="square" rtlCol="0">
            <a:spAutoFit/>
          </a:bodyPr>
          <a:lstStyle/>
          <a:p>
            <a:r>
              <a:rPr lang="en-US" dirty="0"/>
              <a:t>Delayed Beacon</a:t>
            </a:r>
          </a:p>
        </p:txBody>
      </p:sp>
      <p:sp>
        <p:nvSpPr>
          <p:cNvPr id="22" name="TextBox 21">
            <a:extLst>
              <a:ext uri="{FF2B5EF4-FFF2-40B4-BE49-F238E27FC236}">
                <a16:creationId xmlns:a16="http://schemas.microsoft.com/office/drawing/2014/main" id="{2FECD5E6-AC31-4C1A-ACF5-4028ADF7044D}"/>
              </a:ext>
            </a:extLst>
          </p:cNvPr>
          <p:cNvSpPr txBox="1"/>
          <p:nvPr/>
        </p:nvSpPr>
        <p:spPr>
          <a:xfrm>
            <a:off x="1587500" y="4660392"/>
            <a:ext cx="1168400" cy="369332"/>
          </a:xfrm>
          <a:prstGeom prst="rect">
            <a:avLst/>
          </a:prstGeom>
          <a:noFill/>
        </p:spPr>
        <p:txBody>
          <a:bodyPr wrap="square" rtlCol="0">
            <a:spAutoFit/>
          </a:bodyPr>
          <a:lstStyle/>
          <a:p>
            <a:r>
              <a:rPr lang="en-US" dirty="0"/>
              <a:t>Beacon</a:t>
            </a:r>
          </a:p>
        </p:txBody>
      </p:sp>
      <p:sp>
        <p:nvSpPr>
          <p:cNvPr id="24" name="TextBox 23">
            <a:extLst>
              <a:ext uri="{FF2B5EF4-FFF2-40B4-BE49-F238E27FC236}">
                <a16:creationId xmlns:a16="http://schemas.microsoft.com/office/drawing/2014/main" id="{7A20F44C-0D86-4C82-8F0B-21B4A0AA7208}"/>
              </a:ext>
            </a:extLst>
          </p:cNvPr>
          <p:cNvSpPr txBox="1"/>
          <p:nvPr/>
        </p:nvSpPr>
        <p:spPr>
          <a:xfrm>
            <a:off x="4667650" y="4069915"/>
            <a:ext cx="1628272" cy="646331"/>
          </a:xfrm>
          <a:prstGeom prst="rect">
            <a:avLst/>
          </a:prstGeom>
          <a:noFill/>
        </p:spPr>
        <p:txBody>
          <a:bodyPr wrap="square" rtlCol="0">
            <a:spAutoFit/>
          </a:bodyPr>
          <a:lstStyle/>
          <a:p>
            <a:r>
              <a:rPr lang="en-US" dirty="0"/>
              <a:t>Contention</a:t>
            </a:r>
          </a:p>
          <a:p>
            <a:r>
              <a:rPr lang="en-US" dirty="0"/>
              <a:t>Based Access</a:t>
            </a:r>
          </a:p>
        </p:txBody>
      </p:sp>
      <p:cxnSp>
        <p:nvCxnSpPr>
          <p:cNvPr id="26" name="Straight Arrow Connector 25">
            <a:extLst>
              <a:ext uri="{FF2B5EF4-FFF2-40B4-BE49-F238E27FC236}">
                <a16:creationId xmlns:a16="http://schemas.microsoft.com/office/drawing/2014/main" id="{97034D36-25D5-49C7-B5F6-9722B0C3485A}"/>
              </a:ext>
            </a:extLst>
          </p:cNvPr>
          <p:cNvCxnSpPr>
            <a:cxnSpLocks/>
            <a:stCxn id="24" idx="2"/>
          </p:cNvCxnSpPr>
          <p:nvPr/>
        </p:nvCxnSpPr>
        <p:spPr>
          <a:xfrm flipH="1">
            <a:off x="5212750" y="4716246"/>
            <a:ext cx="269036" cy="593043"/>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1098602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981DB-84FC-4290-9AEB-53F27C278979}"/>
              </a:ext>
            </a:extLst>
          </p:cNvPr>
          <p:cNvSpPr>
            <a:spLocks noGrp="1"/>
          </p:cNvSpPr>
          <p:nvPr>
            <p:ph type="title"/>
          </p:nvPr>
        </p:nvSpPr>
        <p:spPr/>
        <p:txBody>
          <a:bodyPr/>
          <a:lstStyle/>
          <a:p>
            <a:r>
              <a:rPr lang="en-US" dirty="0"/>
              <a:t>Contention-based access</a:t>
            </a:r>
          </a:p>
        </p:txBody>
      </p:sp>
      <p:sp>
        <p:nvSpPr>
          <p:cNvPr id="3" name="Content Placeholder 2">
            <a:extLst>
              <a:ext uri="{FF2B5EF4-FFF2-40B4-BE49-F238E27FC236}">
                <a16:creationId xmlns:a16="http://schemas.microsoft.com/office/drawing/2014/main" id="{F72DE631-3024-49F4-AAB0-AB79FAB9EC31}"/>
              </a:ext>
            </a:extLst>
          </p:cNvPr>
          <p:cNvSpPr>
            <a:spLocks noGrp="1"/>
          </p:cNvSpPr>
          <p:nvPr>
            <p:ph idx="1"/>
          </p:nvPr>
        </p:nvSpPr>
        <p:spPr/>
        <p:txBody>
          <a:bodyPr>
            <a:normAutofit lnSpcReduction="10000"/>
          </a:bodyPr>
          <a:lstStyle/>
          <a:p>
            <a:r>
              <a:rPr lang="en-US" dirty="0">
                <a:latin typeface="+mj-lt"/>
              </a:rPr>
              <a:t>Known as Distributed Coordination Function (DCF)</a:t>
            </a:r>
          </a:p>
          <a:p>
            <a:pPr lvl="1"/>
            <a:r>
              <a:rPr lang="en-US" dirty="0">
                <a:latin typeface="+mj-lt"/>
              </a:rPr>
              <a:t>Base communication method for </a:t>
            </a:r>
            <a:r>
              <a:rPr lang="en-US" dirty="0" err="1">
                <a:latin typeface="+mj-lt"/>
              </a:rPr>
              <a:t>WiFi</a:t>
            </a:r>
            <a:r>
              <a:rPr lang="en-US" dirty="0">
                <a:latin typeface="+mj-lt"/>
              </a:rPr>
              <a:t> (essentially always)</a:t>
            </a:r>
          </a:p>
          <a:p>
            <a:pPr lvl="1"/>
            <a:r>
              <a:rPr lang="en-US" dirty="0">
                <a:latin typeface="+mj-lt"/>
              </a:rPr>
              <a:t>All packets are immediately </a:t>
            </a:r>
            <a:r>
              <a:rPr lang="en-US" dirty="0" err="1">
                <a:latin typeface="+mj-lt"/>
              </a:rPr>
              <a:t>ACK’d</a:t>
            </a:r>
            <a:r>
              <a:rPr lang="en-US" dirty="0">
                <a:latin typeface="+mj-lt"/>
              </a:rPr>
              <a:t> by receiving device</a:t>
            </a:r>
          </a:p>
          <a:p>
            <a:pPr lvl="1"/>
            <a:endParaRPr lang="en-US" dirty="0">
              <a:latin typeface="+mj-lt"/>
            </a:endParaRPr>
          </a:p>
          <a:p>
            <a:pPr lvl="1"/>
            <a:r>
              <a:rPr lang="en-US" dirty="0">
                <a:latin typeface="+mj-lt"/>
              </a:rPr>
              <a:t>Uses CSMA/CA to determine when it can send</a:t>
            </a:r>
          </a:p>
          <a:p>
            <a:pPr lvl="2"/>
            <a:r>
              <a:rPr lang="en-US" dirty="0">
                <a:latin typeface="+mj-lt"/>
              </a:rPr>
              <a:t>With random </a:t>
            </a:r>
            <a:r>
              <a:rPr lang="en-US" dirty="0" err="1">
                <a:latin typeface="+mj-lt"/>
              </a:rPr>
              <a:t>backoff</a:t>
            </a:r>
            <a:endParaRPr lang="en-US" dirty="0">
              <a:latin typeface="+mj-lt"/>
            </a:endParaRPr>
          </a:p>
          <a:p>
            <a:pPr lvl="1"/>
            <a:endParaRPr lang="en-US" dirty="0">
              <a:latin typeface="+mj-lt"/>
            </a:endParaRPr>
          </a:p>
          <a:p>
            <a:pPr lvl="1"/>
            <a:r>
              <a:rPr lang="en-US" dirty="0">
                <a:latin typeface="+mj-lt"/>
              </a:rPr>
              <a:t>Problem: packets can be very long (up to 20 milliseconds)</a:t>
            </a:r>
          </a:p>
          <a:p>
            <a:pPr lvl="1"/>
            <a:r>
              <a:rPr lang="en-US" dirty="0">
                <a:latin typeface="+mj-lt"/>
              </a:rPr>
              <a:t>Solution: Network Allocation Vector (NAV)</a:t>
            </a:r>
          </a:p>
          <a:p>
            <a:pPr lvl="2"/>
            <a:r>
              <a:rPr lang="en-US" dirty="0">
                <a:latin typeface="+mj-lt"/>
              </a:rPr>
              <a:t>Packets include a notation of their duration</a:t>
            </a:r>
          </a:p>
          <a:p>
            <a:pPr lvl="2"/>
            <a:r>
              <a:rPr lang="en-US" dirty="0">
                <a:latin typeface="+mj-lt"/>
              </a:rPr>
              <a:t>Sensing the beginning of a packet allows </a:t>
            </a:r>
            <a:r>
              <a:rPr lang="en-US" dirty="0" err="1">
                <a:latin typeface="+mj-lt"/>
              </a:rPr>
              <a:t>backoff</a:t>
            </a:r>
            <a:r>
              <a:rPr lang="en-US" dirty="0">
                <a:latin typeface="+mj-lt"/>
              </a:rPr>
              <a:t> to skip the whole packet duration before continuing</a:t>
            </a:r>
          </a:p>
        </p:txBody>
      </p:sp>
      <p:sp>
        <p:nvSpPr>
          <p:cNvPr id="4" name="Slide Number Placeholder 3">
            <a:extLst>
              <a:ext uri="{FF2B5EF4-FFF2-40B4-BE49-F238E27FC236}">
                <a16:creationId xmlns:a16="http://schemas.microsoft.com/office/drawing/2014/main" id="{93A5400C-C226-4780-82FF-2B646D6021C4}"/>
              </a:ext>
            </a:extLst>
          </p:cNvPr>
          <p:cNvSpPr>
            <a:spLocks noGrp="1"/>
          </p:cNvSpPr>
          <p:nvPr>
            <p:ph type="sldNum" sz="quarter" idx="12"/>
          </p:nvPr>
        </p:nvSpPr>
        <p:spPr/>
        <p:txBody>
          <a:bodyPr/>
          <a:lstStyle/>
          <a:p>
            <a:fld id="{0778C724-3839-4D76-A707-B4C23905D055}" type="slidenum">
              <a:rPr lang="en-US" smtClean="0"/>
              <a:t>29</a:t>
            </a:fld>
            <a:endParaRPr lang="en-US"/>
          </a:p>
        </p:txBody>
      </p:sp>
    </p:spTree>
    <p:extLst>
      <p:ext uri="{BB962C8B-B14F-4D97-AF65-F5344CB8AC3E}">
        <p14:creationId xmlns:p14="http://schemas.microsoft.com/office/powerpoint/2010/main" val="40818697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6028" y="365125"/>
            <a:ext cx="10767283" cy="1325563"/>
          </a:xfrm>
        </p:spPr>
        <p:txBody>
          <a:bodyPr>
            <a:normAutofit/>
          </a:bodyPr>
          <a:lstStyle/>
          <a:p>
            <a:r>
              <a:rPr lang="en-US" sz="4000" dirty="0">
                <a:latin typeface="+mn-lt"/>
              </a:rPr>
              <a:t>Assignment 3a</a:t>
            </a:r>
          </a:p>
        </p:txBody>
      </p:sp>
      <p:sp>
        <p:nvSpPr>
          <p:cNvPr id="3" name="Content Placeholder 2"/>
          <p:cNvSpPr>
            <a:spLocks noGrp="1"/>
          </p:cNvSpPr>
          <p:nvPr>
            <p:ph idx="1"/>
          </p:nvPr>
        </p:nvSpPr>
        <p:spPr>
          <a:xfrm>
            <a:off x="536028" y="1415115"/>
            <a:ext cx="11588952" cy="4607844"/>
          </a:xfrm>
        </p:spPr>
        <p:txBody>
          <a:bodyPr>
            <a:normAutofit/>
          </a:bodyPr>
          <a:lstStyle/>
          <a:p>
            <a:pPr marL="0" indent="0">
              <a:buNone/>
            </a:pPr>
            <a:endParaRPr lang="en-SG" dirty="0"/>
          </a:p>
          <a:p>
            <a:pPr marL="457200" lvl="1" indent="0">
              <a:buNone/>
            </a:pPr>
            <a:r>
              <a:rPr lang="en-SG" dirty="0">
                <a:latin typeface="+mj-lt"/>
              </a:rPr>
              <a:t> </a:t>
            </a:r>
          </a:p>
          <a:p>
            <a:pPr marL="0" indent="0">
              <a:buNone/>
            </a:pPr>
            <a:endParaRPr lang="en-US" dirty="0">
              <a:latin typeface="+mj-lt"/>
            </a:endParaRPr>
          </a:p>
        </p:txBody>
      </p:sp>
      <p:sp>
        <p:nvSpPr>
          <p:cNvPr id="11" name="Slide Number Placeholder 10">
            <a:extLst>
              <a:ext uri="{FF2B5EF4-FFF2-40B4-BE49-F238E27FC236}">
                <a16:creationId xmlns:a16="http://schemas.microsoft.com/office/drawing/2014/main" id="{8B7BCA99-E82A-4EED-B013-119252732732}"/>
              </a:ext>
            </a:extLst>
          </p:cNvPr>
          <p:cNvSpPr>
            <a:spLocks noGrp="1"/>
          </p:cNvSpPr>
          <p:nvPr>
            <p:ph type="sldNum" sz="quarter" idx="12"/>
          </p:nvPr>
        </p:nvSpPr>
        <p:spPr>
          <a:xfrm>
            <a:off x="8610600" y="6387980"/>
            <a:ext cx="2743200" cy="365125"/>
          </a:xfrm>
        </p:spPr>
        <p:txBody>
          <a:bodyPr/>
          <a:lstStyle/>
          <a:p>
            <a:fld id="{687B7451-1438-CB4A-8106-82A64F1C7D7B}" type="slidenum">
              <a:rPr lang="sv-SE" smtClean="0"/>
              <a:t>3</a:t>
            </a:fld>
            <a:endParaRPr lang="sv-SE"/>
          </a:p>
        </p:txBody>
      </p:sp>
      <p:sp>
        <p:nvSpPr>
          <p:cNvPr id="5" name="Footer Placeholder 4">
            <a:extLst>
              <a:ext uri="{FF2B5EF4-FFF2-40B4-BE49-F238E27FC236}">
                <a16:creationId xmlns:a16="http://schemas.microsoft.com/office/drawing/2014/main" id="{C6879A81-AFC9-4248-B2F1-A2C9F2F18221}"/>
              </a:ext>
            </a:extLst>
          </p:cNvPr>
          <p:cNvSpPr>
            <a:spLocks noGrp="1"/>
          </p:cNvSpPr>
          <p:nvPr>
            <p:ph type="ftr" sz="quarter" idx="11"/>
          </p:nvPr>
        </p:nvSpPr>
        <p:spPr/>
        <p:txBody>
          <a:bodyPr/>
          <a:lstStyle/>
          <a:p>
            <a:r>
              <a:rPr lang="sv-SE" dirty="0" err="1"/>
              <a:t>ambujv@nus.edu.sg</a:t>
            </a:r>
            <a:endParaRPr lang="sv-SE" dirty="0"/>
          </a:p>
        </p:txBody>
      </p:sp>
      <p:sp>
        <p:nvSpPr>
          <p:cNvPr id="4" name="Content Placeholder 2">
            <a:extLst>
              <a:ext uri="{FF2B5EF4-FFF2-40B4-BE49-F238E27FC236}">
                <a16:creationId xmlns:a16="http://schemas.microsoft.com/office/drawing/2014/main" id="{4506E4A0-824E-603C-653A-B9B3636911A7}"/>
              </a:ext>
            </a:extLst>
          </p:cNvPr>
          <p:cNvSpPr txBox="1">
            <a:spLocks/>
          </p:cNvSpPr>
          <p:nvPr/>
        </p:nvSpPr>
        <p:spPr>
          <a:xfrm>
            <a:off x="688428" y="1567515"/>
            <a:ext cx="11588952" cy="460784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SG" dirty="0"/>
          </a:p>
          <a:p>
            <a:pPr marL="0" indent="0">
              <a:buFont typeface="Arial" panose="020B0604020202020204" pitchFamily="34" charset="0"/>
              <a:buNone/>
            </a:pPr>
            <a:r>
              <a:rPr lang="en-SG" dirty="0"/>
              <a:t>Link: </a:t>
            </a:r>
            <a:r>
              <a:rPr lang="en-SG" u="sng" dirty="0">
                <a:hlinkClick r:id="rId3">
                  <a:extLst>
                    <a:ext uri="{A12FA001-AC4F-418D-AE19-62706E023703}">
                      <ahyp:hlinkClr xmlns:ahyp="http://schemas.microsoft.com/office/drawing/2018/hyperlinkcolor" val="tx"/>
                    </a:ext>
                  </a:extLst>
                </a:hlinkClick>
              </a:rPr>
              <a:t>https://weiserlab.github.io/ambuj/cs4222_assignment</a:t>
            </a:r>
            <a:r>
              <a:rPr lang="en-SG" u="sng" dirty="0"/>
              <a:t>3a</a:t>
            </a:r>
          </a:p>
          <a:p>
            <a:pPr marL="0" indent="0">
              <a:buFont typeface="Arial" panose="020B0604020202020204" pitchFamily="34" charset="0"/>
              <a:buNone/>
            </a:pPr>
            <a:endParaRPr lang="en-SG" dirty="0"/>
          </a:p>
          <a:p>
            <a:r>
              <a:rPr lang="en-SG" dirty="0">
                <a:latin typeface="+mj-lt"/>
              </a:rPr>
              <a:t>Deadline :31st of March 2023</a:t>
            </a:r>
          </a:p>
          <a:p>
            <a:r>
              <a:rPr lang="en-SG" dirty="0">
                <a:latin typeface="+mj-lt"/>
              </a:rPr>
              <a:t>Covers: 13% of overall grade</a:t>
            </a:r>
          </a:p>
          <a:p>
            <a:r>
              <a:rPr lang="en-SG" dirty="0">
                <a:latin typeface="+mj-lt"/>
              </a:rPr>
              <a:t>Wireless measurements using RSSI</a:t>
            </a:r>
          </a:p>
          <a:p>
            <a:r>
              <a:rPr lang="en-SG" dirty="0">
                <a:latin typeface="+mj-lt"/>
              </a:rPr>
              <a:t>No Plagiarism! We will check for code similarity</a:t>
            </a:r>
          </a:p>
          <a:p>
            <a:pPr lvl="1"/>
            <a:r>
              <a:rPr lang="en-SG" dirty="0">
                <a:latin typeface="+mj-lt"/>
              </a:rPr>
              <a:t>No </a:t>
            </a:r>
            <a:r>
              <a:rPr lang="en-SG" dirty="0" err="1">
                <a:latin typeface="+mj-lt"/>
              </a:rPr>
              <a:t>ChatGPT</a:t>
            </a:r>
            <a:r>
              <a:rPr lang="en-SG" dirty="0">
                <a:latin typeface="+mj-lt"/>
              </a:rPr>
              <a:t> for this assignment</a:t>
            </a:r>
          </a:p>
          <a:p>
            <a:r>
              <a:rPr lang="en-SG" dirty="0">
                <a:latin typeface="+mj-lt"/>
              </a:rPr>
              <a:t>Submission: We will open link on Canvas</a:t>
            </a:r>
          </a:p>
          <a:p>
            <a:pPr marL="0" indent="0">
              <a:buFont typeface="Arial" panose="020B0604020202020204" pitchFamily="34" charset="0"/>
              <a:buNone/>
            </a:pPr>
            <a:endParaRPr lang="en-US" dirty="0">
              <a:latin typeface="+mj-lt"/>
            </a:endParaRPr>
          </a:p>
        </p:txBody>
      </p:sp>
    </p:spTree>
    <p:extLst>
      <p:ext uri="{BB962C8B-B14F-4D97-AF65-F5344CB8AC3E}">
        <p14:creationId xmlns:p14="http://schemas.microsoft.com/office/powerpoint/2010/main" val="774431685"/>
      </p:ext>
    </p:extLst>
  </p:cSld>
  <p:clrMapOvr>
    <a:masterClrMapping/>
  </p:clrMapOvr>
  <mc:AlternateContent xmlns:mc="http://schemas.openxmlformats.org/markup-compatibility/2006" xmlns:p14="http://schemas.microsoft.com/office/powerpoint/2010/main">
    <mc:Choice Requires="p14">
      <p:transition spd="slow" p14:dur="2000" advTm="61976"/>
    </mc:Choice>
    <mc:Fallback xmlns="">
      <p:transition spd="slow" advTm="61976"/>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64CC4-1F63-4266-8087-6B3343082292}"/>
              </a:ext>
            </a:extLst>
          </p:cNvPr>
          <p:cNvSpPr>
            <a:spLocks noGrp="1"/>
          </p:cNvSpPr>
          <p:nvPr>
            <p:ph type="title"/>
          </p:nvPr>
        </p:nvSpPr>
        <p:spPr/>
        <p:txBody>
          <a:bodyPr/>
          <a:lstStyle/>
          <a:p>
            <a:r>
              <a:rPr lang="en-US" dirty="0" err="1"/>
              <a:t>Backoff</a:t>
            </a:r>
            <a:r>
              <a:rPr lang="en-US" dirty="0"/>
              <a:t> in </a:t>
            </a:r>
            <a:r>
              <a:rPr lang="en-US" dirty="0" err="1"/>
              <a:t>WiFi</a:t>
            </a:r>
            <a:endParaRPr lang="en-US" dirty="0"/>
          </a:p>
        </p:txBody>
      </p:sp>
      <p:sp>
        <p:nvSpPr>
          <p:cNvPr id="3" name="Content Placeholder 2">
            <a:extLst>
              <a:ext uri="{FF2B5EF4-FFF2-40B4-BE49-F238E27FC236}">
                <a16:creationId xmlns:a16="http://schemas.microsoft.com/office/drawing/2014/main" id="{36B426FA-8927-4EC9-B031-BA8075BEF51D}"/>
              </a:ext>
            </a:extLst>
          </p:cNvPr>
          <p:cNvSpPr>
            <a:spLocks noGrp="1"/>
          </p:cNvSpPr>
          <p:nvPr>
            <p:ph idx="1"/>
          </p:nvPr>
        </p:nvSpPr>
        <p:spPr/>
        <p:txBody>
          <a:bodyPr>
            <a:normAutofit fontScale="92500" lnSpcReduction="20000"/>
          </a:bodyPr>
          <a:lstStyle/>
          <a:p>
            <a:r>
              <a:rPr lang="en-US" dirty="0">
                <a:latin typeface="+mj-lt"/>
              </a:rPr>
              <a:t>Listen for activity</a:t>
            </a:r>
          </a:p>
          <a:p>
            <a:pPr lvl="1"/>
            <a:r>
              <a:rPr lang="en-US" dirty="0">
                <a:latin typeface="+mj-lt"/>
              </a:rPr>
              <a:t>If free</a:t>
            </a:r>
          </a:p>
          <a:p>
            <a:pPr lvl="2"/>
            <a:r>
              <a:rPr lang="en-US" dirty="0">
                <a:latin typeface="+mj-lt"/>
              </a:rPr>
              <a:t>Wait for Inter Frame Spacing (IFS)</a:t>
            </a:r>
          </a:p>
          <a:p>
            <a:pPr lvl="2"/>
            <a:r>
              <a:rPr lang="en-US" dirty="0">
                <a:latin typeface="+mj-lt"/>
              </a:rPr>
              <a:t>If still free, transmit</a:t>
            </a:r>
          </a:p>
          <a:p>
            <a:pPr lvl="2"/>
            <a:endParaRPr lang="en-US" dirty="0">
              <a:latin typeface="+mj-lt"/>
            </a:endParaRPr>
          </a:p>
          <a:p>
            <a:pPr lvl="1"/>
            <a:r>
              <a:rPr lang="en-US" dirty="0">
                <a:latin typeface="+mj-lt"/>
              </a:rPr>
              <a:t>If busy</a:t>
            </a:r>
          </a:p>
          <a:p>
            <a:pPr lvl="2"/>
            <a:r>
              <a:rPr lang="en-US" dirty="0">
                <a:latin typeface="+mj-lt"/>
              </a:rPr>
              <a:t>Randomly select a number of </a:t>
            </a:r>
            <a:r>
              <a:rPr lang="en-US" dirty="0" err="1">
                <a:latin typeface="+mj-lt"/>
              </a:rPr>
              <a:t>backoff</a:t>
            </a:r>
            <a:r>
              <a:rPr lang="en-US" dirty="0">
                <a:latin typeface="+mj-lt"/>
              </a:rPr>
              <a:t> </a:t>
            </a:r>
            <a:r>
              <a:rPr lang="en-US" b="1" dirty="0">
                <a:latin typeface="+mj-lt"/>
              </a:rPr>
              <a:t>Slots</a:t>
            </a:r>
          </a:p>
          <a:p>
            <a:pPr lvl="2"/>
            <a:r>
              <a:rPr lang="en-US" dirty="0">
                <a:latin typeface="+mj-lt"/>
              </a:rPr>
              <a:t>Count down slots whenever medium is not busy</a:t>
            </a:r>
          </a:p>
          <a:p>
            <a:pPr lvl="2"/>
            <a:r>
              <a:rPr lang="en-US" dirty="0">
                <a:latin typeface="+mj-lt"/>
              </a:rPr>
              <a:t>If busy when </a:t>
            </a:r>
            <a:r>
              <a:rPr lang="en-US" dirty="0" err="1">
                <a:latin typeface="+mj-lt"/>
              </a:rPr>
              <a:t>backoff</a:t>
            </a:r>
            <a:r>
              <a:rPr lang="en-US" dirty="0">
                <a:latin typeface="+mj-lt"/>
              </a:rPr>
              <a:t> completes:</a:t>
            </a:r>
          </a:p>
          <a:p>
            <a:pPr lvl="3"/>
            <a:r>
              <a:rPr lang="en-US" dirty="0">
                <a:latin typeface="+mj-lt"/>
              </a:rPr>
              <a:t>Increase maximum </a:t>
            </a:r>
            <a:r>
              <a:rPr lang="en-US" dirty="0" err="1">
                <a:latin typeface="+mj-lt"/>
              </a:rPr>
              <a:t>backoff</a:t>
            </a:r>
            <a:r>
              <a:rPr lang="en-US" dirty="0">
                <a:latin typeface="+mj-lt"/>
              </a:rPr>
              <a:t> Slots</a:t>
            </a:r>
          </a:p>
          <a:p>
            <a:pPr lvl="3"/>
            <a:r>
              <a:rPr lang="en-US" dirty="0">
                <a:latin typeface="+mj-lt"/>
              </a:rPr>
              <a:t>Repeat</a:t>
            </a:r>
          </a:p>
          <a:p>
            <a:pPr lvl="3"/>
            <a:endParaRPr lang="en-US" dirty="0">
              <a:latin typeface="+mj-lt"/>
            </a:endParaRPr>
          </a:p>
          <a:p>
            <a:r>
              <a:rPr lang="en-US" dirty="0">
                <a:latin typeface="+mj-lt"/>
              </a:rPr>
              <a:t>Slot time: basic time unit for protocol</a:t>
            </a:r>
          </a:p>
          <a:p>
            <a:pPr lvl="1"/>
            <a:r>
              <a:rPr lang="en-US" dirty="0">
                <a:latin typeface="+mj-lt"/>
              </a:rPr>
              <a:t>Total time of: switch from Rx to Tx, plus processing time, plus propagation delay</a:t>
            </a:r>
          </a:p>
        </p:txBody>
      </p:sp>
      <p:sp>
        <p:nvSpPr>
          <p:cNvPr id="4" name="Slide Number Placeholder 3">
            <a:extLst>
              <a:ext uri="{FF2B5EF4-FFF2-40B4-BE49-F238E27FC236}">
                <a16:creationId xmlns:a16="http://schemas.microsoft.com/office/drawing/2014/main" id="{66233EF6-1FE9-4B06-A57B-6B99302915CD}"/>
              </a:ext>
            </a:extLst>
          </p:cNvPr>
          <p:cNvSpPr>
            <a:spLocks noGrp="1"/>
          </p:cNvSpPr>
          <p:nvPr>
            <p:ph type="sldNum" sz="quarter" idx="12"/>
          </p:nvPr>
        </p:nvSpPr>
        <p:spPr/>
        <p:txBody>
          <a:bodyPr/>
          <a:lstStyle/>
          <a:p>
            <a:fld id="{0778C724-3839-4D76-A707-B4C23905D055}" type="slidenum">
              <a:rPr lang="en-US" smtClean="0"/>
              <a:t>30</a:t>
            </a:fld>
            <a:endParaRPr lang="en-US"/>
          </a:p>
        </p:txBody>
      </p:sp>
    </p:spTree>
    <p:extLst>
      <p:ext uri="{BB962C8B-B14F-4D97-AF65-F5344CB8AC3E}">
        <p14:creationId xmlns:p14="http://schemas.microsoft.com/office/powerpoint/2010/main" val="28284302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E6B4F-82C5-426E-BD6E-CA0149CA6E9A}"/>
              </a:ext>
            </a:extLst>
          </p:cNvPr>
          <p:cNvSpPr>
            <a:spLocks noGrp="1"/>
          </p:cNvSpPr>
          <p:nvPr>
            <p:ph type="title"/>
          </p:nvPr>
        </p:nvSpPr>
        <p:spPr/>
        <p:txBody>
          <a:bodyPr/>
          <a:lstStyle/>
          <a:p>
            <a:r>
              <a:rPr lang="en-US" dirty="0"/>
              <a:t>Prioritizing packets with varying IFS</a:t>
            </a:r>
          </a:p>
        </p:txBody>
      </p:sp>
      <p:sp>
        <p:nvSpPr>
          <p:cNvPr id="3" name="Content Placeholder 2">
            <a:extLst>
              <a:ext uri="{FF2B5EF4-FFF2-40B4-BE49-F238E27FC236}">
                <a16:creationId xmlns:a16="http://schemas.microsoft.com/office/drawing/2014/main" id="{D447B692-827D-4CE0-9079-68A48AC3B1A0}"/>
              </a:ext>
            </a:extLst>
          </p:cNvPr>
          <p:cNvSpPr>
            <a:spLocks noGrp="1"/>
          </p:cNvSpPr>
          <p:nvPr>
            <p:ph idx="1"/>
          </p:nvPr>
        </p:nvSpPr>
        <p:spPr>
          <a:xfrm>
            <a:off x="836193" y="1494744"/>
            <a:ext cx="10515600" cy="4351338"/>
          </a:xfrm>
        </p:spPr>
        <p:txBody>
          <a:bodyPr/>
          <a:lstStyle/>
          <a:p>
            <a:r>
              <a:rPr lang="en-US" dirty="0">
                <a:latin typeface="+mj-lt"/>
              </a:rPr>
              <a:t>Tiered Contention Multiple Access (TCMA)</a:t>
            </a:r>
          </a:p>
          <a:p>
            <a:pPr lvl="1"/>
            <a:r>
              <a:rPr lang="en-US" dirty="0">
                <a:latin typeface="+mj-lt"/>
              </a:rPr>
              <a:t>Idea: assign different inter-frame spacing based on traffic class</a:t>
            </a:r>
          </a:p>
          <a:p>
            <a:pPr lvl="1"/>
            <a:r>
              <a:rPr lang="en-US" dirty="0">
                <a:latin typeface="+mj-lt"/>
              </a:rPr>
              <a:t>Inherently prioritizes communication</a:t>
            </a:r>
          </a:p>
          <a:p>
            <a:pPr lvl="1"/>
            <a:endParaRPr lang="en-US" dirty="0">
              <a:latin typeface="+mj-lt"/>
            </a:endParaRPr>
          </a:p>
          <a:p>
            <a:r>
              <a:rPr lang="en-US" dirty="0">
                <a:latin typeface="+mj-lt"/>
              </a:rPr>
              <a:t>Acknowledgements sent with Short IFS (SIFS)</a:t>
            </a:r>
          </a:p>
          <a:p>
            <a:pPr lvl="1"/>
            <a:r>
              <a:rPr lang="en-US" dirty="0">
                <a:latin typeface="+mj-lt"/>
              </a:rPr>
              <a:t>Will always transmit before new data clears CSMA check</a:t>
            </a:r>
          </a:p>
          <a:p>
            <a:r>
              <a:rPr lang="en-US" dirty="0">
                <a:latin typeface="+mj-lt"/>
              </a:rPr>
              <a:t>New data sent with DCF IFS (DIFS)</a:t>
            </a:r>
          </a:p>
        </p:txBody>
      </p:sp>
      <p:sp>
        <p:nvSpPr>
          <p:cNvPr id="4" name="Slide Number Placeholder 3">
            <a:extLst>
              <a:ext uri="{FF2B5EF4-FFF2-40B4-BE49-F238E27FC236}">
                <a16:creationId xmlns:a16="http://schemas.microsoft.com/office/drawing/2014/main" id="{85FB947F-5805-4653-B1F5-C3EBDE6D6D4C}"/>
              </a:ext>
            </a:extLst>
          </p:cNvPr>
          <p:cNvSpPr>
            <a:spLocks noGrp="1"/>
          </p:cNvSpPr>
          <p:nvPr>
            <p:ph type="sldNum" sz="quarter" idx="12"/>
          </p:nvPr>
        </p:nvSpPr>
        <p:spPr/>
        <p:txBody>
          <a:bodyPr/>
          <a:lstStyle/>
          <a:p>
            <a:fld id="{0778C724-3839-4D76-A707-B4C23905D055}" type="slidenum">
              <a:rPr lang="en-US" smtClean="0"/>
              <a:t>31</a:t>
            </a:fld>
            <a:endParaRPr lang="en-US"/>
          </a:p>
        </p:txBody>
      </p:sp>
      <p:pic>
        <p:nvPicPr>
          <p:cNvPr id="2050" name="Picture 2">
            <a:extLst>
              <a:ext uri="{FF2B5EF4-FFF2-40B4-BE49-F238E27FC236}">
                <a16:creationId xmlns:a16="http://schemas.microsoft.com/office/drawing/2014/main" id="{B4D74070-417E-4D86-B72C-5F5F9CE9CE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7381" y="4584700"/>
            <a:ext cx="6753225" cy="1771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03090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64CC4-1F63-4266-8087-6B3343082292}"/>
              </a:ext>
            </a:extLst>
          </p:cNvPr>
          <p:cNvSpPr>
            <a:spLocks noGrp="1"/>
          </p:cNvSpPr>
          <p:nvPr>
            <p:ph type="title"/>
          </p:nvPr>
        </p:nvSpPr>
        <p:spPr/>
        <p:txBody>
          <a:bodyPr/>
          <a:lstStyle/>
          <a:p>
            <a:r>
              <a:rPr lang="en-US" dirty="0"/>
              <a:t>Putting </a:t>
            </a:r>
            <a:r>
              <a:rPr lang="en-US" dirty="0" err="1"/>
              <a:t>backoff</a:t>
            </a:r>
            <a:r>
              <a:rPr lang="en-US" dirty="0"/>
              <a:t> together</a:t>
            </a:r>
          </a:p>
        </p:txBody>
      </p:sp>
      <p:sp>
        <p:nvSpPr>
          <p:cNvPr id="3" name="Content Placeholder 2">
            <a:extLst>
              <a:ext uri="{FF2B5EF4-FFF2-40B4-BE49-F238E27FC236}">
                <a16:creationId xmlns:a16="http://schemas.microsoft.com/office/drawing/2014/main" id="{36B426FA-8927-4EC9-B031-BA8075BEF51D}"/>
              </a:ext>
            </a:extLst>
          </p:cNvPr>
          <p:cNvSpPr>
            <a:spLocks noGrp="1"/>
          </p:cNvSpPr>
          <p:nvPr>
            <p:ph idx="1"/>
          </p:nvPr>
        </p:nvSpPr>
        <p:spPr/>
        <p:txBody>
          <a:bodyPr>
            <a:normAutofit fontScale="92500" lnSpcReduction="10000"/>
          </a:bodyPr>
          <a:lstStyle/>
          <a:p>
            <a:r>
              <a:rPr lang="en-US" dirty="0">
                <a:latin typeface="+mj-lt"/>
              </a:rPr>
              <a:t>Two variables</a:t>
            </a:r>
          </a:p>
          <a:p>
            <a:pPr lvl="1"/>
            <a:r>
              <a:rPr lang="en-US" dirty="0">
                <a:latin typeface="+mj-lt"/>
              </a:rPr>
              <a:t>Contention Window (CW) – maximum </a:t>
            </a:r>
            <a:r>
              <a:rPr lang="en-US" dirty="0" err="1">
                <a:latin typeface="+mj-lt"/>
              </a:rPr>
              <a:t>backoff</a:t>
            </a:r>
            <a:r>
              <a:rPr lang="en-US" dirty="0">
                <a:latin typeface="+mj-lt"/>
              </a:rPr>
              <a:t> amount</a:t>
            </a:r>
          </a:p>
          <a:p>
            <a:pPr lvl="1"/>
            <a:r>
              <a:rPr lang="en-US" dirty="0" err="1">
                <a:latin typeface="+mj-lt"/>
              </a:rPr>
              <a:t>Backoff</a:t>
            </a:r>
            <a:r>
              <a:rPr lang="en-US" dirty="0">
                <a:latin typeface="+mj-lt"/>
              </a:rPr>
              <a:t> Count (BO) – current remaining </a:t>
            </a:r>
            <a:r>
              <a:rPr lang="en-US" dirty="0" err="1">
                <a:latin typeface="+mj-lt"/>
              </a:rPr>
              <a:t>backoff</a:t>
            </a:r>
            <a:endParaRPr lang="en-US" dirty="0">
              <a:latin typeface="+mj-lt"/>
            </a:endParaRPr>
          </a:p>
          <a:p>
            <a:pPr lvl="1"/>
            <a:endParaRPr lang="en-US" dirty="0">
              <a:latin typeface="+mj-lt"/>
            </a:endParaRPr>
          </a:p>
          <a:p>
            <a:r>
              <a:rPr lang="en-US" dirty="0">
                <a:latin typeface="+mj-lt"/>
              </a:rPr>
              <a:t>When attempting to send, if busy </a:t>
            </a:r>
            <a:r>
              <a:rPr lang="en-US" dirty="0" err="1">
                <a:latin typeface="+mj-lt"/>
              </a:rPr>
              <a:t>Backoff</a:t>
            </a:r>
            <a:r>
              <a:rPr lang="en-US" dirty="0">
                <a:latin typeface="+mj-lt"/>
              </a:rPr>
              <a:t> selected in [0, CW]</a:t>
            </a:r>
          </a:p>
          <a:p>
            <a:pPr lvl="1"/>
            <a:r>
              <a:rPr lang="en-US" dirty="0">
                <a:latin typeface="+mj-lt"/>
              </a:rPr>
              <a:t>Countdown </a:t>
            </a:r>
            <a:r>
              <a:rPr lang="en-US" dirty="0" err="1">
                <a:latin typeface="+mj-lt"/>
              </a:rPr>
              <a:t>Backoff</a:t>
            </a:r>
            <a:r>
              <a:rPr lang="en-US" dirty="0">
                <a:latin typeface="+mj-lt"/>
              </a:rPr>
              <a:t> slots whenever medium is not busy</a:t>
            </a:r>
          </a:p>
          <a:p>
            <a:pPr lvl="1"/>
            <a:r>
              <a:rPr lang="en-US" dirty="0">
                <a:latin typeface="+mj-lt"/>
              </a:rPr>
              <a:t>At 0, attempt to transmit if not busy</a:t>
            </a:r>
          </a:p>
          <a:p>
            <a:pPr lvl="1"/>
            <a:r>
              <a:rPr lang="en-US" dirty="0">
                <a:latin typeface="+mj-lt"/>
              </a:rPr>
              <a:t>If busy, double Window and select </a:t>
            </a:r>
            <a:r>
              <a:rPr lang="en-US" dirty="0" err="1">
                <a:latin typeface="+mj-lt"/>
              </a:rPr>
              <a:t>Backoff</a:t>
            </a:r>
            <a:r>
              <a:rPr lang="en-US" dirty="0">
                <a:latin typeface="+mj-lt"/>
              </a:rPr>
              <a:t> again</a:t>
            </a:r>
          </a:p>
          <a:p>
            <a:pPr lvl="1"/>
            <a:endParaRPr lang="en-US" dirty="0">
              <a:latin typeface="+mj-lt"/>
            </a:endParaRPr>
          </a:p>
          <a:p>
            <a:r>
              <a:rPr lang="en-US" dirty="0">
                <a:latin typeface="+mj-lt"/>
              </a:rPr>
              <a:t>802.11g values:</a:t>
            </a:r>
          </a:p>
          <a:p>
            <a:pPr lvl="1"/>
            <a:r>
              <a:rPr lang="en-US" dirty="0">
                <a:latin typeface="+mj-lt"/>
              </a:rPr>
              <a:t>Slot time= 20 us, </a:t>
            </a:r>
            <a:r>
              <a:rPr lang="en-US" dirty="0" err="1">
                <a:latin typeface="+mj-lt"/>
              </a:rPr>
              <a:t>CWmin</a:t>
            </a:r>
            <a:r>
              <a:rPr lang="en-US" dirty="0">
                <a:latin typeface="+mj-lt"/>
              </a:rPr>
              <a:t>= 15 slots, </a:t>
            </a:r>
            <a:r>
              <a:rPr lang="en-US" dirty="0" err="1">
                <a:latin typeface="+mj-lt"/>
              </a:rPr>
              <a:t>CWmax</a:t>
            </a:r>
            <a:r>
              <a:rPr lang="en-US" dirty="0">
                <a:latin typeface="+mj-lt"/>
              </a:rPr>
              <a:t>= 1023 slots</a:t>
            </a:r>
          </a:p>
          <a:p>
            <a:pPr lvl="1"/>
            <a:r>
              <a:rPr lang="en-US" dirty="0">
                <a:latin typeface="+mj-lt"/>
              </a:rPr>
              <a:t>SIFS= 10 us, DIFS= 50 us</a:t>
            </a:r>
          </a:p>
        </p:txBody>
      </p:sp>
      <p:sp>
        <p:nvSpPr>
          <p:cNvPr id="4" name="Slide Number Placeholder 3">
            <a:extLst>
              <a:ext uri="{FF2B5EF4-FFF2-40B4-BE49-F238E27FC236}">
                <a16:creationId xmlns:a16="http://schemas.microsoft.com/office/drawing/2014/main" id="{66233EF6-1FE9-4B06-A57B-6B99302915CD}"/>
              </a:ext>
            </a:extLst>
          </p:cNvPr>
          <p:cNvSpPr>
            <a:spLocks noGrp="1"/>
          </p:cNvSpPr>
          <p:nvPr>
            <p:ph type="sldNum" sz="quarter" idx="12"/>
          </p:nvPr>
        </p:nvSpPr>
        <p:spPr/>
        <p:txBody>
          <a:bodyPr/>
          <a:lstStyle/>
          <a:p>
            <a:fld id="{0778C724-3839-4D76-A707-B4C23905D055}" type="slidenum">
              <a:rPr lang="en-US" smtClean="0"/>
              <a:t>32</a:t>
            </a:fld>
            <a:endParaRPr lang="en-US"/>
          </a:p>
        </p:txBody>
      </p:sp>
    </p:spTree>
    <p:extLst>
      <p:ext uri="{BB962C8B-B14F-4D97-AF65-F5344CB8AC3E}">
        <p14:creationId xmlns:p14="http://schemas.microsoft.com/office/powerpoint/2010/main" val="10736545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743C12C-A966-4B07-B04A-BEE170F88023}"/>
              </a:ext>
            </a:extLst>
          </p:cNvPr>
          <p:cNvSpPr/>
          <p:nvPr/>
        </p:nvSpPr>
        <p:spPr>
          <a:xfrm flipV="1">
            <a:off x="1473200" y="2894112"/>
            <a:ext cx="1231900" cy="33168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697D188-64D0-4715-869A-161D4A1DBB9F}"/>
              </a:ext>
            </a:extLst>
          </p:cNvPr>
          <p:cNvSpPr>
            <a:spLocks noGrp="1"/>
          </p:cNvSpPr>
          <p:nvPr>
            <p:ph type="title"/>
          </p:nvPr>
        </p:nvSpPr>
        <p:spPr/>
        <p:txBody>
          <a:bodyPr/>
          <a:lstStyle/>
          <a:p>
            <a:r>
              <a:rPr lang="en-US" dirty="0"/>
              <a:t>802.11 </a:t>
            </a:r>
            <a:r>
              <a:rPr lang="en-US" dirty="0" err="1"/>
              <a:t>backoff</a:t>
            </a:r>
            <a:r>
              <a:rPr lang="en-US" dirty="0"/>
              <a:t> example</a:t>
            </a:r>
          </a:p>
        </p:txBody>
      </p:sp>
      <p:sp>
        <p:nvSpPr>
          <p:cNvPr id="3" name="Content Placeholder 2">
            <a:extLst>
              <a:ext uri="{FF2B5EF4-FFF2-40B4-BE49-F238E27FC236}">
                <a16:creationId xmlns:a16="http://schemas.microsoft.com/office/drawing/2014/main" id="{52591B97-3228-44C7-A3D7-54EEE4B45247}"/>
              </a:ext>
            </a:extLst>
          </p:cNvPr>
          <p:cNvSpPr>
            <a:spLocks noGrp="1"/>
          </p:cNvSpPr>
          <p:nvPr>
            <p:ph idx="1"/>
          </p:nvPr>
        </p:nvSpPr>
        <p:spPr>
          <a:xfrm>
            <a:off x="852714" y="1596023"/>
            <a:ext cx="10515600" cy="4351338"/>
          </a:xfrm>
        </p:spPr>
        <p:txBody>
          <a:bodyPr/>
          <a:lstStyle/>
          <a:p>
            <a:r>
              <a:rPr lang="en-US" dirty="0"/>
              <a:t>A and B want to send and see the medium is busy</a:t>
            </a:r>
          </a:p>
          <a:p>
            <a:pPr lvl="1"/>
            <a:r>
              <a:rPr lang="en-US" dirty="0"/>
              <a:t>Followed by an Acknowledgement after SIFS</a:t>
            </a:r>
          </a:p>
        </p:txBody>
      </p:sp>
      <p:sp>
        <p:nvSpPr>
          <p:cNvPr id="4" name="Slide Number Placeholder 3">
            <a:extLst>
              <a:ext uri="{FF2B5EF4-FFF2-40B4-BE49-F238E27FC236}">
                <a16:creationId xmlns:a16="http://schemas.microsoft.com/office/drawing/2014/main" id="{750A57F4-06D2-457D-A915-DD7692AC7CEC}"/>
              </a:ext>
            </a:extLst>
          </p:cNvPr>
          <p:cNvSpPr>
            <a:spLocks noGrp="1"/>
          </p:cNvSpPr>
          <p:nvPr>
            <p:ph type="sldNum" sz="quarter" idx="12"/>
          </p:nvPr>
        </p:nvSpPr>
        <p:spPr/>
        <p:txBody>
          <a:bodyPr/>
          <a:lstStyle/>
          <a:p>
            <a:fld id="{0778C724-3839-4D76-A707-B4C23905D055}" type="slidenum">
              <a:rPr lang="en-US" smtClean="0"/>
              <a:t>33</a:t>
            </a:fld>
            <a:endParaRPr lang="en-US"/>
          </a:p>
        </p:txBody>
      </p:sp>
      <p:cxnSp>
        <p:nvCxnSpPr>
          <p:cNvPr id="6" name="Straight Arrow Connector 5">
            <a:extLst>
              <a:ext uri="{FF2B5EF4-FFF2-40B4-BE49-F238E27FC236}">
                <a16:creationId xmlns:a16="http://schemas.microsoft.com/office/drawing/2014/main" id="{23EB10BB-01EE-4328-971C-E0D0026F44B9}"/>
              </a:ext>
            </a:extLst>
          </p:cNvPr>
          <p:cNvCxnSpPr/>
          <p:nvPr/>
        </p:nvCxnSpPr>
        <p:spPr>
          <a:xfrm>
            <a:off x="1473200" y="3962400"/>
            <a:ext cx="8813800"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7" name="Straight Arrow Connector 6">
            <a:extLst>
              <a:ext uri="{FF2B5EF4-FFF2-40B4-BE49-F238E27FC236}">
                <a16:creationId xmlns:a16="http://schemas.microsoft.com/office/drawing/2014/main" id="{4DE9FFE1-D0FE-42BE-9343-7F0AA43EF955}"/>
              </a:ext>
            </a:extLst>
          </p:cNvPr>
          <p:cNvCxnSpPr/>
          <p:nvPr/>
        </p:nvCxnSpPr>
        <p:spPr>
          <a:xfrm>
            <a:off x="1473200" y="5092700"/>
            <a:ext cx="8813800"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8" name="Straight Arrow Connector 7">
            <a:extLst>
              <a:ext uri="{FF2B5EF4-FFF2-40B4-BE49-F238E27FC236}">
                <a16:creationId xmlns:a16="http://schemas.microsoft.com/office/drawing/2014/main" id="{2B4B97F9-162D-44A8-91F1-48CFF948AB48}"/>
              </a:ext>
            </a:extLst>
          </p:cNvPr>
          <p:cNvCxnSpPr/>
          <p:nvPr/>
        </p:nvCxnSpPr>
        <p:spPr>
          <a:xfrm>
            <a:off x="1473200" y="6146800"/>
            <a:ext cx="8813800"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0" name="TextBox 9">
            <a:extLst>
              <a:ext uri="{FF2B5EF4-FFF2-40B4-BE49-F238E27FC236}">
                <a16:creationId xmlns:a16="http://schemas.microsoft.com/office/drawing/2014/main" id="{EF9429DB-144A-412F-97F0-3AB79B133E58}"/>
              </a:ext>
            </a:extLst>
          </p:cNvPr>
          <p:cNvSpPr txBox="1"/>
          <p:nvPr/>
        </p:nvSpPr>
        <p:spPr>
          <a:xfrm>
            <a:off x="1511301" y="4021723"/>
            <a:ext cx="1231900" cy="338554"/>
          </a:xfrm>
          <a:prstGeom prst="rect">
            <a:avLst/>
          </a:prstGeom>
          <a:noFill/>
        </p:spPr>
        <p:txBody>
          <a:bodyPr wrap="square" rtlCol="0">
            <a:spAutoFit/>
          </a:bodyPr>
          <a:lstStyle/>
          <a:p>
            <a:r>
              <a:rPr lang="en-US" sz="1600" dirty="0"/>
              <a:t>Arrival A</a:t>
            </a:r>
          </a:p>
        </p:txBody>
      </p:sp>
      <p:cxnSp>
        <p:nvCxnSpPr>
          <p:cNvPr id="12" name="Straight Arrow Connector 11">
            <a:extLst>
              <a:ext uri="{FF2B5EF4-FFF2-40B4-BE49-F238E27FC236}">
                <a16:creationId xmlns:a16="http://schemas.microsoft.com/office/drawing/2014/main" id="{B7353FB7-DF99-4BA9-9252-42B870084A6F}"/>
              </a:ext>
            </a:extLst>
          </p:cNvPr>
          <p:cNvCxnSpPr>
            <a:cxnSpLocks/>
          </p:cNvCxnSpPr>
          <p:nvPr/>
        </p:nvCxnSpPr>
        <p:spPr>
          <a:xfrm flipV="1">
            <a:off x="1905000" y="3543274"/>
            <a:ext cx="0" cy="419126"/>
          </a:xfrm>
          <a:prstGeom prst="straightConnector1">
            <a:avLst/>
          </a:prstGeom>
          <a:ln w="571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BDD151CB-E98B-4D8D-BA41-8C44CCDCDB74}"/>
              </a:ext>
            </a:extLst>
          </p:cNvPr>
          <p:cNvSpPr txBox="1"/>
          <p:nvPr/>
        </p:nvSpPr>
        <p:spPr>
          <a:xfrm>
            <a:off x="1016001" y="3819952"/>
            <a:ext cx="355600" cy="338554"/>
          </a:xfrm>
          <a:prstGeom prst="rect">
            <a:avLst/>
          </a:prstGeom>
          <a:solidFill>
            <a:schemeClr val="accent1">
              <a:lumMod val="75000"/>
            </a:schemeClr>
          </a:solidFill>
          <a:ln>
            <a:noFill/>
          </a:ln>
        </p:spPr>
        <p:txBody>
          <a:bodyPr wrap="square" rtlCol="0">
            <a:spAutoFit/>
          </a:bodyPr>
          <a:lstStyle/>
          <a:p>
            <a:r>
              <a:rPr lang="en-US" sz="1600" b="1" dirty="0">
                <a:solidFill>
                  <a:schemeClr val="bg1"/>
                </a:solidFill>
              </a:rPr>
              <a:t>A</a:t>
            </a:r>
          </a:p>
        </p:txBody>
      </p:sp>
      <p:sp>
        <p:nvSpPr>
          <p:cNvPr id="19" name="TextBox 18">
            <a:extLst>
              <a:ext uri="{FF2B5EF4-FFF2-40B4-BE49-F238E27FC236}">
                <a16:creationId xmlns:a16="http://schemas.microsoft.com/office/drawing/2014/main" id="{67BB9661-99EA-4ECC-823A-42D10564CFD4}"/>
              </a:ext>
            </a:extLst>
          </p:cNvPr>
          <p:cNvSpPr txBox="1"/>
          <p:nvPr/>
        </p:nvSpPr>
        <p:spPr>
          <a:xfrm>
            <a:off x="1016001" y="4923423"/>
            <a:ext cx="355600" cy="338554"/>
          </a:xfrm>
          <a:prstGeom prst="rect">
            <a:avLst/>
          </a:prstGeom>
          <a:solidFill>
            <a:schemeClr val="accent2">
              <a:lumMod val="75000"/>
            </a:schemeClr>
          </a:solidFill>
          <a:ln>
            <a:noFill/>
          </a:ln>
        </p:spPr>
        <p:txBody>
          <a:bodyPr wrap="square" rtlCol="0">
            <a:spAutoFit/>
          </a:bodyPr>
          <a:lstStyle/>
          <a:p>
            <a:r>
              <a:rPr lang="en-US" sz="1600" b="1" dirty="0">
                <a:solidFill>
                  <a:schemeClr val="bg1"/>
                </a:solidFill>
              </a:rPr>
              <a:t>B</a:t>
            </a:r>
          </a:p>
        </p:txBody>
      </p:sp>
      <p:sp>
        <p:nvSpPr>
          <p:cNvPr id="20" name="TextBox 19">
            <a:extLst>
              <a:ext uri="{FF2B5EF4-FFF2-40B4-BE49-F238E27FC236}">
                <a16:creationId xmlns:a16="http://schemas.microsoft.com/office/drawing/2014/main" id="{27FE0C0F-08A6-4C74-AD49-7056C97418EF}"/>
              </a:ext>
            </a:extLst>
          </p:cNvPr>
          <p:cNvSpPr txBox="1"/>
          <p:nvPr/>
        </p:nvSpPr>
        <p:spPr>
          <a:xfrm>
            <a:off x="1016001" y="5977523"/>
            <a:ext cx="355600" cy="338554"/>
          </a:xfrm>
          <a:prstGeom prst="rect">
            <a:avLst/>
          </a:prstGeom>
          <a:solidFill>
            <a:schemeClr val="accent4">
              <a:lumMod val="75000"/>
            </a:schemeClr>
          </a:solidFill>
          <a:ln>
            <a:noFill/>
          </a:ln>
        </p:spPr>
        <p:txBody>
          <a:bodyPr wrap="square" rtlCol="0">
            <a:spAutoFit/>
          </a:bodyPr>
          <a:lstStyle/>
          <a:p>
            <a:r>
              <a:rPr lang="en-US" sz="1600" b="1" dirty="0">
                <a:solidFill>
                  <a:schemeClr val="bg1"/>
                </a:solidFill>
              </a:rPr>
              <a:t>C</a:t>
            </a:r>
          </a:p>
        </p:txBody>
      </p:sp>
      <p:sp>
        <p:nvSpPr>
          <p:cNvPr id="21" name="TextBox 20">
            <a:extLst>
              <a:ext uri="{FF2B5EF4-FFF2-40B4-BE49-F238E27FC236}">
                <a16:creationId xmlns:a16="http://schemas.microsoft.com/office/drawing/2014/main" id="{2C52C249-F369-4AEE-8746-99F864E95220}"/>
              </a:ext>
            </a:extLst>
          </p:cNvPr>
          <p:cNvSpPr txBox="1"/>
          <p:nvPr/>
        </p:nvSpPr>
        <p:spPr>
          <a:xfrm>
            <a:off x="1473200" y="2555557"/>
            <a:ext cx="1498600" cy="338554"/>
          </a:xfrm>
          <a:prstGeom prst="rect">
            <a:avLst/>
          </a:prstGeom>
          <a:noFill/>
        </p:spPr>
        <p:txBody>
          <a:bodyPr wrap="square" rtlCol="0">
            <a:spAutoFit/>
          </a:bodyPr>
          <a:lstStyle/>
          <a:p>
            <a:r>
              <a:rPr lang="en-US" sz="1600" dirty="0"/>
              <a:t>Other Traffic</a:t>
            </a:r>
          </a:p>
        </p:txBody>
      </p:sp>
      <p:sp>
        <p:nvSpPr>
          <p:cNvPr id="22" name="Rectangle 21">
            <a:extLst>
              <a:ext uri="{FF2B5EF4-FFF2-40B4-BE49-F238E27FC236}">
                <a16:creationId xmlns:a16="http://schemas.microsoft.com/office/drawing/2014/main" id="{E683DA92-1259-4B7A-8275-8D345041A2D8}"/>
              </a:ext>
            </a:extLst>
          </p:cNvPr>
          <p:cNvSpPr/>
          <p:nvPr/>
        </p:nvSpPr>
        <p:spPr>
          <a:xfrm flipV="1">
            <a:off x="3111500" y="2894111"/>
            <a:ext cx="355600" cy="33168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a:extLst>
              <a:ext uri="{FF2B5EF4-FFF2-40B4-BE49-F238E27FC236}">
                <a16:creationId xmlns:a16="http://schemas.microsoft.com/office/drawing/2014/main" id="{BDF7804E-687D-4823-B782-27F54F28952B}"/>
              </a:ext>
            </a:extLst>
          </p:cNvPr>
          <p:cNvCxnSpPr>
            <a:cxnSpLocks/>
          </p:cNvCxnSpPr>
          <p:nvPr/>
        </p:nvCxnSpPr>
        <p:spPr>
          <a:xfrm>
            <a:off x="2705100" y="2894111"/>
            <a:ext cx="0" cy="3252689"/>
          </a:xfrm>
          <a:prstGeom prst="line">
            <a:avLst/>
          </a:prstGeom>
          <a:ln w="38100">
            <a:prstDash val="dash"/>
          </a:ln>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969810B7-EDED-4AEC-9B9D-9E2C887ADF48}"/>
              </a:ext>
            </a:extLst>
          </p:cNvPr>
          <p:cNvCxnSpPr>
            <a:cxnSpLocks/>
          </p:cNvCxnSpPr>
          <p:nvPr/>
        </p:nvCxnSpPr>
        <p:spPr>
          <a:xfrm>
            <a:off x="3111500" y="2894111"/>
            <a:ext cx="0" cy="3252689"/>
          </a:xfrm>
          <a:prstGeom prst="line">
            <a:avLst/>
          </a:prstGeom>
          <a:ln w="38100">
            <a:prstDash val="dash"/>
          </a:ln>
        </p:spPr>
        <p:style>
          <a:lnRef idx="1">
            <a:schemeClr val="dk1"/>
          </a:lnRef>
          <a:fillRef idx="0">
            <a:schemeClr val="dk1"/>
          </a:fillRef>
          <a:effectRef idx="0">
            <a:schemeClr val="dk1"/>
          </a:effectRef>
          <a:fontRef idx="minor">
            <a:schemeClr val="tx1"/>
          </a:fontRef>
        </p:style>
      </p:cxnSp>
      <p:sp>
        <p:nvSpPr>
          <p:cNvPr id="26" name="TextBox 25">
            <a:extLst>
              <a:ext uri="{FF2B5EF4-FFF2-40B4-BE49-F238E27FC236}">
                <a16:creationId xmlns:a16="http://schemas.microsoft.com/office/drawing/2014/main" id="{3411D95F-142C-4839-BB0D-D3715ADDA6DF}"/>
              </a:ext>
            </a:extLst>
          </p:cNvPr>
          <p:cNvSpPr txBox="1"/>
          <p:nvPr/>
        </p:nvSpPr>
        <p:spPr>
          <a:xfrm>
            <a:off x="3088105" y="2555557"/>
            <a:ext cx="1498600" cy="338554"/>
          </a:xfrm>
          <a:prstGeom prst="rect">
            <a:avLst/>
          </a:prstGeom>
          <a:noFill/>
        </p:spPr>
        <p:txBody>
          <a:bodyPr wrap="square" rtlCol="0">
            <a:spAutoFit/>
          </a:bodyPr>
          <a:lstStyle/>
          <a:p>
            <a:r>
              <a:rPr lang="en-US" sz="1600" dirty="0"/>
              <a:t>ACK</a:t>
            </a:r>
          </a:p>
        </p:txBody>
      </p:sp>
      <p:sp>
        <p:nvSpPr>
          <p:cNvPr id="27" name="TextBox 26">
            <a:extLst>
              <a:ext uri="{FF2B5EF4-FFF2-40B4-BE49-F238E27FC236}">
                <a16:creationId xmlns:a16="http://schemas.microsoft.com/office/drawing/2014/main" id="{E9484B0E-74B3-48CA-AC23-2B643E25855A}"/>
              </a:ext>
            </a:extLst>
          </p:cNvPr>
          <p:cNvSpPr txBox="1"/>
          <p:nvPr/>
        </p:nvSpPr>
        <p:spPr>
          <a:xfrm>
            <a:off x="2628910" y="3210122"/>
            <a:ext cx="876290" cy="276999"/>
          </a:xfrm>
          <a:prstGeom prst="rect">
            <a:avLst/>
          </a:prstGeom>
          <a:noFill/>
        </p:spPr>
        <p:txBody>
          <a:bodyPr wrap="square" rtlCol="0">
            <a:spAutoFit/>
          </a:bodyPr>
          <a:lstStyle/>
          <a:p>
            <a:r>
              <a:rPr lang="en-US" sz="1200" b="1" dirty="0"/>
              <a:t>SIFS</a:t>
            </a:r>
            <a:endParaRPr lang="en-US" sz="1600" b="1" dirty="0"/>
          </a:p>
        </p:txBody>
      </p:sp>
      <p:cxnSp>
        <p:nvCxnSpPr>
          <p:cNvPr id="28" name="Straight Connector 27">
            <a:extLst>
              <a:ext uri="{FF2B5EF4-FFF2-40B4-BE49-F238E27FC236}">
                <a16:creationId xmlns:a16="http://schemas.microsoft.com/office/drawing/2014/main" id="{7880AB44-D5F4-48D9-99A0-8BD2F8525DA5}"/>
              </a:ext>
            </a:extLst>
          </p:cNvPr>
          <p:cNvCxnSpPr>
            <a:cxnSpLocks/>
          </p:cNvCxnSpPr>
          <p:nvPr/>
        </p:nvCxnSpPr>
        <p:spPr>
          <a:xfrm flipH="1">
            <a:off x="3467101" y="2894111"/>
            <a:ext cx="23394" cy="3252689"/>
          </a:xfrm>
          <a:prstGeom prst="line">
            <a:avLst/>
          </a:prstGeom>
          <a:ln w="38100">
            <a:prstDash val="dash"/>
          </a:ln>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684F7ACD-E67E-4F54-915D-96152DD3A368}"/>
              </a:ext>
            </a:extLst>
          </p:cNvPr>
          <p:cNvCxnSpPr>
            <a:cxnSpLocks/>
          </p:cNvCxnSpPr>
          <p:nvPr/>
        </p:nvCxnSpPr>
        <p:spPr>
          <a:xfrm>
            <a:off x="4053305" y="2894111"/>
            <a:ext cx="0" cy="3252688"/>
          </a:xfrm>
          <a:prstGeom prst="line">
            <a:avLst/>
          </a:prstGeom>
          <a:ln w="38100">
            <a:prstDash val="dash"/>
          </a:ln>
        </p:spPr>
        <p:style>
          <a:lnRef idx="1">
            <a:schemeClr val="dk1"/>
          </a:lnRef>
          <a:fillRef idx="0">
            <a:schemeClr val="dk1"/>
          </a:fillRef>
          <a:effectRef idx="0">
            <a:schemeClr val="dk1"/>
          </a:effectRef>
          <a:fontRef idx="minor">
            <a:schemeClr val="tx1"/>
          </a:fontRef>
        </p:style>
      </p:cxnSp>
      <p:sp>
        <p:nvSpPr>
          <p:cNvPr id="30" name="TextBox 29">
            <a:extLst>
              <a:ext uri="{FF2B5EF4-FFF2-40B4-BE49-F238E27FC236}">
                <a16:creationId xmlns:a16="http://schemas.microsoft.com/office/drawing/2014/main" id="{B07E592D-6473-4AE6-8111-8014B15C33A4}"/>
              </a:ext>
            </a:extLst>
          </p:cNvPr>
          <p:cNvSpPr txBox="1"/>
          <p:nvPr/>
        </p:nvSpPr>
        <p:spPr>
          <a:xfrm>
            <a:off x="3490495" y="3210121"/>
            <a:ext cx="876290" cy="276999"/>
          </a:xfrm>
          <a:prstGeom prst="rect">
            <a:avLst/>
          </a:prstGeom>
          <a:noFill/>
        </p:spPr>
        <p:txBody>
          <a:bodyPr wrap="square" rtlCol="0">
            <a:spAutoFit/>
          </a:bodyPr>
          <a:lstStyle/>
          <a:p>
            <a:r>
              <a:rPr lang="en-US" sz="1200" b="1" dirty="0"/>
              <a:t>DIFS</a:t>
            </a:r>
            <a:endParaRPr lang="en-US" sz="1600" b="1" dirty="0"/>
          </a:p>
        </p:txBody>
      </p:sp>
      <p:sp>
        <p:nvSpPr>
          <p:cNvPr id="31" name="TextBox 30">
            <a:extLst>
              <a:ext uri="{FF2B5EF4-FFF2-40B4-BE49-F238E27FC236}">
                <a16:creationId xmlns:a16="http://schemas.microsoft.com/office/drawing/2014/main" id="{5468EF76-AD9A-4FE2-910B-1A2DCDF9D061}"/>
              </a:ext>
            </a:extLst>
          </p:cNvPr>
          <p:cNvSpPr txBox="1"/>
          <p:nvPr/>
        </p:nvSpPr>
        <p:spPr>
          <a:xfrm>
            <a:off x="1739900" y="5125589"/>
            <a:ext cx="1231900" cy="338554"/>
          </a:xfrm>
          <a:prstGeom prst="rect">
            <a:avLst/>
          </a:prstGeom>
          <a:noFill/>
        </p:spPr>
        <p:txBody>
          <a:bodyPr wrap="square" rtlCol="0">
            <a:spAutoFit/>
          </a:bodyPr>
          <a:lstStyle/>
          <a:p>
            <a:r>
              <a:rPr lang="en-US" sz="1600" dirty="0"/>
              <a:t>Arrival B</a:t>
            </a:r>
          </a:p>
        </p:txBody>
      </p:sp>
      <p:cxnSp>
        <p:nvCxnSpPr>
          <p:cNvPr id="32" name="Straight Arrow Connector 31">
            <a:extLst>
              <a:ext uri="{FF2B5EF4-FFF2-40B4-BE49-F238E27FC236}">
                <a16:creationId xmlns:a16="http://schemas.microsoft.com/office/drawing/2014/main" id="{215FE2BE-BEFF-4729-90D9-DCB18CD670E5}"/>
              </a:ext>
            </a:extLst>
          </p:cNvPr>
          <p:cNvCxnSpPr>
            <a:cxnSpLocks/>
          </p:cNvCxnSpPr>
          <p:nvPr/>
        </p:nvCxnSpPr>
        <p:spPr>
          <a:xfrm flipV="1">
            <a:off x="2133599" y="4647140"/>
            <a:ext cx="0" cy="419126"/>
          </a:xfrm>
          <a:prstGeom prst="straightConnector1">
            <a:avLst/>
          </a:prstGeom>
          <a:ln w="5715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60303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743C12C-A966-4B07-B04A-BEE170F88023}"/>
              </a:ext>
            </a:extLst>
          </p:cNvPr>
          <p:cNvSpPr/>
          <p:nvPr/>
        </p:nvSpPr>
        <p:spPr>
          <a:xfrm flipV="1">
            <a:off x="1473200" y="2894112"/>
            <a:ext cx="1231900" cy="33168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697D188-64D0-4715-869A-161D4A1DBB9F}"/>
              </a:ext>
            </a:extLst>
          </p:cNvPr>
          <p:cNvSpPr>
            <a:spLocks noGrp="1"/>
          </p:cNvSpPr>
          <p:nvPr>
            <p:ph type="title"/>
          </p:nvPr>
        </p:nvSpPr>
        <p:spPr/>
        <p:txBody>
          <a:bodyPr/>
          <a:lstStyle/>
          <a:p>
            <a:r>
              <a:rPr lang="en-US" dirty="0"/>
              <a:t>802.11 </a:t>
            </a:r>
            <a:r>
              <a:rPr lang="en-US" dirty="0" err="1"/>
              <a:t>backoff</a:t>
            </a:r>
            <a:r>
              <a:rPr lang="en-US" dirty="0"/>
              <a:t> example</a:t>
            </a:r>
          </a:p>
        </p:txBody>
      </p:sp>
      <p:sp>
        <p:nvSpPr>
          <p:cNvPr id="3" name="Content Placeholder 2">
            <a:extLst>
              <a:ext uri="{FF2B5EF4-FFF2-40B4-BE49-F238E27FC236}">
                <a16:creationId xmlns:a16="http://schemas.microsoft.com/office/drawing/2014/main" id="{52591B97-3228-44C7-A3D7-54EEE4B45247}"/>
              </a:ext>
            </a:extLst>
          </p:cNvPr>
          <p:cNvSpPr>
            <a:spLocks noGrp="1"/>
          </p:cNvSpPr>
          <p:nvPr>
            <p:ph idx="1"/>
          </p:nvPr>
        </p:nvSpPr>
        <p:spPr>
          <a:xfrm>
            <a:off x="838200" y="1531615"/>
            <a:ext cx="10515600" cy="4351338"/>
          </a:xfrm>
        </p:spPr>
        <p:txBody>
          <a:bodyPr/>
          <a:lstStyle/>
          <a:p>
            <a:r>
              <a:rPr lang="en-US" dirty="0"/>
              <a:t>Each chooses a random </a:t>
            </a:r>
            <a:r>
              <a:rPr lang="en-US" dirty="0" err="1"/>
              <a:t>backoff</a:t>
            </a:r>
            <a:r>
              <a:rPr lang="en-US" dirty="0"/>
              <a:t> [0, CW] (we’ll say CW is 32)</a:t>
            </a:r>
          </a:p>
          <a:p>
            <a:pPr lvl="1"/>
            <a:r>
              <a:rPr lang="en-US" dirty="0"/>
              <a:t>Start counting down </a:t>
            </a:r>
            <a:r>
              <a:rPr lang="en-US" dirty="0" err="1"/>
              <a:t>backoff</a:t>
            </a:r>
            <a:r>
              <a:rPr lang="en-US" dirty="0"/>
              <a:t> slots</a:t>
            </a:r>
          </a:p>
        </p:txBody>
      </p:sp>
      <p:sp>
        <p:nvSpPr>
          <p:cNvPr id="4" name="Slide Number Placeholder 3">
            <a:extLst>
              <a:ext uri="{FF2B5EF4-FFF2-40B4-BE49-F238E27FC236}">
                <a16:creationId xmlns:a16="http://schemas.microsoft.com/office/drawing/2014/main" id="{750A57F4-06D2-457D-A915-DD7692AC7CEC}"/>
              </a:ext>
            </a:extLst>
          </p:cNvPr>
          <p:cNvSpPr>
            <a:spLocks noGrp="1"/>
          </p:cNvSpPr>
          <p:nvPr>
            <p:ph type="sldNum" sz="quarter" idx="12"/>
          </p:nvPr>
        </p:nvSpPr>
        <p:spPr/>
        <p:txBody>
          <a:bodyPr/>
          <a:lstStyle/>
          <a:p>
            <a:fld id="{0778C724-3839-4D76-A707-B4C23905D055}" type="slidenum">
              <a:rPr lang="en-US" smtClean="0"/>
              <a:t>34</a:t>
            </a:fld>
            <a:endParaRPr lang="en-US"/>
          </a:p>
        </p:txBody>
      </p:sp>
      <p:cxnSp>
        <p:nvCxnSpPr>
          <p:cNvPr id="6" name="Straight Arrow Connector 5">
            <a:extLst>
              <a:ext uri="{FF2B5EF4-FFF2-40B4-BE49-F238E27FC236}">
                <a16:creationId xmlns:a16="http://schemas.microsoft.com/office/drawing/2014/main" id="{23EB10BB-01EE-4328-971C-E0D0026F44B9}"/>
              </a:ext>
            </a:extLst>
          </p:cNvPr>
          <p:cNvCxnSpPr/>
          <p:nvPr/>
        </p:nvCxnSpPr>
        <p:spPr>
          <a:xfrm>
            <a:off x="1473200" y="3962400"/>
            <a:ext cx="8813800"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7" name="Straight Arrow Connector 6">
            <a:extLst>
              <a:ext uri="{FF2B5EF4-FFF2-40B4-BE49-F238E27FC236}">
                <a16:creationId xmlns:a16="http://schemas.microsoft.com/office/drawing/2014/main" id="{4DE9FFE1-D0FE-42BE-9343-7F0AA43EF955}"/>
              </a:ext>
            </a:extLst>
          </p:cNvPr>
          <p:cNvCxnSpPr/>
          <p:nvPr/>
        </p:nvCxnSpPr>
        <p:spPr>
          <a:xfrm>
            <a:off x="1473200" y="5092700"/>
            <a:ext cx="8813800"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8" name="Straight Arrow Connector 7">
            <a:extLst>
              <a:ext uri="{FF2B5EF4-FFF2-40B4-BE49-F238E27FC236}">
                <a16:creationId xmlns:a16="http://schemas.microsoft.com/office/drawing/2014/main" id="{2B4B97F9-162D-44A8-91F1-48CFF948AB48}"/>
              </a:ext>
            </a:extLst>
          </p:cNvPr>
          <p:cNvCxnSpPr/>
          <p:nvPr/>
        </p:nvCxnSpPr>
        <p:spPr>
          <a:xfrm>
            <a:off x="1473200" y="6146800"/>
            <a:ext cx="8813800"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0" name="TextBox 9">
            <a:extLst>
              <a:ext uri="{FF2B5EF4-FFF2-40B4-BE49-F238E27FC236}">
                <a16:creationId xmlns:a16="http://schemas.microsoft.com/office/drawing/2014/main" id="{EF9429DB-144A-412F-97F0-3AB79B133E58}"/>
              </a:ext>
            </a:extLst>
          </p:cNvPr>
          <p:cNvSpPr txBox="1"/>
          <p:nvPr/>
        </p:nvSpPr>
        <p:spPr>
          <a:xfrm>
            <a:off x="1511301" y="4021723"/>
            <a:ext cx="1231900" cy="338554"/>
          </a:xfrm>
          <a:prstGeom prst="rect">
            <a:avLst/>
          </a:prstGeom>
          <a:noFill/>
        </p:spPr>
        <p:txBody>
          <a:bodyPr wrap="square" rtlCol="0">
            <a:spAutoFit/>
          </a:bodyPr>
          <a:lstStyle/>
          <a:p>
            <a:r>
              <a:rPr lang="en-US" sz="1600" dirty="0"/>
              <a:t>Arrival A</a:t>
            </a:r>
          </a:p>
        </p:txBody>
      </p:sp>
      <p:cxnSp>
        <p:nvCxnSpPr>
          <p:cNvPr id="12" name="Straight Arrow Connector 11">
            <a:extLst>
              <a:ext uri="{FF2B5EF4-FFF2-40B4-BE49-F238E27FC236}">
                <a16:creationId xmlns:a16="http://schemas.microsoft.com/office/drawing/2014/main" id="{B7353FB7-DF99-4BA9-9252-42B870084A6F}"/>
              </a:ext>
            </a:extLst>
          </p:cNvPr>
          <p:cNvCxnSpPr>
            <a:cxnSpLocks/>
          </p:cNvCxnSpPr>
          <p:nvPr/>
        </p:nvCxnSpPr>
        <p:spPr>
          <a:xfrm flipV="1">
            <a:off x="1905000" y="3543274"/>
            <a:ext cx="0" cy="419126"/>
          </a:xfrm>
          <a:prstGeom prst="straightConnector1">
            <a:avLst/>
          </a:prstGeom>
          <a:ln w="571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BDD151CB-E98B-4D8D-BA41-8C44CCDCDB74}"/>
              </a:ext>
            </a:extLst>
          </p:cNvPr>
          <p:cNvSpPr txBox="1"/>
          <p:nvPr/>
        </p:nvSpPr>
        <p:spPr>
          <a:xfrm>
            <a:off x="1016001" y="3819952"/>
            <a:ext cx="355600" cy="338554"/>
          </a:xfrm>
          <a:prstGeom prst="rect">
            <a:avLst/>
          </a:prstGeom>
          <a:solidFill>
            <a:schemeClr val="accent1">
              <a:lumMod val="75000"/>
            </a:schemeClr>
          </a:solidFill>
          <a:ln>
            <a:noFill/>
          </a:ln>
        </p:spPr>
        <p:txBody>
          <a:bodyPr wrap="square" rtlCol="0">
            <a:spAutoFit/>
          </a:bodyPr>
          <a:lstStyle/>
          <a:p>
            <a:r>
              <a:rPr lang="en-US" sz="1600" b="1" dirty="0">
                <a:solidFill>
                  <a:schemeClr val="bg1"/>
                </a:solidFill>
              </a:rPr>
              <a:t>A</a:t>
            </a:r>
          </a:p>
        </p:txBody>
      </p:sp>
      <p:sp>
        <p:nvSpPr>
          <p:cNvPr id="19" name="TextBox 18">
            <a:extLst>
              <a:ext uri="{FF2B5EF4-FFF2-40B4-BE49-F238E27FC236}">
                <a16:creationId xmlns:a16="http://schemas.microsoft.com/office/drawing/2014/main" id="{67BB9661-99EA-4ECC-823A-42D10564CFD4}"/>
              </a:ext>
            </a:extLst>
          </p:cNvPr>
          <p:cNvSpPr txBox="1"/>
          <p:nvPr/>
        </p:nvSpPr>
        <p:spPr>
          <a:xfrm>
            <a:off x="1016001" y="4923423"/>
            <a:ext cx="355600" cy="338554"/>
          </a:xfrm>
          <a:prstGeom prst="rect">
            <a:avLst/>
          </a:prstGeom>
          <a:solidFill>
            <a:schemeClr val="accent2">
              <a:lumMod val="75000"/>
            </a:schemeClr>
          </a:solidFill>
          <a:ln>
            <a:noFill/>
          </a:ln>
        </p:spPr>
        <p:txBody>
          <a:bodyPr wrap="square" rtlCol="0">
            <a:spAutoFit/>
          </a:bodyPr>
          <a:lstStyle/>
          <a:p>
            <a:r>
              <a:rPr lang="en-US" sz="1600" b="1" dirty="0">
                <a:solidFill>
                  <a:schemeClr val="bg1"/>
                </a:solidFill>
              </a:rPr>
              <a:t>B</a:t>
            </a:r>
          </a:p>
        </p:txBody>
      </p:sp>
      <p:sp>
        <p:nvSpPr>
          <p:cNvPr id="20" name="TextBox 19">
            <a:extLst>
              <a:ext uri="{FF2B5EF4-FFF2-40B4-BE49-F238E27FC236}">
                <a16:creationId xmlns:a16="http://schemas.microsoft.com/office/drawing/2014/main" id="{27FE0C0F-08A6-4C74-AD49-7056C97418EF}"/>
              </a:ext>
            </a:extLst>
          </p:cNvPr>
          <p:cNvSpPr txBox="1"/>
          <p:nvPr/>
        </p:nvSpPr>
        <p:spPr>
          <a:xfrm>
            <a:off x="1016001" y="5977523"/>
            <a:ext cx="355600" cy="338554"/>
          </a:xfrm>
          <a:prstGeom prst="rect">
            <a:avLst/>
          </a:prstGeom>
          <a:solidFill>
            <a:schemeClr val="accent4">
              <a:lumMod val="75000"/>
            </a:schemeClr>
          </a:solidFill>
          <a:ln>
            <a:noFill/>
          </a:ln>
        </p:spPr>
        <p:txBody>
          <a:bodyPr wrap="square" rtlCol="0">
            <a:spAutoFit/>
          </a:bodyPr>
          <a:lstStyle/>
          <a:p>
            <a:r>
              <a:rPr lang="en-US" sz="1600" b="1" dirty="0">
                <a:solidFill>
                  <a:schemeClr val="bg1"/>
                </a:solidFill>
              </a:rPr>
              <a:t>C</a:t>
            </a:r>
          </a:p>
        </p:txBody>
      </p:sp>
      <p:sp>
        <p:nvSpPr>
          <p:cNvPr id="21" name="TextBox 20">
            <a:extLst>
              <a:ext uri="{FF2B5EF4-FFF2-40B4-BE49-F238E27FC236}">
                <a16:creationId xmlns:a16="http://schemas.microsoft.com/office/drawing/2014/main" id="{2C52C249-F369-4AEE-8746-99F864E95220}"/>
              </a:ext>
            </a:extLst>
          </p:cNvPr>
          <p:cNvSpPr txBox="1"/>
          <p:nvPr/>
        </p:nvSpPr>
        <p:spPr>
          <a:xfrm>
            <a:off x="1473200" y="2555557"/>
            <a:ext cx="1498600" cy="338554"/>
          </a:xfrm>
          <a:prstGeom prst="rect">
            <a:avLst/>
          </a:prstGeom>
          <a:noFill/>
        </p:spPr>
        <p:txBody>
          <a:bodyPr wrap="square" rtlCol="0">
            <a:spAutoFit/>
          </a:bodyPr>
          <a:lstStyle/>
          <a:p>
            <a:r>
              <a:rPr lang="en-US" sz="1600" dirty="0"/>
              <a:t>Other Traffic</a:t>
            </a:r>
          </a:p>
        </p:txBody>
      </p:sp>
      <p:sp>
        <p:nvSpPr>
          <p:cNvPr id="22" name="Rectangle 21">
            <a:extLst>
              <a:ext uri="{FF2B5EF4-FFF2-40B4-BE49-F238E27FC236}">
                <a16:creationId xmlns:a16="http://schemas.microsoft.com/office/drawing/2014/main" id="{E683DA92-1259-4B7A-8275-8D345041A2D8}"/>
              </a:ext>
            </a:extLst>
          </p:cNvPr>
          <p:cNvSpPr/>
          <p:nvPr/>
        </p:nvSpPr>
        <p:spPr>
          <a:xfrm flipV="1">
            <a:off x="3111500" y="2894111"/>
            <a:ext cx="355600" cy="33168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a:extLst>
              <a:ext uri="{FF2B5EF4-FFF2-40B4-BE49-F238E27FC236}">
                <a16:creationId xmlns:a16="http://schemas.microsoft.com/office/drawing/2014/main" id="{BDF7804E-687D-4823-B782-27F54F28952B}"/>
              </a:ext>
            </a:extLst>
          </p:cNvPr>
          <p:cNvCxnSpPr>
            <a:cxnSpLocks/>
          </p:cNvCxnSpPr>
          <p:nvPr/>
        </p:nvCxnSpPr>
        <p:spPr>
          <a:xfrm>
            <a:off x="2705100" y="2894111"/>
            <a:ext cx="0" cy="3252689"/>
          </a:xfrm>
          <a:prstGeom prst="line">
            <a:avLst/>
          </a:prstGeom>
          <a:ln w="38100">
            <a:prstDash val="dash"/>
          </a:ln>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969810B7-EDED-4AEC-9B9D-9E2C887ADF48}"/>
              </a:ext>
            </a:extLst>
          </p:cNvPr>
          <p:cNvCxnSpPr>
            <a:cxnSpLocks/>
          </p:cNvCxnSpPr>
          <p:nvPr/>
        </p:nvCxnSpPr>
        <p:spPr>
          <a:xfrm>
            <a:off x="3111500" y="2894111"/>
            <a:ext cx="0" cy="3252689"/>
          </a:xfrm>
          <a:prstGeom prst="line">
            <a:avLst/>
          </a:prstGeom>
          <a:ln w="38100">
            <a:prstDash val="dash"/>
          </a:ln>
        </p:spPr>
        <p:style>
          <a:lnRef idx="1">
            <a:schemeClr val="dk1"/>
          </a:lnRef>
          <a:fillRef idx="0">
            <a:schemeClr val="dk1"/>
          </a:fillRef>
          <a:effectRef idx="0">
            <a:schemeClr val="dk1"/>
          </a:effectRef>
          <a:fontRef idx="minor">
            <a:schemeClr val="tx1"/>
          </a:fontRef>
        </p:style>
      </p:cxnSp>
      <p:sp>
        <p:nvSpPr>
          <p:cNvPr id="26" name="TextBox 25">
            <a:extLst>
              <a:ext uri="{FF2B5EF4-FFF2-40B4-BE49-F238E27FC236}">
                <a16:creationId xmlns:a16="http://schemas.microsoft.com/office/drawing/2014/main" id="{3411D95F-142C-4839-BB0D-D3715ADDA6DF}"/>
              </a:ext>
            </a:extLst>
          </p:cNvPr>
          <p:cNvSpPr txBox="1"/>
          <p:nvPr/>
        </p:nvSpPr>
        <p:spPr>
          <a:xfrm>
            <a:off x="3088105" y="2555557"/>
            <a:ext cx="1498600" cy="338554"/>
          </a:xfrm>
          <a:prstGeom prst="rect">
            <a:avLst/>
          </a:prstGeom>
          <a:noFill/>
        </p:spPr>
        <p:txBody>
          <a:bodyPr wrap="square" rtlCol="0">
            <a:spAutoFit/>
          </a:bodyPr>
          <a:lstStyle/>
          <a:p>
            <a:r>
              <a:rPr lang="en-US" sz="1600" dirty="0"/>
              <a:t>ACK</a:t>
            </a:r>
          </a:p>
        </p:txBody>
      </p:sp>
      <p:sp>
        <p:nvSpPr>
          <p:cNvPr id="27" name="TextBox 26">
            <a:extLst>
              <a:ext uri="{FF2B5EF4-FFF2-40B4-BE49-F238E27FC236}">
                <a16:creationId xmlns:a16="http://schemas.microsoft.com/office/drawing/2014/main" id="{E9484B0E-74B3-48CA-AC23-2B643E25855A}"/>
              </a:ext>
            </a:extLst>
          </p:cNvPr>
          <p:cNvSpPr txBox="1"/>
          <p:nvPr/>
        </p:nvSpPr>
        <p:spPr>
          <a:xfrm>
            <a:off x="2628910" y="3210122"/>
            <a:ext cx="876290" cy="276999"/>
          </a:xfrm>
          <a:prstGeom prst="rect">
            <a:avLst/>
          </a:prstGeom>
          <a:noFill/>
        </p:spPr>
        <p:txBody>
          <a:bodyPr wrap="square" rtlCol="0">
            <a:spAutoFit/>
          </a:bodyPr>
          <a:lstStyle/>
          <a:p>
            <a:r>
              <a:rPr lang="en-US" sz="1200" b="1" dirty="0"/>
              <a:t>SIFS</a:t>
            </a:r>
            <a:endParaRPr lang="en-US" sz="1600" b="1" dirty="0"/>
          </a:p>
        </p:txBody>
      </p:sp>
      <p:cxnSp>
        <p:nvCxnSpPr>
          <p:cNvPr id="28" name="Straight Connector 27">
            <a:extLst>
              <a:ext uri="{FF2B5EF4-FFF2-40B4-BE49-F238E27FC236}">
                <a16:creationId xmlns:a16="http://schemas.microsoft.com/office/drawing/2014/main" id="{7880AB44-D5F4-48D9-99A0-8BD2F8525DA5}"/>
              </a:ext>
            </a:extLst>
          </p:cNvPr>
          <p:cNvCxnSpPr>
            <a:cxnSpLocks/>
          </p:cNvCxnSpPr>
          <p:nvPr/>
        </p:nvCxnSpPr>
        <p:spPr>
          <a:xfrm flipH="1">
            <a:off x="3467101" y="2894111"/>
            <a:ext cx="23394" cy="3252689"/>
          </a:xfrm>
          <a:prstGeom prst="line">
            <a:avLst/>
          </a:prstGeom>
          <a:ln w="38100">
            <a:prstDash val="dash"/>
          </a:ln>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684F7ACD-E67E-4F54-915D-96152DD3A368}"/>
              </a:ext>
            </a:extLst>
          </p:cNvPr>
          <p:cNvCxnSpPr>
            <a:cxnSpLocks/>
          </p:cNvCxnSpPr>
          <p:nvPr/>
        </p:nvCxnSpPr>
        <p:spPr>
          <a:xfrm>
            <a:off x="4053305" y="2894111"/>
            <a:ext cx="0" cy="3252688"/>
          </a:xfrm>
          <a:prstGeom prst="line">
            <a:avLst/>
          </a:prstGeom>
          <a:ln w="38100">
            <a:prstDash val="dash"/>
          </a:ln>
        </p:spPr>
        <p:style>
          <a:lnRef idx="1">
            <a:schemeClr val="dk1"/>
          </a:lnRef>
          <a:fillRef idx="0">
            <a:schemeClr val="dk1"/>
          </a:fillRef>
          <a:effectRef idx="0">
            <a:schemeClr val="dk1"/>
          </a:effectRef>
          <a:fontRef idx="minor">
            <a:schemeClr val="tx1"/>
          </a:fontRef>
        </p:style>
      </p:cxnSp>
      <p:sp>
        <p:nvSpPr>
          <p:cNvPr id="30" name="TextBox 29">
            <a:extLst>
              <a:ext uri="{FF2B5EF4-FFF2-40B4-BE49-F238E27FC236}">
                <a16:creationId xmlns:a16="http://schemas.microsoft.com/office/drawing/2014/main" id="{B07E592D-6473-4AE6-8111-8014B15C33A4}"/>
              </a:ext>
            </a:extLst>
          </p:cNvPr>
          <p:cNvSpPr txBox="1"/>
          <p:nvPr/>
        </p:nvSpPr>
        <p:spPr>
          <a:xfrm>
            <a:off x="3490495" y="3210121"/>
            <a:ext cx="876290" cy="276999"/>
          </a:xfrm>
          <a:prstGeom prst="rect">
            <a:avLst/>
          </a:prstGeom>
          <a:noFill/>
        </p:spPr>
        <p:txBody>
          <a:bodyPr wrap="square" rtlCol="0">
            <a:spAutoFit/>
          </a:bodyPr>
          <a:lstStyle/>
          <a:p>
            <a:r>
              <a:rPr lang="en-US" sz="1200" b="1" dirty="0"/>
              <a:t>DIFS</a:t>
            </a:r>
            <a:endParaRPr lang="en-US" sz="1600" b="1" dirty="0"/>
          </a:p>
        </p:txBody>
      </p:sp>
      <p:sp>
        <p:nvSpPr>
          <p:cNvPr id="31" name="TextBox 30">
            <a:extLst>
              <a:ext uri="{FF2B5EF4-FFF2-40B4-BE49-F238E27FC236}">
                <a16:creationId xmlns:a16="http://schemas.microsoft.com/office/drawing/2014/main" id="{5468EF76-AD9A-4FE2-910B-1A2DCDF9D061}"/>
              </a:ext>
            </a:extLst>
          </p:cNvPr>
          <p:cNvSpPr txBox="1"/>
          <p:nvPr/>
        </p:nvSpPr>
        <p:spPr>
          <a:xfrm>
            <a:off x="1739900" y="5125589"/>
            <a:ext cx="1231900" cy="338554"/>
          </a:xfrm>
          <a:prstGeom prst="rect">
            <a:avLst/>
          </a:prstGeom>
          <a:noFill/>
        </p:spPr>
        <p:txBody>
          <a:bodyPr wrap="square" rtlCol="0">
            <a:spAutoFit/>
          </a:bodyPr>
          <a:lstStyle/>
          <a:p>
            <a:r>
              <a:rPr lang="en-US" sz="1600" dirty="0"/>
              <a:t>Arrival B</a:t>
            </a:r>
          </a:p>
        </p:txBody>
      </p:sp>
      <p:cxnSp>
        <p:nvCxnSpPr>
          <p:cNvPr id="32" name="Straight Arrow Connector 31">
            <a:extLst>
              <a:ext uri="{FF2B5EF4-FFF2-40B4-BE49-F238E27FC236}">
                <a16:creationId xmlns:a16="http://schemas.microsoft.com/office/drawing/2014/main" id="{215FE2BE-BEFF-4729-90D9-DCB18CD670E5}"/>
              </a:ext>
            </a:extLst>
          </p:cNvPr>
          <p:cNvCxnSpPr>
            <a:cxnSpLocks/>
          </p:cNvCxnSpPr>
          <p:nvPr/>
        </p:nvCxnSpPr>
        <p:spPr>
          <a:xfrm flipV="1">
            <a:off x="2133599" y="4647140"/>
            <a:ext cx="0" cy="419126"/>
          </a:xfrm>
          <a:prstGeom prst="straightConnector1">
            <a:avLst/>
          </a:prstGeom>
          <a:ln w="5715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F91FC8B4-A5A1-4347-820B-6EFB800828C9}"/>
              </a:ext>
            </a:extLst>
          </p:cNvPr>
          <p:cNvSpPr txBox="1"/>
          <p:nvPr/>
        </p:nvSpPr>
        <p:spPr>
          <a:xfrm>
            <a:off x="4076699" y="4038026"/>
            <a:ext cx="1562095" cy="338554"/>
          </a:xfrm>
          <a:prstGeom prst="rect">
            <a:avLst/>
          </a:prstGeom>
          <a:noFill/>
        </p:spPr>
        <p:txBody>
          <a:bodyPr wrap="square" rtlCol="0">
            <a:spAutoFit/>
          </a:bodyPr>
          <a:lstStyle/>
          <a:p>
            <a:r>
              <a:rPr lang="en-US" sz="1600" dirty="0" err="1"/>
              <a:t>Backoff</a:t>
            </a:r>
            <a:r>
              <a:rPr lang="en-US" sz="1600" dirty="0"/>
              <a:t> = 10</a:t>
            </a:r>
          </a:p>
        </p:txBody>
      </p:sp>
      <p:sp>
        <p:nvSpPr>
          <p:cNvPr id="34" name="TextBox 33">
            <a:extLst>
              <a:ext uri="{FF2B5EF4-FFF2-40B4-BE49-F238E27FC236}">
                <a16:creationId xmlns:a16="http://schemas.microsoft.com/office/drawing/2014/main" id="{E46CCBA3-E726-4DED-94A1-8B5121C82E4E}"/>
              </a:ext>
            </a:extLst>
          </p:cNvPr>
          <p:cNvSpPr txBox="1"/>
          <p:nvPr/>
        </p:nvSpPr>
        <p:spPr>
          <a:xfrm>
            <a:off x="4104105" y="5152024"/>
            <a:ext cx="1562095" cy="338554"/>
          </a:xfrm>
          <a:prstGeom prst="rect">
            <a:avLst/>
          </a:prstGeom>
          <a:noFill/>
        </p:spPr>
        <p:txBody>
          <a:bodyPr wrap="square" rtlCol="0">
            <a:spAutoFit/>
          </a:bodyPr>
          <a:lstStyle/>
          <a:p>
            <a:r>
              <a:rPr lang="en-US" sz="1600" dirty="0" err="1"/>
              <a:t>Backoff</a:t>
            </a:r>
            <a:r>
              <a:rPr lang="en-US" sz="1600" dirty="0"/>
              <a:t> = 8</a:t>
            </a:r>
          </a:p>
        </p:txBody>
      </p:sp>
      <p:cxnSp>
        <p:nvCxnSpPr>
          <p:cNvPr id="35" name="Straight Connector 34">
            <a:extLst>
              <a:ext uri="{FF2B5EF4-FFF2-40B4-BE49-F238E27FC236}">
                <a16:creationId xmlns:a16="http://schemas.microsoft.com/office/drawing/2014/main" id="{50D57195-601D-49B1-AEC9-206E580D3DB8}"/>
              </a:ext>
            </a:extLst>
          </p:cNvPr>
          <p:cNvCxnSpPr>
            <a:cxnSpLocks/>
          </p:cNvCxnSpPr>
          <p:nvPr/>
        </p:nvCxnSpPr>
        <p:spPr>
          <a:xfrm>
            <a:off x="4350055" y="3700156"/>
            <a:ext cx="0" cy="246195"/>
          </a:xfrm>
          <a:prstGeom prst="line">
            <a:avLst/>
          </a:prstGeom>
          <a:ln w="38100">
            <a:prstDash val="solid"/>
          </a:ln>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00BC2995-7607-4EA7-80B6-4A5F4B3E330C}"/>
              </a:ext>
            </a:extLst>
          </p:cNvPr>
          <p:cNvCxnSpPr>
            <a:cxnSpLocks/>
          </p:cNvCxnSpPr>
          <p:nvPr/>
        </p:nvCxnSpPr>
        <p:spPr>
          <a:xfrm>
            <a:off x="4578655" y="3700156"/>
            <a:ext cx="0" cy="246195"/>
          </a:xfrm>
          <a:prstGeom prst="line">
            <a:avLst/>
          </a:prstGeom>
          <a:ln w="38100">
            <a:prstDash val="solid"/>
          </a:ln>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3E642531-BA97-4EF1-A407-96EFF726C37E}"/>
              </a:ext>
            </a:extLst>
          </p:cNvPr>
          <p:cNvCxnSpPr>
            <a:cxnSpLocks/>
          </p:cNvCxnSpPr>
          <p:nvPr/>
        </p:nvCxnSpPr>
        <p:spPr>
          <a:xfrm>
            <a:off x="4807255" y="3700156"/>
            <a:ext cx="0" cy="246195"/>
          </a:xfrm>
          <a:prstGeom prst="line">
            <a:avLst/>
          </a:prstGeom>
          <a:ln w="38100">
            <a:prstDash val="solid"/>
          </a:ln>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491AC00A-18CE-4E80-B699-E9DEC7DF7EF8}"/>
              </a:ext>
            </a:extLst>
          </p:cNvPr>
          <p:cNvCxnSpPr>
            <a:cxnSpLocks/>
          </p:cNvCxnSpPr>
          <p:nvPr/>
        </p:nvCxnSpPr>
        <p:spPr>
          <a:xfrm>
            <a:off x="5061255" y="3700156"/>
            <a:ext cx="0" cy="246195"/>
          </a:xfrm>
          <a:prstGeom prst="line">
            <a:avLst/>
          </a:prstGeom>
          <a:ln w="38100">
            <a:prstDash val="solid"/>
          </a:ln>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A7447365-B2E7-4E11-97C4-143F0BA1FBEB}"/>
              </a:ext>
            </a:extLst>
          </p:cNvPr>
          <p:cNvCxnSpPr>
            <a:cxnSpLocks/>
          </p:cNvCxnSpPr>
          <p:nvPr/>
        </p:nvCxnSpPr>
        <p:spPr>
          <a:xfrm>
            <a:off x="4344010" y="4846505"/>
            <a:ext cx="0" cy="246195"/>
          </a:xfrm>
          <a:prstGeom prst="line">
            <a:avLst/>
          </a:prstGeom>
          <a:ln w="38100">
            <a:prstDash val="solid"/>
          </a:ln>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A96F3236-A18E-4D5F-88E0-757D74B1DF9C}"/>
              </a:ext>
            </a:extLst>
          </p:cNvPr>
          <p:cNvCxnSpPr>
            <a:cxnSpLocks/>
          </p:cNvCxnSpPr>
          <p:nvPr/>
        </p:nvCxnSpPr>
        <p:spPr>
          <a:xfrm>
            <a:off x="4572610" y="4846505"/>
            <a:ext cx="0" cy="246195"/>
          </a:xfrm>
          <a:prstGeom prst="line">
            <a:avLst/>
          </a:prstGeom>
          <a:ln w="38100">
            <a:prstDash val="solid"/>
          </a:ln>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46A3FEFA-20D8-4292-84D4-0D1028A9CE58}"/>
              </a:ext>
            </a:extLst>
          </p:cNvPr>
          <p:cNvCxnSpPr>
            <a:cxnSpLocks/>
          </p:cNvCxnSpPr>
          <p:nvPr/>
        </p:nvCxnSpPr>
        <p:spPr>
          <a:xfrm>
            <a:off x="4801210" y="4846505"/>
            <a:ext cx="0" cy="246195"/>
          </a:xfrm>
          <a:prstGeom prst="line">
            <a:avLst/>
          </a:prstGeom>
          <a:ln w="38100">
            <a:prstDash val="solid"/>
          </a:ln>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83B05DD1-3474-44BA-93DF-B0CBB627F593}"/>
              </a:ext>
            </a:extLst>
          </p:cNvPr>
          <p:cNvCxnSpPr>
            <a:cxnSpLocks/>
          </p:cNvCxnSpPr>
          <p:nvPr/>
        </p:nvCxnSpPr>
        <p:spPr>
          <a:xfrm>
            <a:off x="5055210" y="4846505"/>
            <a:ext cx="0" cy="246195"/>
          </a:xfrm>
          <a:prstGeom prst="line">
            <a:avLst/>
          </a:prstGeom>
          <a:ln w="38100">
            <a:prstDash val="solid"/>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283290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743C12C-A966-4B07-B04A-BEE170F88023}"/>
              </a:ext>
            </a:extLst>
          </p:cNvPr>
          <p:cNvSpPr/>
          <p:nvPr/>
        </p:nvSpPr>
        <p:spPr>
          <a:xfrm flipV="1">
            <a:off x="1473200" y="2894112"/>
            <a:ext cx="1231900" cy="33168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697D188-64D0-4715-869A-161D4A1DBB9F}"/>
              </a:ext>
            </a:extLst>
          </p:cNvPr>
          <p:cNvSpPr>
            <a:spLocks noGrp="1"/>
          </p:cNvSpPr>
          <p:nvPr>
            <p:ph type="title"/>
          </p:nvPr>
        </p:nvSpPr>
        <p:spPr/>
        <p:txBody>
          <a:bodyPr/>
          <a:lstStyle/>
          <a:p>
            <a:r>
              <a:rPr lang="en-US" dirty="0"/>
              <a:t>802.11 </a:t>
            </a:r>
            <a:r>
              <a:rPr lang="en-US" dirty="0" err="1"/>
              <a:t>backoff</a:t>
            </a:r>
            <a:r>
              <a:rPr lang="en-US" dirty="0"/>
              <a:t> example</a:t>
            </a:r>
          </a:p>
        </p:txBody>
      </p:sp>
      <p:sp>
        <p:nvSpPr>
          <p:cNvPr id="3" name="Content Placeholder 2">
            <a:extLst>
              <a:ext uri="{FF2B5EF4-FFF2-40B4-BE49-F238E27FC236}">
                <a16:creationId xmlns:a16="http://schemas.microsoft.com/office/drawing/2014/main" id="{52591B97-3228-44C7-A3D7-54EEE4B45247}"/>
              </a:ext>
            </a:extLst>
          </p:cNvPr>
          <p:cNvSpPr>
            <a:spLocks noGrp="1"/>
          </p:cNvSpPr>
          <p:nvPr>
            <p:ph idx="1"/>
          </p:nvPr>
        </p:nvSpPr>
        <p:spPr>
          <a:xfrm>
            <a:off x="838200" y="1393857"/>
            <a:ext cx="10515600" cy="4351338"/>
          </a:xfrm>
        </p:spPr>
        <p:txBody>
          <a:bodyPr/>
          <a:lstStyle/>
          <a:p>
            <a:r>
              <a:rPr lang="en-US" dirty="0"/>
              <a:t>C wants to send, waits DIFS, and can send immediately</a:t>
            </a:r>
          </a:p>
          <a:p>
            <a:pPr lvl="1"/>
            <a:r>
              <a:rPr lang="en-US" dirty="0"/>
              <a:t>No other traffic is going on</a:t>
            </a:r>
          </a:p>
          <a:p>
            <a:pPr lvl="1"/>
            <a:r>
              <a:rPr lang="en-US" dirty="0"/>
              <a:t>A and B pause </a:t>
            </a:r>
            <a:r>
              <a:rPr lang="en-US" dirty="0" err="1"/>
              <a:t>backoff</a:t>
            </a:r>
            <a:r>
              <a:rPr lang="en-US" dirty="0"/>
              <a:t> for packet duration</a:t>
            </a:r>
          </a:p>
        </p:txBody>
      </p:sp>
      <p:sp>
        <p:nvSpPr>
          <p:cNvPr id="4" name="Slide Number Placeholder 3">
            <a:extLst>
              <a:ext uri="{FF2B5EF4-FFF2-40B4-BE49-F238E27FC236}">
                <a16:creationId xmlns:a16="http://schemas.microsoft.com/office/drawing/2014/main" id="{750A57F4-06D2-457D-A915-DD7692AC7CEC}"/>
              </a:ext>
            </a:extLst>
          </p:cNvPr>
          <p:cNvSpPr>
            <a:spLocks noGrp="1"/>
          </p:cNvSpPr>
          <p:nvPr>
            <p:ph type="sldNum" sz="quarter" idx="12"/>
          </p:nvPr>
        </p:nvSpPr>
        <p:spPr/>
        <p:txBody>
          <a:bodyPr/>
          <a:lstStyle/>
          <a:p>
            <a:fld id="{0778C724-3839-4D76-A707-B4C23905D055}" type="slidenum">
              <a:rPr lang="en-US" smtClean="0"/>
              <a:t>35</a:t>
            </a:fld>
            <a:endParaRPr lang="en-US"/>
          </a:p>
        </p:txBody>
      </p:sp>
      <p:cxnSp>
        <p:nvCxnSpPr>
          <p:cNvPr id="6" name="Straight Arrow Connector 5">
            <a:extLst>
              <a:ext uri="{FF2B5EF4-FFF2-40B4-BE49-F238E27FC236}">
                <a16:creationId xmlns:a16="http://schemas.microsoft.com/office/drawing/2014/main" id="{23EB10BB-01EE-4328-971C-E0D0026F44B9}"/>
              </a:ext>
            </a:extLst>
          </p:cNvPr>
          <p:cNvCxnSpPr/>
          <p:nvPr/>
        </p:nvCxnSpPr>
        <p:spPr>
          <a:xfrm>
            <a:off x="1473200" y="3962400"/>
            <a:ext cx="8813800"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7" name="Straight Arrow Connector 6">
            <a:extLst>
              <a:ext uri="{FF2B5EF4-FFF2-40B4-BE49-F238E27FC236}">
                <a16:creationId xmlns:a16="http://schemas.microsoft.com/office/drawing/2014/main" id="{4DE9FFE1-D0FE-42BE-9343-7F0AA43EF955}"/>
              </a:ext>
            </a:extLst>
          </p:cNvPr>
          <p:cNvCxnSpPr/>
          <p:nvPr/>
        </p:nvCxnSpPr>
        <p:spPr>
          <a:xfrm>
            <a:off x="1473200" y="5092700"/>
            <a:ext cx="8813800"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8" name="Straight Arrow Connector 7">
            <a:extLst>
              <a:ext uri="{FF2B5EF4-FFF2-40B4-BE49-F238E27FC236}">
                <a16:creationId xmlns:a16="http://schemas.microsoft.com/office/drawing/2014/main" id="{2B4B97F9-162D-44A8-91F1-48CFF948AB48}"/>
              </a:ext>
            </a:extLst>
          </p:cNvPr>
          <p:cNvCxnSpPr/>
          <p:nvPr/>
        </p:nvCxnSpPr>
        <p:spPr>
          <a:xfrm>
            <a:off x="1473200" y="6146800"/>
            <a:ext cx="8813800"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0" name="TextBox 9">
            <a:extLst>
              <a:ext uri="{FF2B5EF4-FFF2-40B4-BE49-F238E27FC236}">
                <a16:creationId xmlns:a16="http://schemas.microsoft.com/office/drawing/2014/main" id="{EF9429DB-144A-412F-97F0-3AB79B133E58}"/>
              </a:ext>
            </a:extLst>
          </p:cNvPr>
          <p:cNvSpPr txBox="1"/>
          <p:nvPr/>
        </p:nvSpPr>
        <p:spPr>
          <a:xfrm>
            <a:off x="1511301" y="4021723"/>
            <a:ext cx="1231900" cy="338554"/>
          </a:xfrm>
          <a:prstGeom prst="rect">
            <a:avLst/>
          </a:prstGeom>
          <a:noFill/>
        </p:spPr>
        <p:txBody>
          <a:bodyPr wrap="square" rtlCol="0">
            <a:spAutoFit/>
          </a:bodyPr>
          <a:lstStyle/>
          <a:p>
            <a:r>
              <a:rPr lang="en-US" sz="1600" dirty="0"/>
              <a:t>Arrival A</a:t>
            </a:r>
          </a:p>
        </p:txBody>
      </p:sp>
      <p:cxnSp>
        <p:nvCxnSpPr>
          <p:cNvPr id="12" name="Straight Arrow Connector 11">
            <a:extLst>
              <a:ext uri="{FF2B5EF4-FFF2-40B4-BE49-F238E27FC236}">
                <a16:creationId xmlns:a16="http://schemas.microsoft.com/office/drawing/2014/main" id="{B7353FB7-DF99-4BA9-9252-42B870084A6F}"/>
              </a:ext>
            </a:extLst>
          </p:cNvPr>
          <p:cNvCxnSpPr>
            <a:cxnSpLocks/>
          </p:cNvCxnSpPr>
          <p:nvPr/>
        </p:nvCxnSpPr>
        <p:spPr>
          <a:xfrm flipV="1">
            <a:off x="1905000" y="3543274"/>
            <a:ext cx="0" cy="419126"/>
          </a:xfrm>
          <a:prstGeom prst="straightConnector1">
            <a:avLst/>
          </a:prstGeom>
          <a:ln w="571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BDD151CB-E98B-4D8D-BA41-8C44CCDCDB74}"/>
              </a:ext>
            </a:extLst>
          </p:cNvPr>
          <p:cNvSpPr txBox="1"/>
          <p:nvPr/>
        </p:nvSpPr>
        <p:spPr>
          <a:xfrm>
            <a:off x="1016001" y="3819952"/>
            <a:ext cx="355600" cy="338554"/>
          </a:xfrm>
          <a:prstGeom prst="rect">
            <a:avLst/>
          </a:prstGeom>
          <a:solidFill>
            <a:schemeClr val="accent1">
              <a:lumMod val="75000"/>
            </a:schemeClr>
          </a:solidFill>
          <a:ln>
            <a:noFill/>
          </a:ln>
        </p:spPr>
        <p:txBody>
          <a:bodyPr wrap="square" rtlCol="0">
            <a:spAutoFit/>
          </a:bodyPr>
          <a:lstStyle/>
          <a:p>
            <a:r>
              <a:rPr lang="en-US" sz="1600" b="1" dirty="0">
                <a:solidFill>
                  <a:schemeClr val="bg1"/>
                </a:solidFill>
              </a:rPr>
              <a:t>A</a:t>
            </a:r>
          </a:p>
        </p:txBody>
      </p:sp>
      <p:sp>
        <p:nvSpPr>
          <p:cNvPr id="19" name="TextBox 18">
            <a:extLst>
              <a:ext uri="{FF2B5EF4-FFF2-40B4-BE49-F238E27FC236}">
                <a16:creationId xmlns:a16="http://schemas.microsoft.com/office/drawing/2014/main" id="{67BB9661-99EA-4ECC-823A-42D10564CFD4}"/>
              </a:ext>
            </a:extLst>
          </p:cNvPr>
          <p:cNvSpPr txBox="1"/>
          <p:nvPr/>
        </p:nvSpPr>
        <p:spPr>
          <a:xfrm>
            <a:off x="1016001" y="4923423"/>
            <a:ext cx="355600" cy="338554"/>
          </a:xfrm>
          <a:prstGeom prst="rect">
            <a:avLst/>
          </a:prstGeom>
          <a:solidFill>
            <a:schemeClr val="accent2">
              <a:lumMod val="75000"/>
            </a:schemeClr>
          </a:solidFill>
          <a:ln>
            <a:noFill/>
          </a:ln>
        </p:spPr>
        <p:txBody>
          <a:bodyPr wrap="square" rtlCol="0">
            <a:spAutoFit/>
          </a:bodyPr>
          <a:lstStyle/>
          <a:p>
            <a:r>
              <a:rPr lang="en-US" sz="1600" b="1" dirty="0">
                <a:solidFill>
                  <a:schemeClr val="bg1"/>
                </a:solidFill>
              </a:rPr>
              <a:t>B</a:t>
            </a:r>
          </a:p>
        </p:txBody>
      </p:sp>
      <p:sp>
        <p:nvSpPr>
          <p:cNvPr id="20" name="TextBox 19">
            <a:extLst>
              <a:ext uri="{FF2B5EF4-FFF2-40B4-BE49-F238E27FC236}">
                <a16:creationId xmlns:a16="http://schemas.microsoft.com/office/drawing/2014/main" id="{27FE0C0F-08A6-4C74-AD49-7056C97418EF}"/>
              </a:ext>
            </a:extLst>
          </p:cNvPr>
          <p:cNvSpPr txBox="1"/>
          <p:nvPr/>
        </p:nvSpPr>
        <p:spPr>
          <a:xfrm>
            <a:off x="1016001" y="5977523"/>
            <a:ext cx="355600" cy="338554"/>
          </a:xfrm>
          <a:prstGeom prst="rect">
            <a:avLst/>
          </a:prstGeom>
          <a:solidFill>
            <a:schemeClr val="accent4">
              <a:lumMod val="75000"/>
            </a:schemeClr>
          </a:solidFill>
          <a:ln>
            <a:noFill/>
          </a:ln>
        </p:spPr>
        <p:txBody>
          <a:bodyPr wrap="square" rtlCol="0">
            <a:spAutoFit/>
          </a:bodyPr>
          <a:lstStyle/>
          <a:p>
            <a:r>
              <a:rPr lang="en-US" sz="1600" b="1" dirty="0">
                <a:solidFill>
                  <a:schemeClr val="bg1"/>
                </a:solidFill>
              </a:rPr>
              <a:t>C</a:t>
            </a:r>
          </a:p>
        </p:txBody>
      </p:sp>
      <p:sp>
        <p:nvSpPr>
          <p:cNvPr id="21" name="TextBox 20">
            <a:extLst>
              <a:ext uri="{FF2B5EF4-FFF2-40B4-BE49-F238E27FC236}">
                <a16:creationId xmlns:a16="http://schemas.microsoft.com/office/drawing/2014/main" id="{2C52C249-F369-4AEE-8746-99F864E95220}"/>
              </a:ext>
            </a:extLst>
          </p:cNvPr>
          <p:cNvSpPr txBox="1"/>
          <p:nvPr/>
        </p:nvSpPr>
        <p:spPr>
          <a:xfrm>
            <a:off x="1473200" y="2555557"/>
            <a:ext cx="1498600" cy="338554"/>
          </a:xfrm>
          <a:prstGeom prst="rect">
            <a:avLst/>
          </a:prstGeom>
          <a:noFill/>
        </p:spPr>
        <p:txBody>
          <a:bodyPr wrap="square" rtlCol="0">
            <a:spAutoFit/>
          </a:bodyPr>
          <a:lstStyle/>
          <a:p>
            <a:r>
              <a:rPr lang="en-US" sz="1600" dirty="0"/>
              <a:t>Other Traffic</a:t>
            </a:r>
          </a:p>
        </p:txBody>
      </p:sp>
      <p:sp>
        <p:nvSpPr>
          <p:cNvPr id="22" name="Rectangle 21">
            <a:extLst>
              <a:ext uri="{FF2B5EF4-FFF2-40B4-BE49-F238E27FC236}">
                <a16:creationId xmlns:a16="http://schemas.microsoft.com/office/drawing/2014/main" id="{E683DA92-1259-4B7A-8275-8D345041A2D8}"/>
              </a:ext>
            </a:extLst>
          </p:cNvPr>
          <p:cNvSpPr/>
          <p:nvPr/>
        </p:nvSpPr>
        <p:spPr>
          <a:xfrm flipV="1">
            <a:off x="3111500" y="2894111"/>
            <a:ext cx="355600" cy="33168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a:extLst>
              <a:ext uri="{FF2B5EF4-FFF2-40B4-BE49-F238E27FC236}">
                <a16:creationId xmlns:a16="http://schemas.microsoft.com/office/drawing/2014/main" id="{BDF7804E-687D-4823-B782-27F54F28952B}"/>
              </a:ext>
            </a:extLst>
          </p:cNvPr>
          <p:cNvCxnSpPr>
            <a:cxnSpLocks/>
          </p:cNvCxnSpPr>
          <p:nvPr/>
        </p:nvCxnSpPr>
        <p:spPr>
          <a:xfrm>
            <a:off x="2705100" y="2894111"/>
            <a:ext cx="0" cy="3252689"/>
          </a:xfrm>
          <a:prstGeom prst="line">
            <a:avLst/>
          </a:prstGeom>
          <a:ln w="38100">
            <a:prstDash val="dash"/>
          </a:ln>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969810B7-EDED-4AEC-9B9D-9E2C887ADF48}"/>
              </a:ext>
            </a:extLst>
          </p:cNvPr>
          <p:cNvCxnSpPr>
            <a:cxnSpLocks/>
          </p:cNvCxnSpPr>
          <p:nvPr/>
        </p:nvCxnSpPr>
        <p:spPr>
          <a:xfrm>
            <a:off x="3111500" y="2894111"/>
            <a:ext cx="0" cy="3252689"/>
          </a:xfrm>
          <a:prstGeom prst="line">
            <a:avLst/>
          </a:prstGeom>
          <a:ln w="38100">
            <a:prstDash val="dash"/>
          </a:ln>
        </p:spPr>
        <p:style>
          <a:lnRef idx="1">
            <a:schemeClr val="dk1"/>
          </a:lnRef>
          <a:fillRef idx="0">
            <a:schemeClr val="dk1"/>
          </a:fillRef>
          <a:effectRef idx="0">
            <a:schemeClr val="dk1"/>
          </a:effectRef>
          <a:fontRef idx="minor">
            <a:schemeClr val="tx1"/>
          </a:fontRef>
        </p:style>
      </p:cxnSp>
      <p:sp>
        <p:nvSpPr>
          <p:cNvPr id="26" name="TextBox 25">
            <a:extLst>
              <a:ext uri="{FF2B5EF4-FFF2-40B4-BE49-F238E27FC236}">
                <a16:creationId xmlns:a16="http://schemas.microsoft.com/office/drawing/2014/main" id="{3411D95F-142C-4839-BB0D-D3715ADDA6DF}"/>
              </a:ext>
            </a:extLst>
          </p:cNvPr>
          <p:cNvSpPr txBox="1"/>
          <p:nvPr/>
        </p:nvSpPr>
        <p:spPr>
          <a:xfrm>
            <a:off x="3088105" y="2555557"/>
            <a:ext cx="1498600" cy="338554"/>
          </a:xfrm>
          <a:prstGeom prst="rect">
            <a:avLst/>
          </a:prstGeom>
          <a:noFill/>
        </p:spPr>
        <p:txBody>
          <a:bodyPr wrap="square" rtlCol="0">
            <a:spAutoFit/>
          </a:bodyPr>
          <a:lstStyle/>
          <a:p>
            <a:r>
              <a:rPr lang="en-US" sz="1600" dirty="0"/>
              <a:t>ACK</a:t>
            </a:r>
          </a:p>
        </p:txBody>
      </p:sp>
      <p:sp>
        <p:nvSpPr>
          <p:cNvPr id="27" name="TextBox 26">
            <a:extLst>
              <a:ext uri="{FF2B5EF4-FFF2-40B4-BE49-F238E27FC236}">
                <a16:creationId xmlns:a16="http://schemas.microsoft.com/office/drawing/2014/main" id="{E9484B0E-74B3-48CA-AC23-2B643E25855A}"/>
              </a:ext>
            </a:extLst>
          </p:cNvPr>
          <p:cNvSpPr txBox="1"/>
          <p:nvPr/>
        </p:nvSpPr>
        <p:spPr>
          <a:xfrm>
            <a:off x="2628910" y="3210122"/>
            <a:ext cx="876290" cy="276999"/>
          </a:xfrm>
          <a:prstGeom prst="rect">
            <a:avLst/>
          </a:prstGeom>
          <a:noFill/>
        </p:spPr>
        <p:txBody>
          <a:bodyPr wrap="square" rtlCol="0">
            <a:spAutoFit/>
          </a:bodyPr>
          <a:lstStyle/>
          <a:p>
            <a:r>
              <a:rPr lang="en-US" sz="1200" b="1" dirty="0"/>
              <a:t>SIFS</a:t>
            </a:r>
            <a:endParaRPr lang="en-US" sz="1600" b="1" dirty="0"/>
          </a:p>
        </p:txBody>
      </p:sp>
      <p:cxnSp>
        <p:nvCxnSpPr>
          <p:cNvPr id="28" name="Straight Connector 27">
            <a:extLst>
              <a:ext uri="{FF2B5EF4-FFF2-40B4-BE49-F238E27FC236}">
                <a16:creationId xmlns:a16="http://schemas.microsoft.com/office/drawing/2014/main" id="{7880AB44-D5F4-48D9-99A0-8BD2F8525DA5}"/>
              </a:ext>
            </a:extLst>
          </p:cNvPr>
          <p:cNvCxnSpPr>
            <a:cxnSpLocks/>
          </p:cNvCxnSpPr>
          <p:nvPr/>
        </p:nvCxnSpPr>
        <p:spPr>
          <a:xfrm flipH="1">
            <a:off x="3467101" y="2894111"/>
            <a:ext cx="23394" cy="3252689"/>
          </a:xfrm>
          <a:prstGeom prst="line">
            <a:avLst/>
          </a:prstGeom>
          <a:ln w="38100">
            <a:prstDash val="dash"/>
          </a:ln>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684F7ACD-E67E-4F54-915D-96152DD3A368}"/>
              </a:ext>
            </a:extLst>
          </p:cNvPr>
          <p:cNvCxnSpPr>
            <a:cxnSpLocks/>
          </p:cNvCxnSpPr>
          <p:nvPr/>
        </p:nvCxnSpPr>
        <p:spPr>
          <a:xfrm>
            <a:off x="4053305" y="2894111"/>
            <a:ext cx="0" cy="3252688"/>
          </a:xfrm>
          <a:prstGeom prst="line">
            <a:avLst/>
          </a:prstGeom>
          <a:ln w="38100">
            <a:prstDash val="dash"/>
          </a:ln>
        </p:spPr>
        <p:style>
          <a:lnRef idx="1">
            <a:schemeClr val="dk1"/>
          </a:lnRef>
          <a:fillRef idx="0">
            <a:schemeClr val="dk1"/>
          </a:fillRef>
          <a:effectRef idx="0">
            <a:schemeClr val="dk1"/>
          </a:effectRef>
          <a:fontRef idx="minor">
            <a:schemeClr val="tx1"/>
          </a:fontRef>
        </p:style>
      </p:cxnSp>
      <p:sp>
        <p:nvSpPr>
          <p:cNvPr id="30" name="TextBox 29">
            <a:extLst>
              <a:ext uri="{FF2B5EF4-FFF2-40B4-BE49-F238E27FC236}">
                <a16:creationId xmlns:a16="http://schemas.microsoft.com/office/drawing/2014/main" id="{B07E592D-6473-4AE6-8111-8014B15C33A4}"/>
              </a:ext>
            </a:extLst>
          </p:cNvPr>
          <p:cNvSpPr txBox="1"/>
          <p:nvPr/>
        </p:nvSpPr>
        <p:spPr>
          <a:xfrm>
            <a:off x="3490495" y="3210121"/>
            <a:ext cx="876290" cy="276999"/>
          </a:xfrm>
          <a:prstGeom prst="rect">
            <a:avLst/>
          </a:prstGeom>
          <a:noFill/>
        </p:spPr>
        <p:txBody>
          <a:bodyPr wrap="square" rtlCol="0">
            <a:spAutoFit/>
          </a:bodyPr>
          <a:lstStyle/>
          <a:p>
            <a:r>
              <a:rPr lang="en-US" sz="1200" b="1" dirty="0"/>
              <a:t>DIFS</a:t>
            </a:r>
            <a:endParaRPr lang="en-US" sz="1600" b="1" dirty="0"/>
          </a:p>
        </p:txBody>
      </p:sp>
      <p:sp>
        <p:nvSpPr>
          <p:cNvPr id="31" name="TextBox 30">
            <a:extLst>
              <a:ext uri="{FF2B5EF4-FFF2-40B4-BE49-F238E27FC236}">
                <a16:creationId xmlns:a16="http://schemas.microsoft.com/office/drawing/2014/main" id="{5468EF76-AD9A-4FE2-910B-1A2DCDF9D061}"/>
              </a:ext>
            </a:extLst>
          </p:cNvPr>
          <p:cNvSpPr txBox="1"/>
          <p:nvPr/>
        </p:nvSpPr>
        <p:spPr>
          <a:xfrm>
            <a:off x="1739900" y="5125589"/>
            <a:ext cx="1231900" cy="338554"/>
          </a:xfrm>
          <a:prstGeom prst="rect">
            <a:avLst/>
          </a:prstGeom>
          <a:noFill/>
        </p:spPr>
        <p:txBody>
          <a:bodyPr wrap="square" rtlCol="0">
            <a:spAutoFit/>
          </a:bodyPr>
          <a:lstStyle/>
          <a:p>
            <a:r>
              <a:rPr lang="en-US" sz="1600" dirty="0"/>
              <a:t>Arrival B</a:t>
            </a:r>
          </a:p>
        </p:txBody>
      </p:sp>
      <p:cxnSp>
        <p:nvCxnSpPr>
          <p:cNvPr id="32" name="Straight Arrow Connector 31">
            <a:extLst>
              <a:ext uri="{FF2B5EF4-FFF2-40B4-BE49-F238E27FC236}">
                <a16:creationId xmlns:a16="http://schemas.microsoft.com/office/drawing/2014/main" id="{215FE2BE-BEFF-4729-90D9-DCB18CD670E5}"/>
              </a:ext>
            </a:extLst>
          </p:cNvPr>
          <p:cNvCxnSpPr>
            <a:cxnSpLocks/>
          </p:cNvCxnSpPr>
          <p:nvPr/>
        </p:nvCxnSpPr>
        <p:spPr>
          <a:xfrm flipV="1">
            <a:off x="2133599" y="4647140"/>
            <a:ext cx="0" cy="419126"/>
          </a:xfrm>
          <a:prstGeom prst="straightConnector1">
            <a:avLst/>
          </a:prstGeom>
          <a:ln w="5715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F91FC8B4-A5A1-4347-820B-6EFB800828C9}"/>
              </a:ext>
            </a:extLst>
          </p:cNvPr>
          <p:cNvSpPr txBox="1"/>
          <p:nvPr/>
        </p:nvSpPr>
        <p:spPr>
          <a:xfrm>
            <a:off x="4076699" y="4038026"/>
            <a:ext cx="1562095" cy="338554"/>
          </a:xfrm>
          <a:prstGeom prst="rect">
            <a:avLst/>
          </a:prstGeom>
          <a:noFill/>
        </p:spPr>
        <p:txBody>
          <a:bodyPr wrap="square" rtlCol="0">
            <a:spAutoFit/>
          </a:bodyPr>
          <a:lstStyle/>
          <a:p>
            <a:r>
              <a:rPr lang="en-US" sz="1600" dirty="0" err="1"/>
              <a:t>Backoff</a:t>
            </a:r>
            <a:r>
              <a:rPr lang="en-US" sz="1600" dirty="0"/>
              <a:t> = 10</a:t>
            </a:r>
          </a:p>
        </p:txBody>
      </p:sp>
      <p:sp>
        <p:nvSpPr>
          <p:cNvPr id="34" name="TextBox 33">
            <a:extLst>
              <a:ext uri="{FF2B5EF4-FFF2-40B4-BE49-F238E27FC236}">
                <a16:creationId xmlns:a16="http://schemas.microsoft.com/office/drawing/2014/main" id="{E46CCBA3-E726-4DED-94A1-8B5121C82E4E}"/>
              </a:ext>
            </a:extLst>
          </p:cNvPr>
          <p:cNvSpPr txBox="1"/>
          <p:nvPr/>
        </p:nvSpPr>
        <p:spPr>
          <a:xfrm>
            <a:off x="4104105" y="5152024"/>
            <a:ext cx="1562095" cy="338554"/>
          </a:xfrm>
          <a:prstGeom prst="rect">
            <a:avLst/>
          </a:prstGeom>
          <a:noFill/>
        </p:spPr>
        <p:txBody>
          <a:bodyPr wrap="square" rtlCol="0">
            <a:spAutoFit/>
          </a:bodyPr>
          <a:lstStyle/>
          <a:p>
            <a:r>
              <a:rPr lang="en-US" sz="1600" dirty="0" err="1"/>
              <a:t>Backoff</a:t>
            </a:r>
            <a:r>
              <a:rPr lang="en-US" sz="1600" dirty="0"/>
              <a:t> = 8</a:t>
            </a:r>
          </a:p>
        </p:txBody>
      </p:sp>
      <p:cxnSp>
        <p:nvCxnSpPr>
          <p:cNvPr id="35" name="Straight Connector 34">
            <a:extLst>
              <a:ext uri="{FF2B5EF4-FFF2-40B4-BE49-F238E27FC236}">
                <a16:creationId xmlns:a16="http://schemas.microsoft.com/office/drawing/2014/main" id="{50D57195-601D-49B1-AEC9-206E580D3DB8}"/>
              </a:ext>
            </a:extLst>
          </p:cNvPr>
          <p:cNvCxnSpPr>
            <a:cxnSpLocks/>
          </p:cNvCxnSpPr>
          <p:nvPr/>
        </p:nvCxnSpPr>
        <p:spPr>
          <a:xfrm>
            <a:off x="4350055" y="3700156"/>
            <a:ext cx="0" cy="246195"/>
          </a:xfrm>
          <a:prstGeom prst="line">
            <a:avLst/>
          </a:prstGeom>
          <a:ln w="38100">
            <a:prstDash val="solid"/>
          </a:ln>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00BC2995-7607-4EA7-80B6-4A5F4B3E330C}"/>
              </a:ext>
            </a:extLst>
          </p:cNvPr>
          <p:cNvCxnSpPr>
            <a:cxnSpLocks/>
          </p:cNvCxnSpPr>
          <p:nvPr/>
        </p:nvCxnSpPr>
        <p:spPr>
          <a:xfrm>
            <a:off x="4578655" y="3700156"/>
            <a:ext cx="0" cy="246195"/>
          </a:xfrm>
          <a:prstGeom prst="line">
            <a:avLst/>
          </a:prstGeom>
          <a:ln w="38100">
            <a:prstDash val="solid"/>
          </a:ln>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3E642531-BA97-4EF1-A407-96EFF726C37E}"/>
              </a:ext>
            </a:extLst>
          </p:cNvPr>
          <p:cNvCxnSpPr>
            <a:cxnSpLocks/>
          </p:cNvCxnSpPr>
          <p:nvPr/>
        </p:nvCxnSpPr>
        <p:spPr>
          <a:xfrm>
            <a:off x="4807255" y="3700156"/>
            <a:ext cx="0" cy="246195"/>
          </a:xfrm>
          <a:prstGeom prst="line">
            <a:avLst/>
          </a:prstGeom>
          <a:ln w="38100">
            <a:prstDash val="solid"/>
          </a:ln>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491AC00A-18CE-4E80-B699-E9DEC7DF7EF8}"/>
              </a:ext>
            </a:extLst>
          </p:cNvPr>
          <p:cNvCxnSpPr>
            <a:cxnSpLocks/>
          </p:cNvCxnSpPr>
          <p:nvPr/>
        </p:nvCxnSpPr>
        <p:spPr>
          <a:xfrm>
            <a:off x="5061255" y="3700156"/>
            <a:ext cx="0" cy="246195"/>
          </a:xfrm>
          <a:prstGeom prst="line">
            <a:avLst/>
          </a:prstGeom>
          <a:ln w="38100">
            <a:prstDash val="solid"/>
          </a:ln>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A7447365-B2E7-4E11-97C4-143F0BA1FBEB}"/>
              </a:ext>
            </a:extLst>
          </p:cNvPr>
          <p:cNvCxnSpPr>
            <a:cxnSpLocks/>
          </p:cNvCxnSpPr>
          <p:nvPr/>
        </p:nvCxnSpPr>
        <p:spPr>
          <a:xfrm>
            <a:off x="4344010" y="4846505"/>
            <a:ext cx="0" cy="246195"/>
          </a:xfrm>
          <a:prstGeom prst="line">
            <a:avLst/>
          </a:prstGeom>
          <a:ln w="38100">
            <a:prstDash val="solid"/>
          </a:ln>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A96F3236-A18E-4D5F-88E0-757D74B1DF9C}"/>
              </a:ext>
            </a:extLst>
          </p:cNvPr>
          <p:cNvCxnSpPr>
            <a:cxnSpLocks/>
          </p:cNvCxnSpPr>
          <p:nvPr/>
        </p:nvCxnSpPr>
        <p:spPr>
          <a:xfrm>
            <a:off x="4572610" y="4846505"/>
            <a:ext cx="0" cy="246195"/>
          </a:xfrm>
          <a:prstGeom prst="line">
            <a:avLst/>
          </a:prstGeom>
          <a:ln w="38100">
            <a:prstDash val="solid"/>
          </a:ln>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46A3FEFA-20D8-4292-84D4-0D1028A9CE58}"/>
              </a:ext>
            </a:extLst>
          </p:cNvPr>
          <p:cNvCxnSpPr>
            <a:cxnSpLocks/>
          </p:cNvCxnSpPr>
          <p:nvPr/>
        </p:nvCxnSpPr>
        <p:spPr>
          <a:xfrm>
            <a:off x="4801210" y="4846505"/>
            <a:ext cx="0" cy="246195"/>
          </a:xfrm>
          <a:prstGeom prst="line">
            <a:avLst/>
          </a:prstGeom>
          <a:ln w="38100">
            <a:prstDash val="solid"/>
          </a:ln>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83B05DD1-3474-44BA-93DF-B0CBB627F593}"/>
              </a:ext>
            </a:extLst>
          </p:cNvPr>
          <p:cNvCxnSpPr>
            <a:cxnSpLocks/>
          </p:cNvCxnSpPr>
          <p:nvPr/>
        </p:nvCxnSpPr>
        <p:spPr>
          <a:xfrm>
            <a:off x="5055210" y="4846505"/>
            <a:ext cx="0" cy="246195"/>
          </a:xfrm>
          <a:prstGeom prst="line">
            <a:avLst/>
          </a:prstGeom>
          <a:ln w="38100">
            <a:prstDash val="solid"/>
          </a:ln>
        </p:spPr>
        <p:style>
          <a:lnRef idx="1">
            <a:schemeClr val="dk1"/>
          </a:lnRef>
          <a:fillRef idx="0">
            <a:schemeClr val="dk1"/>
          </a:fillRef>
          <a:effectRef idx="0">
            <a:schemeClr val="dk1"/>
          </a:effectRef>
          <a:fontRef idx="minor">
            <a:schemeClr val="tx1"/>
          </a:fontRef>
        </p:style>
      </p:cxnSp>
      <p:sp>
        <p:nvSpPr>
          <p:cNvPr id="36" name="TextBox 35">
            <a:extLst>
              <a:ext uri="{FF2B5EF4-FFF2-40B4-BE49-F238E27FC236}">
                <a16:creationId xmlns:a16="http://schemas.microsoft.com/office/drawing/2014/main" id="{A2A798AB-E2EE-417B-9392-3F4B341E3DAD}"/>
              </a:ext>
            </a:extLst>
          </p:cNvPr>
          <p:cNvSpPr txBox="1"/>
          <p:nvPr/>
        </p:nvSpPr>
        <p:spPr>
          <a:xfrm>
            <a:off x="4193006" y="6178718"/>
            <a:ext cx="1231900" cy="338554"/>
          </a:xfrm>
          <a:prstGeom prst="rect">
            <a:avLst/>
          </a:prstGeom>
          <a:noFill/>
        </p:spPr>
        <p:txBody>
          <a:bodyPr wrap="square" rtlCol="0">
            <a:spAutoFit/>
          </a:bodyPr>
          <a:lstStyle/>
          <a:p>
            <a:r>
              <a:rPr lang="en-US" sz="1600" dirty="0"/>
              <a:t>Arrival C</a:t>
            </a:r>
          </a:p>
        </p:txBody>
      </p:sp>
      <p:cxnSp>
        <p:nvCxnSpPr>
          <p:cNvPr id="40" name="Straight Arrow Connector 39">
            <a:extLst>
              <a:ext uri="{FF2B5EF4-FFF2-40B4-BE49-F238E27FC236}">
                <a16:creationId xmlns:a16="http://schemas.microsoft.com/office/drawing/2014/main" id="{B4A46E50-3F67-4330-9848-0DCB05620DC6}"/>
              </a:ext>
            </a:extLst>
          </p:cNvPr>
          <p:cNvCxnSpPr>
            <a:cxnSpLocks/>
          </p:cNvCxnSpPr>
          <p:nvPr/>
        </p:nvCxnSpPr>
        <p:spPr>
          <a:xfrm flipV="1">
            <a:off x="4586705" y="5700269"/>
            <a:ext cx="0" cy="419126"/>
          </a:xfrm>
          <a:prstGeom prst="straightConnector1">
            <a:avLst/>
          </a:prstGeom>
          <a:ln w="571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4CD453BD-2F52-4A1E-AD48-9351158A72C4}"/>
              </a:ext>
            </a:extLst>
          </p:cNvPr>
          <p:cNvCxnSpPr>
            <a:cxnSpLocks/>
          </p:cNvCxnSpPr>
          <p:nvPr/>
        </p:nvCxnSpPr>
        <p:spPr>
          <a:xfrm flipH="1">
            <a:off x="4616115" y="2894111"/>
            <a:ext cx="4669" cy="649163"/>
          </a:xfrm>
          <a:prstGeom prst="line">
            <a:avLst/>
          </a:prstGeom>
          <a:ln w="38100">
            <a:prstDash val="dash"/>
          </a:ln>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97EF3502-2D6A-4103-8714-D8ECECB4024A}"/>
              </a:ext>
            </a:extLst>
          </p:cNvPr>
          <p:cNvCxnSpPr>
            <a:cxnSpLocks/>
          </p:cNvCxnSpPr>
          <p:nvPr/>
        </p:nvCxnSpPr>
        <p:spPr>
          <a:xfrm>
            <a:off x="5183594" y="2894111"/>
            <a:ext cx="0" cy="649163"/>
          </a:xfrm>
          <a:prstGeom prst="line">
            <a:avLst/>
          </a:prstGeom>
          <a:ln w="38100">
            <a:prstDash val="dash"/>
          </a:ln>
        </p:spPr>
        <p:style>
          <a:lnRef idx="1">
            <a:schemeClr val="dk1"/>
          </a:lnRef>
          <a:fillRef idx="0">
            <a:schemeClr val="dk1"/>
          </a:fillRef>
          <a:effectRef idx="0">
            <a:schemeClr val="dk1"/>
          </a:effectRef>
          <a:fontRef idx="minor">
            <a:schemeClr val="tx1"/>
          </a:fontRef>
        </p:style>
      </p:cxnSp>
      <p:sp>
        <p:nvSpPr>
          <p:cNvPr id="47" name="TextBox 46">
            <a:extLst>
              <a:ext uri="{FF2B5EF4-FFF2-40B4-BE49-F238E27FC236}">
                <a16:creationId xmlns:a16="http://schemas.microsoft.com/office/drawing/2014/main" id="{1519C928-F5D5-44C8-B1BF-B2669B5900B5}"/>
              </a:ext>
            </a:extLst>
          </p:cNvPr>
          <p:cNvSpPr txBox="1"/>
          <p:nvPr/>
        </p:nvSpPr>
        <p:spPr>
          <a:xfrm>
            <a:off x="4620784" y="3210121"/>
            <a:ext cx="876290" cy="276999"/>
          </a:xfrm>
          <a:prstGeom prst="rect">
            <a:avLst/>
          </a:prstGeom>
          <a:noFill/>
        </p:spPr>
        <p:txBody>
          <a:bodyPr wrap="square" rtlCol="0">
            <a:spAutoFit/>
          </a:bodyPr>
          <a:lstStyle/>
          <a:p>
            <a:r>
              <a:rPr lang="en-US" sz="1200" b="1" dirty="0"/>
              <a:t>DIFS</a:t>
            </a:r>
            <a:endParaRPr lang="en-US" sz="1600" b="1" dirty="0"/>
          </a:p>
        </p:txBody>
      </p:sp>
      <p:sp>
        <p:nvSpPr>
          <p:cNvPr id="48" name="Rectangle 47">
            <a:extLst>
              <a:ext uri="{FF2B5EF4-FFF2-40B4-BE49-F238E27FC236}">
                <a16:creationId xmlns:a16="http://schemas.microsoft.com/office/drawing/2014/main" id="{0319F195-552A-41DF-B726-80DFAA579BBF}"/>
              </a:ext>
            </a:extLst>
          </p:cNvPr>
          <p:cNvSpPr/>
          <p:nvPr/>
        </p:nvSpPr>
        <p:spPr>
          <a:xfrm flipV="1">
            <a:off x="5204989" y="2894111"/>
            <a:ext cx="1231900" cy="331687"/>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a:extLst>
              <a:ext uri="{FF2B5EF4-FFF2-40B4-BE49-F238E27FC236}">
                <a16:creationId xmlns:a16="http://schemas.microsoft.com/office/drawing/2014/main" id="{7FB02D21-C28F-426E-93E5-06AE475D771F}"/>
              </a:ext>
            </a:extLst>
          </p:cNvPr>
          <p:cNvSpPr txBox="1"/>
          <p:nvPr/>
        </p:nvSpPr>
        <p:spPr>
          <a:xfrm>
            <a:off x="5204989" y="2555556"/>
            <a:ext cx="1498600" cy="338554"/>
          </a:xfrm>
          <a:prstGeom prst="rect">
            <a:avLst/>
          </a:prstGeom>
          <a:noFill/>
        </p:spPr>
        <p:txBody>
          <a:bodyPr wrap="square" rtlCol="0">
            <a:spAutoFit/>
          </a:bodyPr>
          <a:lstStyle/>
          <a:p>
            <a:r>
              <a:rPr lang="en-US" sz="1600" dirty="0"/>
              <a:t>C Traffic</a:t>
            </a:r>
          </a:p>
        </p:txBody>
      </p:sp>
      <p:cxnSp>
        <p:nvCxnSpPr>
          <p:cNvPr id="50" name="Straight Connector 49">
            <a:extLst>
              <a:ext uri="{FF2B5EF4-FFF2-40B4-BE49-F238E27FC236}">
                <a16:creationId xmlns:a16="http://schemas.microsoft.com/office/drawing/2014/main" id="{7B71E4B4-C705-4524-8690-8FB793AC26EC}"/>
              </a:ext>
            </a:extLst>
          </p:cNvPr>
          <p:cNvCxnSpPr>
            <a:cxnSpLocks/>
          </p:cNvCxnSpPr>
          <p:nvPr/>
        </p:nvCxnSpPr>
        <p:spPr>
          <a:xfrm flipH="1">
            <a:off x="4591724" y="5484049"/>
            <a:ext cx="4669" cy="649163"/>
          </a:xfrm>
          <a:prstGeom prst="line">
            <a:avLst/>
          </a:prstGeom>
          <a:ln w="38100">
            <a:prstDash val="dash"/>
          </a:ln>
        </p:spPr>
        <p:style>
          <a:lnRef idx="1">
            <a:schemeClr val="dk1"/>
          </a:lnRef>
          <a:fillRef idx="0">
            <a:schemeClr val="dk1"/>
          </a:fillRef>
          <a:effectRef idx="0">
            <a:schemeClr val="dk1"/>
          </a:effectRef>
          <a:fontRef idx="minor">
            <a:schemeClr val="tx1"/>
          </a:fontRef>
        </p:style>
      </p:cxnSp>
      <p:cxnSp>
        <p:nvCxnSpPr>
          <p:cNvPr id="51" name="Straight Connector 50">
            <a:extLst>
              <a:ext uri="{FF2B5EF4-FFF2-40B4-BE49-F238E27FC236}">
                <a16:creationId xmlns:a16="http://schemas.microsoft.com/office/drawing/2014/main" id="{DC1809CB-30FC-40DB-BDF6-FDE273E08006}"/>
              </a:ext>
            </a:extLst>
          </p:cNvPr>
          <p:cNvCxnSpPr>
            <a:cxnSpLocks/>
          </p:cNvCxnSpPr>
          <p:nvPr/>
        </p:nvCxnSpPr>
        <p:spPr>
          <a:xfrm>
            <a:off x="5159203" y="5484049"/>
            <a:ext cx="0" cy="649163"/>
          </a:xfrm>
          <a:prstGeom prst="line">
            <a:avLst/>
          </a:prstGeom>
          <a:ln w="38100">
            <a:prstDash val="dash"/>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95416711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743C12C-A966-4B07-B04A-BEE170F88023}"/>
              </a:ext>
            </a:extLst>
          </p:cNvPr>
          <p:cNvSpPr/>
          <p:nvPr/>
        </p:nvSpPr>
        <p:spPr>
          <a:xfrm flipV="1">
            <a:off x="1473200" y="2894112"/>
            <a:ext cx="1231900" cy="33168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697D188-64D0-4715-869A-161D4A1DBB9F}"/>
              </a:ext>
            </a:extLst>
          </p:cNvPr>
          <p:cNvSpPr>
            <a:spLocks noGrp="1"/>
          </p:cNvSpPr>
          <p:nvPr>
            <p:ph type="title"/>
          </p:nvPr>
        </p:nvSpPr>
        <p:spPr/>
        <p:txBody>
          <a:bodyPr/>
          <a:lstStyle/>
          <a:p>
            <a:r>
              <a:rPr lang="en-US" dirty="0"/>
              <a:t>802.11 </a:t>
            </a:r>
            <a:r>
              <a:rPr lang="en-US" dirty="0" err="1"/>
              <a:t>backoff</a:t>
            </a:r>
            <a:r>
              <a:rPr lang="en-US" dirty="0"/>
              <a:t> example</a:t>
            </a:r>
          </a:p>
        </p:txBody>
      </p:sp>
      <p:sp>
        <p:nvSpPr>
          <p:cNvPr id="3" name="Content Placeholder 2">
            <a:extLst>
              <a:ext uri="{FF2B5EF4-FFF2-40B4-BE49-F238E27FC236}">
                <a16:creationId xmlns:a16="http://schemas.microsoft.com/office/drawing/2014/main" id="{52591B97-3228-44C7-A3D7-54EEE4B45247}"/>
              </a:ext>
            </a:extLst>
          </p:cNvPr>
          <p:cNvSpPr>
            <a:spLocks noGrp="1"/>
          </p:cNvSpPr>
          <p:nvPr>
            <p:ph idx="1"/>
          </p:nvPr>
        </p:nvSpPr>
        <p:spPr>
          <a:xfrm>
            <a:off x="838200" y="1501454"/>
            <a:ext cx="10515600" cy="4351338"/>
          </a:xfrm>
        </p:spPr>
        <p:txBody>
          <a:bodyPr/>
          <a:lstStyle/>
          <a:p>
            <a:r>
              <a:rPr lang="en-US" dirty="0"/>
              <a:t>A and B used NAV to pause </a:t>
            </a:r>
            <a:r>
              <a:rPr lang="en-US" dirty="0" err="1"/>
              <a:t>backoff</a:t>
            </a:r>
            <a:r>
              <a:rPr lang="en-US" dirty="0"/>
              <a:t> for entire traffic plus ACK</a:t>
            </a:r>
          </a:p>
          <a:p>
            <a:pPr lvl="1"/>
            <a:r>
              <a:rPr lang="en-US" dirty="0"/>
              <a:t>After DIFS, resume </a:t>
            </a:r>
            <a:r>
              <a:rPr lang="en-US" dirty="0" err="1"/>
              <a:t>backoff</a:t>
            </a:r>
            <a:r>
              <a:rPr lang="en-US" dirty="0"/>
              <a:t> count from its previous value</a:t>
            </a:r>
          </a:p>
          <a:p>
            <a:pPr lvl="1"/>
            <a:endParaRPr lang="en-US" dirty="0"/>
          </a:p>
        </p:txBody>
      </p:sp>
      <p:sp>
        <p:nvSpPr>
          <p:cNvPr id="4" name="Slide Number Placeholder 3">
            <a:extLst>
              <a:ext uri="{FF2B5EF4-FFF2-40B4-BE49-F238E27FC236}">
                <a16:creationId xmlns:a16="http://schemas.microsoft.com/office/drawing/2014/main" id="{750A57F4-06D2-457D-A915-DD7692AC7CEC}"/>
              </a:ext>
            </a:extLst>
          </p:cNvPr>
          <p:cNvSpPr>
            <a:spLocks noGrp="1"/>
          </p:cNvSpPr>
          <p:nvPr>
            <p:ph type="sldNum" sz="quarter" idx="12"/>
          </p:nvPr>
        </p:nvSpPr>
        <p:spPr/>
        <p:txBody>
          <a:bodyPr/>
          <a:lstStyle/>
          <a:p>
            <a:fld id="{0778C724-3839-4D76-A707-B4C23905D055}" type="slidenum">
              <a:rPr lang="en-US" smtClean="0"/>
              <a:t>36</a:t>
            </a:fld>
            <a:endParaRPr lang="en-US"/>
          </a:p>
        </p:txBody>
      </p:sp>
      <p:cxnSp>
        <p:nvCxnSpPr>
          <p:cNvPr id="6" name="Straight Arrow Connector 5">
            <a:extLst>
              <a:ext uri="{FF2B5EF4-FFF2-40B4-BE49-F238E27FC236}">
                <a16:creationId xmlns:a16="http://schemas.microsoft.com/office/drawing/2014/main" id="{23EB10BB-01EE-4328-971C-E0D0026F44B9}"/>
              </a:ext>
            </a:extLst>
          </p:cNvPr>
          <p:cNvCxnSpPr/>
          <p:nvPr/>
        </p:nvCxnSpPr>
        <p:spPr>
          <a:xfrm>
            <a:off x="1473200" y="3962400"/>
            <a:ext cx="8813800" cy="0"/>
          </a:xfrm>
          <a:prstGeom prst="straightConnector1">
            <a:avLst/>
          </a:prstGeom>
          <a:ln w="38100">
            <a:solidFill>
              <a:schemeClr val="accent1">
                <a:lumMod val="75000"/>
              </a:schemeClr>
            </a:solidFill>
            <a:tailEnd type="triangle"/>
          </a:ln>
        </p:spPr>
        <p:style>
          <a:lnRef idx="1">
            <a:schemeClr val="dk1"/>
          </a:lnRef>
          <a:fillRef idx="0">
            <a:schemeClr val="dk1"/>
          </a:fillRef>
          <a:effectRef idx="0">
            <a:schemeClr val="dk1"/>
          </a:effectRef>
          <a:fontRef idx="minor">
            <a:schemeClr val="tx1"/>
          </a:fontRef>
        </p:style>
      </p:cxnSp>
      <p:cxnSp>
        <p:nvCxnSpPr>
          <p:cNvPr id="7" name="Straight Arrow Connector 6">
            <a:extLst>
              <a:ext uri="{FF2B5EF4-FFF2-40B4-BE49-F238E27FC236}">
                <a16:creationId xmlns:a16="http://schemas.microsoft.com/office/drawing/2014/main" id="{4DE9FFE1-D0FE-42BE-9343-7F0AA43EF955}"/>
              </a:ext>
            </a:extLst>
          </p:cNvPr>
          <p:cNvCxnSpPr/>
          <p:nvPr/>
        </p:nvCxnSpPr>
        <p:spPr>
          <a:xfrm>
            <a:off x="1473200" y="5092700"/>
            <a:ext cx="8813800" cy="0"/>
          </a:xfrm>
          <a:prstGeom prst="straightConnector1">
            <a:avLst/>
          </a:prstGeom>
          <a:ln w="38100">
            <a:solidFill>
              <a:schemeClr val="accent2">
                <a:lumMod val="75000"/>
              </a:schemeClr>
            </a:solidFill>
            <a:tailEnd type="triangle"/>
          </a:ln>
        </p:spPr>
        <p:style>
          <a:lnRef idx="1">
            <a:schemeClr val="dk1"/>
          </a:lnRef>
          <a:fillRef idx="0">
            <a:schemeClr val="dk1"/>
          </a:fillRef>
          <a:effectRef idx="0">
            <a:schemeClr val="dk1"/>
          </a:effectRef>
          <a:fontRef idx="minor">
            <a:schemeClr val="tx1"/>
          </a:fontRef>
        </p:style>
      </p:cxnSp>
      <p:cxnSp>
        <p:nvCxnSpPr>
          <p:cNvPr id="8" name="Straight Arrow Connector 7">
            <a:extLst>
              <a:ext uri="{FF2B5EF4-FFF2-40B4-BE49-F238E27FC236}">
                <a16:creationId xmlns:a16="http://schemas.microsoft.com/office/drawing/2014/main" id="{2B4B97F9-162D-44A8-91F1-48CFF948AB48}"/>
              </a:ext>
            </a:extLst>
          </p:cNvPr>
          <p:cNvCxnSpPr/>
          <p:nvPr/>
        </p:nvCxnSpPr>
        <p:spPr>
          <a:xfrm>
            <a:off x="1473200" y="6146800"/>
            <a:ext cx="8813800" cy="0"/>
          </a:xfrm>
          <a:prstGeom prst="straightConnector1">
            <a:avLst/>
          </a:prstGeom>
          <a:ln w="38100">
            <a:solidFill>
              <a:schemeClr val="accent4">
                <a:lumMod val="75000"/>
              </a:schemeClr>
            </a:solidFill>
            <a:tailEnd type="triangle"/>
          </a:ln>
        </p:spPr>
        <p:style>
          <a:lnRef idx="1">
            <a:schemeClr val="dk1"/>
          </a:lnRef>
          <a:fillRef idx="0">
            <a:schemeClr val="dk1"/>
          </a:fillRef>
          <a:effectRef idx="0">
            <a:schemeClr val="dk1"/>
          </a:effectRef>
          <a:fontRef idx="minor">
            <a:schemeClr val="tx1"/>
          </a:fontRef>
        </p:style>
      </p:cxnSp>
      <p:sp>
        <p:nvSpPr>
          <p:cNvPr id="10" name="TextBox 9">
            <a:extLst>
              <a:ext uri="{FF2B5EF4-FFF2-40B4-BE49-F238E27FC236}">
                <a16:creationId xmlns:a16="http://schemas.microsoft.com/office/drawing/2014/main" id="{EF9429DB-144A-412F-97F0-3AB79B133E58}"/>
              </a:ext>
            </a:extLst>
          </p:cNvPr>
          <p:cNvSpPr txBox="1"/>
          <p:nvPr/>
        </p:nvSpPr>
        <p:spPr>
          <a:xfrm>
            <a:off x="1511301" y="4021723"/>
            <a:ext cx="1231900" cy="338554"/>
          </a:xfrm>
          <a:prstGeom prst="rect">
            <a:avLst/>
          </a:prstGeom>
          <a:noFill/>
        </p:spPr>
        <p:txBody>
          <a:bodyPr wrap="square" rtlCol="0">
            <a:spAutoFit/>
          </a:bodyPr>
          <a:lstStyle/>
          <a:p>
            <a:r>
              <a:rPr lang="en-US" sz="1600" dirty="0"/>
              <a:t>Arrival A</a:t>
            </a:r>
          </a:p>
        </p:txBody>
      </p:sp>
      <p:cxnSp>
        <p:nvCxnSpPr>
          <p:cNvPr id="12" name="Straight Arrow Connector 11">
            <a:extLst>
              <a:ext uri="{FF2B5EF4-FFF2-40B4-BE49-F238E27FC236}">
                <a16:creationId xmlns:a16="http://schemas.microsoft.com/office/drawing/2014/main" id="{B7353FB7-DF99-4BA9-9252-42B870084A6F}"/>
              </a:ext>
            </a:extLst>
          </p:cNvPr>
          <p:cNvCxnSpPr>
            <a:cxnSpLocks/>
          </p:cNvCxnSpPr>
          <p:nvPr/>
        </p:nvCxnSpPr>
        <p:spPr>
          <a:xfrm flipV="1">
            <a:off x="1905000" y="3543274"/>
            <a:ext cx="0" cy="419126"/>
          </a:xfrm>
          <a:prstGeom prst="straightConnector1">
            <a:avLst/>
          </a:prstGeom>
          <a:ln w="571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BDD151CB-E98B-4D8D-BA41-8C44CCDCDB74}"/>
              </a:ext>
            </a:extLst>
          </p:cNvPr>
          <p:cNvSpPr txBox="1"/>
          <p:nvPr/>
        </p:nvSpPr>
        <p:spPr>
          <a:xfrm>
            <a:off x="1016001" y="3819952"/>
            <a:ext cx="355600" cy="338554"/>
          </a:xfrm>
          <a:prstGeom prst="rect">
            <a:avLst/>
          </a:prstGeom>
          <a:solidFill>
            <a:schemeClr val="accent1">
              <a:lumMod val="75000"/>
            </a:schemeClr>
          </a:solidFill>
          <a:ln>
            <a:noFill/>
          </a:ln>
        </p:spPr>
        <p:txBody>
          <a:bodyPr wrap="square" rtlCol="0">
            <a:spAutoFit/>
          </a:bodyPr>
          <a:lstStyle/>
          <a:p>
            <a:r>
              <a:rPr lang="en-US" sz="1600" b="1" dirty="0">
                <a:solidFill>
                  <a:schemeClr val="bg1"/>
                </a:solidFill>
              </a:rPr>
              <a:t>A</a:t>
            </a:r>
          </a:p>
        </p:txBody>
      </p:sp>
      <p:sp>
        <p:nvSpPr>
          <p:cNvPr id="19" name="TextBox 18">
            <a:extLst>
              <a:ext uri="{FF2B5EF4-FFF2-40B4-BE49-F238E27FC236}">
                <a16:creationId xmlns:a16="http://schemas.microsoft.com/office/drawing/2014/main" id="{67BB9661-99EA-4ECC-823A-42D10564CFD4}"/>
              </a:ext>
            </a:extLst>
          </p:cNvPr>
          <p:cNvSpPr txBox="1"/>
          <p:nvPr/>
        </p:nvSpPr>
        <p:spPr>
          <a:xfrm>
            <a:off x="1016001" y="4923423"/>
            <a:ext cx="355600" cy="338554"/>
          </a:xfrm>
          <a:prstGeom prst="rect">
            <a:avLst/>
          </a:prstGeom>
          <a:solidFill>
            <a:schemeClr val="accent2">
              <a:lumMod val="75000"/>
            </a:schemeClr>
          </a:solidFill>
          <a:ln>
            <a:noFill/>
          </a:ln>
        </p:spPr>
        <p:txBody>
          <a:bodyPr wrap="square" rtlCol="0">
            <a:spAutoFit/>
          </a:bodyPr>
          <a:lstStyle/>
          <a:p>
            <a:r>
              <a:rPr lang="en-US" sz="1600" b="1" dirty="0">
                <a:solidFill>
                  <a:schemeClr val="bg1"/>
                </a:solidFill>
              </a:rPr>
              <a:t>B</a:t>
            </a:r>
          </a:p>
        </p:txBody>
      </p:sp>
      <p:sp>
        <p:nvSpPr>
          <p:cNvPr id="20" name="TextBox 19">
            <a:extLst>
              <a:ext uri="{FF2B5EF4-FFF2-40B4-BE49-F238E27FC236}">
                <a16:creationId xmlns:a16="http://schemas.microsoft.com/office/drawing/2014/main" id="{27FE0C0F-08A6-4C74-AD49-7056C97418EF}"/>
              </a:ext>
            </a:extLst>
          </p:cNvPr>
          <p:cNvSpPr txBox="1"/>
          <p:nvPr/>
        </p:nvSpPr>
        <p:spPr>
          <a:xfrm>
            <a:off x="1016001" y="5977523"/>
            <a:ext cx="355600" cy="338554"/>
          </a:xfrm>
          <a:prstGeom prst="rect">
            <a:avLst/>
          </a:prstGeom>
          <a:solidFill>
            <a:schemeClr val="accent4">
              <a:lumMod val="75000"/>
            </a:schemeClr>
          </a:solidFill>
          <a:ln>
            <a:noFill/>
          </a:ln>
        </p:spPr>
        <p:txBody>
          <a:bodyPr wrap="square" rtlCol="0">
            <a:spAutoFit/>
          </a:bodyPr>
          <a:lstStyle/>
          <a:p>
            <a:r>
              <a:rPr lang="en-US" sz="1600" b="1" dirty="0">
                <a:solidFill>
                  <a:schemeClr val="bg1"/>
                </a:solidFill>
              </a:rPr>
              <a:t>C</a:t>
            </a:r>
          </a:p>
        </p:txBody>
      </p:sp>
      <p:sp>
        <p:nvSpPr>
          <p:cNvPr id="21" name="TextBox 20">
            <a:extLst>
              <a:ext uri="{FF2B5EF4-FFF2-40B4-BE49-F238E27FC236}">
                <a16:creationId xmlns:a16="http://schemas.microsoft.com/office/drawing/2014/main" id="{2C52C249-F369-4AEE-8746-99F864E95220}"/>
              </a:ext>
            </a:extLst>
          </p:cNvPr>
          <p:cNvSpPr txBox="1"/>
          <p:nvPr/>
        </p:nvSpPr>
        <p:spPr>
          <a:xfrm>
            <a:off x="1473200" y="2555557"/>
            <a:ext cx="1498600" cy="338554"/>
          </a:xfrm>
          <a:prstGeom prst="rect">
            <a:avLst/>
          </a:prstGeom>
          <a:noFill/>
        </p:spPr>
        <p:txBody>
          <a:bodyPr wrap="square" rtlCol="0">
            <a:spAutoFit/>
          </a:bodyPr>
          <a:lstStyle/>
          <a:p>
            <a:r>
              <a:rPr lang="en-US" sz="1600" dirty="0"/>
              <a:t>Other Traffic</a:t>
            </a:r>
          </a:p>
        </p:txBody>
      </p:sp>
      <p:sp>
        <p:nvSpPr>
          <p:cNvPr id="22" name="Rectangle 21">
            <a:extLst>
              <a:ext uri="{FF2B5EF4-FFF2-40B4-BE49-F238E27FC236}">
                <a16:creationId xmlns:a16="http://schemas.microsoft.com/office/drawing/2014/main" id="{E683DA92-1259-4B7A-8275-8D345041A2D8}"/>
              </a:ext>
            </a:extLst>
          </p:cNvPr>
          <p:cNvSpPr/>
          <p:nvPr/>
        </p:nvSpPr>
        <p:spPr>
          <a:xfrm flipV="1">
            <a:off x="3111500" y="2894111"/>
            <a:ext cx="355600" cy="33168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a:extLst>
              <a:ext uri="{FF2B5EF4-FFF2-40B4-BE49-F238E27FC236}">
                <a16:creationId xmlns:a16="http://schemas.microsoft.com/office/drawing/2014/main" id="{BDF7804E-687D-4823-B782-27F54F28952B}"/>
              </a:ext>
            </a:extLst>
          </p:cNvPr>
          <p:cNvCxnSpPr>
            <a:cxnSpLocks/>
          </p:cNvCxnSpPr>
          <p:nvPr/>
        </p:nvCxnSpPr>
        <p:spPr>
          <a:xfrm>
            <a:off x="2705100" y="2894111"/>
            <a:ext cx="0" cy="3252689"/>
          </a:xfrm>
          <a:prstGeom prst="line">
            <a:avLst/>
          </a:prstGeom>
          <a:ln w="38100">
            <a:prstDash val="dash"/>
          </a:ln>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969810B7-EDED-4AEC-9B9D-9E2C887ADF48}"/>
              </a:ext>
            </a:extLst>
          </p:cNvPr>
          <p:cNvCxnSpPr>
            <a:cxnSpLocks/>
          </p:cNvCxnSpPr>
          <p:nvPr/>
        </p:nvCxnSpPr>
        <p:spPr>
          <a:xfrm>
            <a:off x="3111500" y="2894111"/>
            <a:ext cx="0" cy="3252689"/>
          </a:xfrm>
          <a:prstGeom prst="line">
            <a:avLst/>
          </a:prstGeom>
          <a:ln w="38100">
            <a:prstDash val="dash"/>
          </a:ln>
        </p:spPr>
        <p:style>
          <a:lnRef idx="1">
            <a:schemeClr val="dk1"/>
          </a:lnRef>
          <a:fillRef idx="0">
            <a:schemeClr val="dk1"/>
          </a:fillRef>
          <a:effectRef idx="0">
            <a:schemeClr val="dk1"/>
          </a:effectRef>
          <a:fontRef idx="minor">
            <a:schemeClr val="tx1"/>
          </a:fontRef>
        </p:style>
      </p:cxnSp>
      <p:sp>
        <p:nvSpPr>
          <p:cNvPr id="26" name="TextBox 25">
            <a:extLst>
              <a:ext uri="{FF2B5EF4-FFF2-40B4-BE49-F238E27FC236}">
                <a16:creationId xmlns:a16="http://schemas.microsoft.com/office/drawing/2014/main" id="{3411D95F-142C-4839-BB0D-D3715ADDA6DF}"/>
              </a:ext>
            </a:extLst>
          </p:cNvPr>
          <p:cNvSpPr txBox="1"/>
          <p:nvPr/>
        </p:nvSpPr>
        <p:spPr>
          <a:xfrm>
            <a:off x="3088105" y="2555557"/>
            <a:ext cx="1498600" cy="338554"/>
          </a:xfrm>
          <a:prstGeom prst="rect">
            <a:avLst/>
          </a:prstGeom>
          <a:noFill/>
        </p:spPr>
        <p:txBody>
          <a:bodyPr wrap="square" rtlCol="0">
            <a:spAutoFit/>
          </a:bodyPr>
          <a:lstStyle/>
          <a:p>
            <a:r>
              <a:rPr lang="en-US" sz="1600" dirty="0"/>
              <a:t>ACK</a:t>
            </a:r>
          </a:p>
        </p:txBody>
      </p:sp>
      <p:sp>
        <p:nvSpPr>
          <p:cNvPr id="27" name="TextBox 26">
            <a:extLst>
              <a:ext uri="{FF2B5EF4-FFF2-40B4-BE49-F238E27FC236}">
                <a16:creationId xmlns:a16="http://schemas.microsoft.com/office/drawing/2014/main" id="{E9484B0E-74B3-48CA-AC23-2B643E25855A}"/>
              </a:ext>
            </a:extLst>
          </p:cNvPr>
          <p:cNvSpPr txBox="1"/>
          <p:nvPr/>
        </p:nvSpPr>
        <p:spPr>
          <a:xfrm>
            <a:off x="2628910" y="3210122"/>
            <a:ext cx="876290" cy="276999"/>
          </a:xfrm>
          <a:prstGeom prst="rect">
            <a:avLst/>
          </a:prstGeom>
          <a:noFill/>
        </p:spPr>
        <p:txBody>
          <a:bodyPr wrap="square" rtlCol="0">
            <a:spAutoFit/>
          </a:bodyPr>
          <a:lstStyle/>
          <a:p>
            <a:r>
              <a:rPr lang="en-US" sz="1200" b="1" dirty="0"/>
              <a:t>SIFS</a:t>
            </a:r>
            <a:endParaRPr lang="en-US" sz="1600" b="1" dirty="0"/>
          </a:p>
        </p:txBody>
      </p:sp>
      <p:cxnSp>
        <p:nvCxnSpPr>
          <p:cNvPr id="28" name="Straight Connector 27">
            <a:extLst>
              <a:ext uri="{FF2B5EF4-FFF2-40B4-BE49-F238E27FC236}">
                <a16:creationId xmlns:a16="http://schemas.microsoft.com/office/drawing/2014/main" id="{7880AB44-D5F4-48D9-99A0-8BD2F8525DA5}"/>
              </a:ext>
            </a:extLst>
          </p:cNvPr>
          <p:cNvCxnSpPr>
            <a:cxnSpLocks/>
          </p:cNvCxnSpPr>
          <p:nvPr/>
        </p:nvCxnSpPr>
        <p:spPr>
          <a:xfrm flipH="1">
            <a:off x="3467101" y="2894111"/>
            <a:ext cx="23394" cy="3252689"/>
          </a:xfrm>
          <a:prstGeom prst="line">
            <a:avLst/>
          </a:prstGeom>
          <a:ln w="38100">
            <a:prstDash val="dash"/>
          </a:ln>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684F7ACD-E67E-4F54-915D-96152DD3A368}"/>
              </a:ext>
            </a:extLst>
          </p:cNvPr>
          <p:cNvCxnSpPr>
            <a:cxnSpLocks/>
          </p:cNvCxnSpPr>
          <p:nvPr/>
        </p:nvCxnSpPr>
        <p:spPr>
          <a:xfrm>
            <a:off x="4053305" y="2894111"/>
            <a:ext cx="0" cy="3252688"/>
          </a:xfrm>
          <a:prstGeom prst="line">
            <a:avLst/>
          </a:prstGeom>
          <a:ln w="38100">
            <a:prstDash val="dash"/>
          </a:ln>
        </p:spPr>
        <p:style>
          <a:lnRef idx="1">
            <a:schemeClr val="dk1"/>
          </a:lnRef>
          <a:fillRef idx="0">
            <a:schemeClr val="dk1"/>
          </a:fillRef>
          <a:effectRef idx="0">
            <a:schemeClr val="dk1"/>
          </a:effectRef>
          <a:fontRef idx="minor">
            <a:schemeClr val="tx1"/>
          </a:fontRef>
        </p:style>
      </p:cxnSp>
      <p:sp>
        <p:nvSpPr>
          <p:cNvPr id="30" name="TextBox 29">
            <a:extLst>
              <a:ext uri="{FF2B5EF4-FFF2-40B4-BE49-F238E27FC236}">
                <a16:creationId xmlns:a16="http://schemas.microsoft.com/office/drawing/2014/main" id="{B07E592D-6473-4AE6-8111-8014B15C33A4}"/>
              </a:ext>
            </a:extLst>
          </p:cNvPr>
          <p:cNvSpPr txBox="1"/>
          <p:nvPr/>
        </p:nvSpPr>
        <p:spPr>
          <a:xfrm>
            <a:off x="3490495" y="3210121"/>
            <a:ext cx="876290" cy="276999"/>
          </a:xfrm>
          <a:prstGeom prst="rect">
            <a:avLst/>
          </a:prstGeom>
          <a:noFill/>
        </p:spPr>
        <p:txBody>
          <a:bodyPr wrap="square" rtlCol="0">
            <a:spAutoFit/>
          </a:bodyPr>
          <a:lstStyle/>
          <a:p>
            <a:r>
              <a:rPr lang="en-US" sz="1200" b="1" dirty="0"/>
              <a:t>DIFS</a:t>
            </a:r>
            <a:endParaRPr lang="en-US" sz="1600" b="1" dirty="0"/>
          </a:p>
        </p:txBody>
      </p:sp>
      <p:sp>
        <p:nvSpPr>
          <p:cNvPr id="31" name="TextBox 30">
            <a:extLst>
              <a:ext uri="{FF2B5EF4-FFF2-40B4-BE49-F238E27FC236}">
                <a16:creationId xmlns:a16="http://schemas.microsoft.com/office/drawing/2014/main" id="{5468EF76-AD9A-4FE2-910B-1A2DCDF9D061}"/>
              </a:ext>
            </a:extLst>
          </p:cNvPr>
          <p:cNvSpPr txBox="1"/>
          <p:nvPr/>
        </p:nvSpPr>
        <p:spPr>
          <a:xfrm>
            <a:off x="1739900" y="5125589"/>
            <a:ext cx="1231900" cy="338554"/>
          </a:xfrm>
          <a:prstGeom prst="rect">
            <a:avLst/>
          </a:prstGeom>
          <a:noFill/>
        </p:spPr>
        <p:txBody>
          <a:bodyPr wrap="square" rtlCol="0">
            <a:spAutoFit/>
          </a:bodyPr>
          <a:lstStyle/>
          <a:p>
            <a:r>
              <a:rPr lang="en-US" sz="1600" dirty="0"/>
              <a:t>Arrival B</a:t>
            </a:r>
          </a:p>
        </p:txBody>
      </p:sp>
      <p:cxnSp>
        <p:nvCxnSpPr>
          <p:cNvPr id="32" name="Straight Arrow Connector 31">
            <a:extLst>
              <a:ext uri="{FF2B5EF4-FFF2-40B4-BE49-F238E27FC236}">
                <a16:creationId xmlns:a16="http://schemas.microsoft.com/office/drawing/2014/main" id="{215FE2BE-BEFF-4729-90D9-DCB18CD670E5}"/>
              </a:ext>
            </a:extLst>
          </p:cNvPr>
          <p:cNvCxnSpPr>
            <a:cxnSpLocks/>
          </p:cNvCxnSpPr>
          <p:nvPr/>
        </p:nvCxnSpPr>
        <p:spPr>
          <a:xfrm flipV="1">
            <a:off x="2133599" y="4647140"/>
            <a:ext cx="0" cy="419126"/>
          </a:xfrm>
          <a:prstGeom prst="straightConnector1">
            <a:avLst/>
          </a:prstGeom>
          <a:ln w="5715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F91FC8B4-A5A1-4347-820B-6EFB800828C9}"/>
              </a:ext>
            </a:extLst>
          </p:cNvPr>
          <p:cNvSpPr txBox="1"/>
          <p:nvPr/>
        </p:nvSpPr>
        <p:spPr>
          <a:xfrm>
            <a:off x="4076699" y="4038026"/>
            <a:ext cx="1562095" cy="338554"/>
          </a:xfrm>
          <a:prstGeom prst="rect">
            <a:avLst/>
          </a:prstGeom>
          <a:noFill/>
        </p:spPr>
        <p:txBody>
          <a:bodyPr wrap="square" rtlCol="0">
            <a:spAutoFit/>
          </a:bodyPr>
          <a:lstStyle/>
          <a:p>
            <a:r>
              <a:rPr lang="en-US" sz="1600" dirty="0" err="1"/>
              <a:t>Backoff</a:t>
            </a:r>
            <a:r>
              <a:rPr lang="en-US" sz="1600" dirty="0"/>
              <a:t> = 10</a:t>
            </a:r>
          </a:p>
        </p:txBody>
      </p:sp>
      <p:sp>
        <p:nvSpPr>
          <p:cNvPr id="34" name="TextBox 33">
            <a:extLst>
              <a:ext uri="{FF2B5EF4-FFF2-40B4-BE49-F238E27FC236}">
                <a16:creationId xmlns:a16="http://schemas.microsoft.com/office/drawing/2014/main" id="{E46CCBA3-E726-4DED-94A1-8B5121C82E4E}"/>
              </a:ext>
            </a:extLst>
          </p:cNvPr>
          <p:cNvSpPr txBox="1"/>
          <p:nvPr/>
        </p:nvSpPr>
        <p:spPr>
          <a:xfrm>
            <a:off x="4104105" y="5152024"/>
            <a:ext cx="1562095" cy="338554"/>
          </a:xfrm>
          <a:prstGeom prst="rect">
            <a:avLst/>
          </a:prstGeom>
          <a:noFill/>
        </p:spPr>
        <p:txBody>
          <a:bodyPr wrap="square" rtlCol="0">
            <a:spAutoFit/>
          </a:bodyPr>
          <a:lstStyle/>
          <a:p>
            <a:r>
              <a:rPr lang="en-US" sz="1600" dirty="0" err="1"/>
              <a:t>Backoff</a:t>
            </a:r>
            <a:r>
              <a:rPr lang="en-US" sz="1600" dirty="0"/>
              <a:t> = 8</a:t>
            </a:r>
          </a:p>
        </p:txBody>
      </p:sp>
      <p:cxnSp>
        <p:nvCxnSpPr>
          <p:cNvPr id="35" name="Straight Connector 34">
            <a:extLst>
              <a:ext uri="{FF2B5EF4-FFF2-40B4-BE49-F238E27FC236}">
                <a16:creationId xmlns:a16="http://schemas.microsoft.com/office/drawing/2014/main" id="{50D57195-601D-49B1-AEC9-206E580D3DB8}"/>
              </a:ext>
            </a:extLst>
          </p:cNvPr>
          <p:cNvCxnSpPr>
            <a:cxnSpLocks/>
          </p:cNvCxnSpPr>
          <p:nvPr/>
        </p:nvCxnSpPr>
        <p:spPr>
          <a:xfrm>
            <a:off x="4350055" y="3700156"/>
            <a:ext cx="0" cy="246195"/>
          </a:xfrm>
          <a:prstGeom prst="line">
            <a:avLst/>
          </a:prstGeom>
          <a:ln w="38100">
            <a:prstDash val="solid"/>
          </a:ln>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00BC2995-7607-4EA7-80B6-4A5F4B3E330C}"/>
              </a:ext>
            </a:extLst>
          </p:cNvPr>
          <p:cNvCxnSpPr>
            <a:cxnSpLocks/>
          </p:cNvCxnSpPr>
          <p:nvPr/>
        </p:nvCxnSpPr>
        <p:spPr>
          <a:xfrm>
            <a:off x="4578655" y="3700156"/>
            <a:ext cx="0" cy="246195"/>
          </a:xfrm>
          <a:prstGeom prst="line">
            <a:avLst/>
          </a:prstGeom>
          <a:ln w="38100">
            <a:prstDash val="solid"/>
          </a:ln>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3E642531-BA97-4EF1-A407-96EFF726C37E}"/>
              </a:ext>
            </a:extLst>
          </p:cNvPr>
          <p:cNvCxnSpPr>
            <a:cxnSpLocks/>
          </p:cNvCxnSpPr>
          <p:nvPr/>
        </p:nvCxnSpPr>
        <p:spPr>
          <a:xfrm>
            <a:off x="4807255" y="3700156"/>
            <a:ext cx="0" cy="246195"/>
          </a:xfrm>
          <a:prstGeom prst="line">
            <a:avLst/>
          </a:prstGeom>
          <a:ln w="38100">
            <a:prstDash val="solid"/>
          </a:ln>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491AC00A-18CE-4E80-B699-E9DEC7DF7EF8}"/>
              </a:ext>
            </a:extLst>
          </p:cNvPr>
          <p:cNvCxnSpPr>
            <a:cxnSpLocks/>
          </p:cNvCxnSpPr>
          <p:nvPr/>
        </p:nvCxnSpPr>
        <p:spPr>
          <a:xfrm>
            <a:off x="5061255" y="3700156"/>
            <a:ext cx="0" cy="246195"/>
          </a:xfrm>
          <a:prstGeom prst="line">
            <a:avLst/>
          </a:prstGeom>
          <a:ln w="38100">
            <a:prstDash val="solid"/>
          </a:ln>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A7447365-B2E7-4E11-97C4-143F0BA1FBEB}"/>
              </a:ext>
            </a:extLst>
          </p:cNvPr>
          <p:cNvCxnSpPr>
            <a:cxnSpLocks/>
          </p:cNvCxnSpPr>
          <p:nvPr/>
        </p:nvCxnSpPr>
        <p:spPr>
          <a:xfrm>
            <a:off x="4344010" y="4846505"/>
            <a:ext cx="0" cy="246195"/>
          </a:xfrm>
          <a:prstGeom prst="line">
            <a:avLst/>
          </a:prstGeom>
          <a:ln w="38100">
            <a:prstDash val="solid"/>
          </a:ln>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A96F3236-A18E-4D5F-88E0-757D74B1DF9C}"/>
              </a:ext>
            </a:extLst>
          </p:cNvPr>
          <p:cNvCxnSpPr>
            <a:cxnSpLocks/>
          </p:cNvCxnSpPr>
          <p:nvPr/>
        </p:nvCxnSpPr>
        <p:spPr>
          <a:xfrm>
            <a:off x="4572610" y="4846505"/>
            <a:ext cx="0" cy="246195"/>
          </a:xfrm>
          <a:prstGeom prst="line">
            <a:avLst/>
          </a:prstGeom>
          <a:ln w="38100">
            <a:prstDash val="solid"/>
          </a:ln>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46A3FEFA-20D8-4292-84D4-0D1028A9CE58}"/>
              </a:ext>
            </a:extLst>
          </p:cNvPr>
          <p:cNvCxnSpPr>
            <a:cxnSpLocks/>
          </p:cNvCxnSpPr>
          <p:nvPr/>
        </p:nvCxnSpPr>
        <p:spPr>
          <a:xfrm>
            <a:off x="4801210" y="4846505"/>
            <a:ext cx="0" cy="246195"/>
          </a:xfrm>
          <a:prstGeom prst="line">
            <a:avLst/>
          </a:prstGeom>
          <a:ln w="38100">
            <a:prstDash val="solid"/>
          </a:ln>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83B05DD1-3474-44BA-93DF-B0CBB627F593}"/>
              </a:ext>
            </a:extLst>
          </p:cNvPr>
          <p:cNvCxnSpPr>
            <a:cxnSpLocks/>
          </p:cNvCxnSpPr>
          <p:nvPr/>
        </p:nvCxnSpPr>
        <p:spPr>
          <a:xfrm>
            <a:off x="5055210" y="4846505"/>
            <a:ext cx="0" cy="246195"/>
          </a:xfrm>
          <a:prstGeom prst="line">
            <a:avLst/>
          </a:prstGeom>
          <a:ln w="38100">
            <a:prstDash val="solid"/>
          </a:ln>
        </p:spPr>
        <p:style>
          <a:lnRef idx="1">
            <a:schemeClr val="dk1"/>
          </a:lnRef>
          <a:fillRef idx="0">
            <a:schemeClr val="dk1"/>
          </a:fillRef>
          <a:effectRef idx="0">
            <a:schemeClr val="dk1"/>
          </a:effectRef>
          <a:fontRef idx="minor">
            <a:schemeClr val="tx1"/>
          </a:fontRef>
        </p:style>
      </p:cxnSp>
      <p:sp>
        <p:nvSpPr>
          <p:cNvPr id="36" name="TextBox 35">
            <a:extLst>
              <a:ext uri="{FF2B5EF4-FFF2-40B4-BE49-F238E27FC236}">
                <a16:creationId xmlns:a16="http://schemas.microsoft.com/office/drawing/2014/main" id="{A2A798AB-E2EE-417B-9392-3F4B341E3DAD}"/>
              </a:ext>
            </a:extLst>
          </p:cNvPr>
          <p:cNvSpPr txBox="1"/>
          <p:nvPr/>
        </p:nvSpPr>
        <p:spPr>
          <a:xfrm>
            <a:off x="4193006" y="6178718"/>
            <a:ext cx="1231900" cy="338554"/>
          </a:xfrm>
          <a:prstGeom prst="rect">
            <a:avLst/>
          </a:prstGeom>
          <a:noFill/>
        </p:spPr>
        <p:txBody>
          <a:bodyPr wrap="square" rtlCol="0">
            <a:spAutoFit/>
          </a:bodyPr>
          <a:lstStyle/>
          <a:p>
            <a:r>
              <a:rPr lang="en-US" sz="1600" dirty="0"/>
              <a:t>Arrival C</a:t>
            </a:r>
          </a:p>
        </p:txBody>
      </p:sp>
      <p:cxnSp>
        <p:nvCxnSpPr>
          <p:cNvPr id="40" name="Straight Arrow Connector 39">
            <a:extLst>
              <a:ext uri="{FF2B5EF4-FFF2-40B4-BE49-F238E27FC236}">
                <a16:creationId xmlns:a16="http://schemas.microsoft.com/office/drawing/2014/main" id="{B4A46E50-3F67-4330-9848-0DCB05620DC6}"/>
              </a:ext>
            </a:extLst>
          </p:cNvPr>
          <p:cNvCxnSpPr>
            <a:cxnSpLocks/>
          </p:cNvCxnSpPr>
          <p:nvPr/>
        </p:nvCxnSpPr>
        <p:spPr>
          <a:xfrm flipV="1">
            <a:off x="4586705" y="5700269"/>
            <a:ext cx="0" cy="419126"/>
          </a:xfrm>
          <a:prstGeom prst="straightConnector1">
            <a:avLst/>
          </a:prstGeom>
          <a:ln w="571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4CD453BD-2F52-4A1E-AD48-9351158A72C4}"/>
              </a:ext>
            </a:extLst>
          </p:cNvPr>
          <p:cNvCxnSpPr>
            <a:cxnSpLocks/>
          </p:cNvCxnSpPr>
          <p:nvPr/>
        </p:nvCxnSpPr>
        <p:spPr>
          <a:xfrm flipH="1">
            <a:off x="4616115" y="2894111"/>
            <a:ext cx="4669" cy="649163"/>
          </a:xfrm>
          <a:prstGeom prst="line">
            <a:avLst/>
          </a:prstGeom>
          <a:ln w="38100">
            <a:prstDash val="dash"/>
          </a:ln>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97EF3502-2D6A-4103-8714-D8ECECB4024A}"/>
              </a:ext>
            </a:extLst>
          </p:cNvPr>
          <p:cNvCxnSpPr>
            <a:cxnSpLocks/>
          </p:cNvCxnSpPr>
          <p:nvPr/>
        </p:nvCxnSpPr>
        <p:spPr>
          <a:xfrm>
            <a:off x="5183594" y="2894111"/>
            <a:ext cx="0" cy="649163"/>
          </a:xfrm>
          <a:prstGeom prst="line">
            <a:avLst/>
          </a:prstGeom>
          <a:ln w="38100">
            <a:prstDash val="dash"/>
          </a:ln>
        </p:spPr>
        <p:style>
          <a:lnRef idx="1">
            <a:schemeClr val="dk1"/>
          </a:lnRef>
          <a:fillRef idx="0">
            <a:schemeClr val="dk1"/>
          </a:fillRef>
          <a:effectRef idx="0">
            <a:schemeClr val="dk1"/>
          </a:effectRef>
          <a:fontRef idx="minor">
            <a:schemeClr val="tx1"/>
          </a:fontRef>
        </p:style>
      </p:cxnSp>
      <p:sp>
        <p:nvSpPr>
          <p:cNvPr id="47" name="TextBox 46">
            <a:extLst>
              <a:ext uri="{FF2B5EF4-FFF2-40B4-BE49-F238E27FC236}">
                <a16:creationId xmlns:a16="http://schemas.microsoft.com/office/drawing/2014/main" id="{1519C928-F5D5-44C8-B1BF-B2669B5900B5}"/>
              </a:ext>
            </a:extLst>
          </p:cNvPr>
          <p:cNvSpPr txBox="1"/>
          <p:nvPr/>
        </p:nvSpPr>
        <p:spPr>
          <a:xfrm>
            <a:off x="4620784" y="3210121"/>
            <a:ext cx="876290" cy="276999"/>
          </a:xfrm>
          <a:prstGeom prst="rect">
            <a:avLst/>
          </a:prstGeom>
          <a:noFill/>
        </p:spPr>
        <p:txBody>
          <a:bodyPr wrap="square" rtlCol="0">
            <a:spAutoFit/>
          </a:bodyPr>
          <a:lstStyle/>
          <a:p>
            <a:r>
              <a:rPr lang="en-US" sz="1200" b="1" dirty="0"/>
              <a:t>DIFS</a:t>
            </a:r>
            <a:endParaRPr lang="en-US" sz="1600" b="1" dirty="0"/>
          </a:p>
        </p:txBody>
      </p:sp>
      <p:sp>
        <p:nvSpPr>
          <p:cNvPr id="48" name="Rectangle 47">
            <a:extLst>
              <a:ext uri="{FF2B5EF4-FFF2-40B4-BE49-F238E27FC236}">
                <a16:creationId xmlns:a16="http://schemas.microsoft.com/office/drawing/2014/main" id="{0319F195-552A-41DF-B726-80DFAA579BBF}"/>
              </a:ext>
            </a:extLst>
          </p:cNvPr>
          <p:cNvSpPr/>
          <p:nvPr/>
        </p:nvSpPr>
        <p:spPr>
          <a:xfrm flipV="1">
            <a:off x="5204989" y="2894111"/>
            <a:ext cx="1231900" cy="331687"/>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a:extLst>
              <a:ext uri="{FF2B5EF4-FFF2-40B4-BE49-F238E27FC236}">
                <a16:creationId xmlns:a16="http://schemas.microsoft.com/office/drawing/2014/main" id="{7FB02D21-C28F-426E-93E5-06AE475D771F}"/>
              </a:ext>
            </a:extLst>
          </p:cNvPr>
          <p:cNvSpPr txBox="1"/>
          <p:nvPr/>
        </p:nvSpPr>
        <p:spPr>
          <a:xfrm>
            <a:off x="5204989" y="2555556"/>
            <a:ext cx="1498600" cy="338554"/>
          </a:xfrm>
          <a:prstGeom prst="rect">
            <a:avLst/>
          </a:prstGeom>
          <a:noFill/>
        </p:spPr>
        <p:txBody>
          <a:bodyPr wrap="square" rtlCol="0">
            <a:spAutoFit/>
          </a:bodyPr>
          <a:lstStyle/>
          <a:p>
            <a:r>
              <a:rPr lang="en-US" sz="1600" dirty="0"/>
              <a:t>C Traffic</a:t>
            </a:r>
          </a:p>
        </p:txBody>
      </p:sp>
      <p:cxnSp>
        <p:nvCxnSpPr>
          <p:cNvPr id="50" name="Straight Connector 49">
            <a:extLst>
              <a:ext uri="{FF2B5EF4-FFF2-40B4-BE49-F238E27FC236}">
                <a16:creationId xmlns:a16="http://schemas.microsoft.com/office/drawing/2014/main" id="{7B71E4B4-C705-4524-8690-8FB793AC26EC}"/>
              </a:ext>
            </a:extLst>
          </p:cNvPr>
          <p:cNvCxnSpPr>
            <a:cxnSpLocks/>
          </p:cNvCxnSpPr>
          <p:nvPr/>
        </p:nvCxnSpPr>
        <p:spPr>
          <a:xfrm flipH="1">
            <a:off x="4591724" y="5484049"/>
            <a:ext cx="4669" cy="649163"/>
          </a:xfrm>
          <a:prstGeom prst="line">
            <a:avLst/>
          </a:prstGeom>
          <a:ln w="38100">
            <a:prstDash val="dash"/>
          </a:ln>
        </p:spPr>
        <p:style>
          <a:lnRef idx="1">
            <a:schemeClr val="dk1"/>
          </a:lnRef>
          <a:fillRef idx="0">
            <a:schemeClr val="dk1"/>
          </a:fillRef>
          <a:effectRef idx="0">
            <a:schemeClr val="dk1"/>
          </a:effectRef>
          <a:fontRef idx="minor">
            <a:schemeClr val="tx1"/>
          </a:fontRef>
        </p:style>
      </p:cxnSp>
      <p:cxnSp>
        <p:nvCxnSpPr>
          <p:cNvPr id="51" name="Straight Connector 50">
            <a:extLst>
              <a:ext uri="{FF2B5EF4-FFF2-40B4-BE49-F238E27FC236}">
                <a16:creationId xmlns:a16="http://schemas.microsoft.com/office/drawing/2014/main" id="{DC1809CB-30FC-40DB-BDF6-FDE273E08006}"/>
              </a:ext>
            </a:extLst>
          </p:cNvPr>
          <p:cNvCxnSpPr>
            <a:cxnSpLocks/>
          </p:cNvCxnSpPr>
          <p:nvPr/>
        </p:nvCxnSpPr>
        <p:spPr>
          <a:xfrm>
            <a:off x="5159203" y="5484049"/>
            <a:ext cx="0" cy="649163"/>
          </a:xfrm>
          <a:prstGeom prst="line">
            <a:avLst/>
          </a:prstGeom>
          <a:ln w="38100">
            <a:prstDash val="dash"/>
          </a:ln>
        </p:spPr>
        <p:style>
          <a:lnRef idx="1">
            <a:schemeClr val="dk1"/>
          </a:lnRef>
          <a:fillRef idx="0">
            <a:schemeClr val="dk1"/>
          </a:fillRef>
          <a:effectRef idx="0">
            <a:schemeClr val="dk1"/>
          </a:effectRef>
          <a:fontRef idx="minor">
            <a:schemeClr val="tx1"/>
          </a:fontRef>
        </p:style>
      </p:cxnSp>
      <p:sp>
        <p:nvSpPr>
          <p:cNvPr id="55" name="TextBox 54">
            <a:extLst>
              <a:ext uri="{FF2B5EF4-FFF2-40B4-BE49-F238E27FC236}">
                <a16:creationId xmlns:a16="http://schemas.microsoft.com/office/drawing/2014/main" id="{718D0B56-C2B0-49F7-8488-FDA64F25DC6E}"/>
              </a:ext>
            </a:extLst>
          </p:cNvPr>
          <p:cNvSpPr txBox="1"/>
          <p:nvPr/>
        </p:nvSpPr>
        <p:spPr>
          <a:xfrm>
            <a:off x="7808173" y="4038026"/>
            <a:ext cx="1562095" cy="338554"/>
          </a:xfrm>
          <a:prstGeom prst="rect">
            <a:avLst/>
          </a:prstGeom>
          <a:noFill/>
        </p:spPr>
        <p:txBody>
          <a:bodyPr wrap="square" rtlCol="0">
            <a:spAutoFit/>
          </a:bodyPr>
          <a:lstStyle/>
          <a:p>
            <a:r>
              <a:rPr lang="en-US" sz="1600" dirty="0" err="1"/>
              <a:t>Backoff</a:t>
            </a:r>
            <a:r>
              <a:rPr lang="en-US" sz="1600" dirty="0"/>
              <a:t> = 6</a:t>
            </a:r>
          </a:p>
        </p:txBody>
      </p:sp>
      <p:sp>
        <p:nvSpPr>
          <p:cNvPr id="56" name="TextBox 55">
            <a:extLst>
              <a:ext uri="{FF2B5EF4-FFF2-40B4-BE49-F238E27FC236}">
                <a16:creationId xmlns:a16="http://schemas.microsoft.com/office/drawing/2014/main" id="{9D4D7EB2-5D2D-4F57-B103-EC653B7180BB}"/>
              </a:ext>
            </a:extLst>
          </p:cNvPr>
          <p:cNvSpPr txBox="1"/>
          <p:nvPr/>
        </p:nvSpPr>
        <p:spPr>
          <a:xfrm>
            <a:off x="7814908" y="5152023"/>
            <a:ext cx="1562095" cy="338554"/>
          </a:xfrm>
          <a:prstGeom prst="rect">
            <a:avLst/>
          </a:prstGeom>
          <a:noFill/>
        </p:spPr>
        <p:txBody>
          <a:bodyPr wrap="square" rtlCol="0">
            <a:spAutoFit/>
          </a:bodyPr>
          <a:lstStyle/>
          <a:p>
            <a:r>
              <a:rPr lang="en-US" sz="1600" dirty="0" err="1"/>
              <a:t>Backoff</a:t>
            </a:r>
            <a:r>
              <a:rPr lang="en-US" sz="1600" dirty="0"/>
              <a:t> = 4</a:t>
            </a:r>
          </a:p>
        </p:txBody>
      </p:sp>
      <p:sp>
        <p:nvSpPr>
          <p:cNvPr id="69" name="Rectangle 68">
            <a:extLst>
              <a:ext uri="{FF2B5EF4-FFF2-40B4-BE49-F238E27FC236}">
                <a16:creationId xmlns:a16="http://schemas.microsoft.com/office/drawing/2014/main" id="{AD31250D-FB1D-4EF6-9F22-44EB3E7AA52D}"/>
              </a:ext>
            </a:extLst>
          </p:cNvPr>
          <p:cNvSpPr/>
          <p:nvPr/>
        </p:nvSpPr>
        <p:spPr>
          <a:xfrm flipV="1">
            <a:off x="6832610" y="2894110"/>
            <a:ext cx="355600" cy="33168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0" name="Straight Connector 69">
            <a:extLst>
              <a:ext uri="{FF2B5EF4-FFF2-40B4-BE49-F238E27FC236}">
                <a16:creationId xmlns:a16="http://schemas.microsoft.com/office/drawing/2014/main" id="{2B877EB5-27B5-457A-B3AF-DA380E95D356}"/>
              </a:ext>
            </a:extLst>
          </p:cNvPr>
          <p:cNvCxnSpPr>
            <a:cxnSpLocks/>
          </p:cNvCxnSpPr>
          <p:nvPr/>
        </p:nvCxnSpPr>
        <p:spPr>
          <a:xfrm>
            <a:off x="6426210" y="2894110"/>
            <a:ext cx="0" cy="3252689"/>
          </a:xfrm>
          <a:prstGeom prst="line">
            <a:avLst/>
          </a:prstGeom>
          <a:ln w="38100">
            <a:prstDash val="dash"/>
          </a:ln>
        </p:spPr>
        <p:style>
          <a:lnRef idx="1">
            <a:schemeClr val="dk1"/>
          </a:lnRef>
          <a:fillRef idx="0">
            <a:schemeClr val="dk1"/>
          </a:fillRef>
          <a:effectRef idx="0">
            <a:schemeClr val="dk1"/>
          </a:effectRef>
          <a:fontRef idx="minor">
            <a:schemeClr val="tx1"/>
          </a:fontRef>
        </p:style>
      </p:cxnSp>
      <p:cxnSp>
        <p:nvCxnSpPr>
          <p:cNvPr id="71" name="Straight Connector 70">
            <a:extLst>
              <a:ext uri="{FF2B5EF4-FFF2-40B4-BE49-F238E27FC236}">
                <a16:creationId xmlns:a16="http://schemas.microsoft.com/office/drawing/2014/main" id="{03857F74-F67A-4E1B-9637-4A26539F820B}"/>
              </a:ext>
            </a:extLst>
          </p:cNvPr>
          <p:cNvCxnSpPr>
            <a:cxnSpLocks/>
          </p:cNvCxnSpPr>
          <p:nvPr/>
        </p:nvCxnSpPr>
        <p:spPr>
          <a:xfrm>
            <a:off x="6832610" y="2894110"/>
            <a:ext cx="0" cy="3252689"/>
          </a:xfrm>
          <a:prstGeom prst="line">
            <a:avLst/>
          </a:prstGeom>
          <a:ln w="38100">
            <a:prstDash val="dash"/>
          </a:ln>
        </p:spPr>
        <p:style>
          <a:lnRef idx="1">
            <a:schemeClr val="dk1"/>
          </a:lnRef>
          <a:fillRef idx="0">
            <a:schemeClr val="dk1"/>
          </a:fillRef>
          <a:effectRef idx="0">
            <a:schemeClr val="dk1"/>
          </a:effectRef>
          <a:fontRef idx="minor">
            <a:schemeClr val="tx1"/>
          </a:fontRef>
        </p:style>
      </p:cxnSp>
      <p:sp>
        <p:nvSpPr>
          <p:cNvPr id="72" name="TextBox 71">
            <a:extLst>
              <a:ext uri="{FF2B5EF4-FFF2-40B4-BE49-F238E27FC236}">
                <a16:creationId xmlns:a16="http://schemas.microsoft.com/office/drawing/2014/main" id="{B907F617-F1EC-4CCE-AA34-DADA89DB70EB}"/>
              </a:ext>
            </a:extLst>
          </p:cNvPr>
          <p:cNvSpPr txBox="1"/>
          <p:nvPr/>
        </p:nvSpPr>
        <p:spPr>
          <a:xfrm>
            <a:off x="6350020" y="3210121"/>
            <a:ext cx="876290" cy="276999"/>
          </a:xfrm>
          <a:prstGeom prst="rect">
            <a:avLst/>
          </a:prstGeom>
          <a:noFill/>
        </p:spPr>
        <p:txBody>
          <a:bodyPr wrap="square" rtlCol="0">
            <a:spAutoFit/>
          </a:bodyPr>
          <a:lstStyle/>
          <a:p>
            <a:r>
              <a:rPr lang="en-US" sz="1200" b="1" dirty="0"/>
              <a:t>SIFS</a:t>
            </a:r>
            <a:endParaRPr lang="en-US" sz="1600" b="1" dirty="0"/>
          </a:p>
        </p:txBody>
      </p:sp>
      <p:cxnSp>
        <p:nvCxnSpPr>
          <p:cNvPr id="73" name="Straight Connector 72">
            <a:extLst>
              <a:ext uri="{FF2B5EF4-FFF2-40B4-BE49-F238E27FC236}">
                <a16:creationId xmlns:a16="http://schemas.microsoft.com/office/drawing/2014/main" id="{50C56D44-8B23-4362-A2C5-CE863A29DC4D}"/>
              </a:ext>
            </a:extLst>
          </p:cNvPr>
          <p:cNvCxnSpPr>
            <a:cxnSpLocks/>
          </p:cNvCxnSpPr>
          <p:nvPr/>
        </p:nvCxnSpPr>
        <p:spPr>
          <a:xfrm flipH="1">
            <a:off x="7188211" y="2894110"/>
            <a:ext cx="23394" cy="3252689"/>
          </a:xfrm>
          <a:prstGeom prst="line">
            <a:avLst/>
          </a:prstGeom>
          <a:ln w="38100">
            <a:prstDash val="dash"/>
          </a:ln>
        </p:spPr>
        <p:style>
          <a:lnRef idx="1">
            <a:schemeClr val="dk1"/>
          </a:lnRef>
          <a:fillRef idx="0">
            <a:schemeClr val="dk1"/>
          </a:fillRef>
          <a:effectRef idx="0">
            <a:schemeClr val="dk1"/>
          </a:effectRef>
          <a:fontRef idx="minor">
            <a:schemeClr val="tx1"/>
          </a:fontRef>
        </p:style>
      </p:cxnSp>
      <p:cxnSp>
        <p:nvCxnSpPr>
          <p:cNvPr id="74" name="Straight Connector 73">
            <a:extLst>
              <a:ext uri="{FF2B5EF4-FFF2-40B4-BE49-F238E27FC236}">
                <a16:creationId xmlns:a16="http://schemas.microsoft.com/office/drawing/2014/main" id="{1E16F40E-8993-41E9-BAD6-17397A94FBF3}"/>
              </a:ext>
            </a:extLst>
          </p:cNvPr>
          <p:cNvCxnSpPr>
            <a:cxnSpLocks/>
          </p:cNvCxnSpPr>
          <p:nvPr/>
        </p:nvCxnSpPr>
        <p:spPr>
          <a:xfrm>
            <a:off x="7774415" y="2894110"/>
            <a:ext cx="0" cy="3252688"/>
          </a:xfrm>
          <a:prstGeom prst="line">
            <a:avLst/>
          </a:prstGeom>
          <a:ln w="38100">
            <a:prstDash val="dash"/>
          </a:ln>
        </p:spPr>
        <p:style>
          <a:lnRef idx="1">
            <a:schemeClr val="dk1"/>
          </a:lnRef>
          <a:fillRef idx="0">
            <a:schemeClr val="dk1"/>
          </a:fillRef>
          <a:effectRef idx="0">
            <a:schemeClr val="dk1"/>
          </a:effectRef>
          <a:fontRef idx="minor">
            <a:schemeClr val="tx1"/>
          </a:fontRef>
        </p:style>
      </p:cxnSp>
      <p:sp>
        <p:nvSpPr>
          <p:cNvPr id="75" name="TextBox 74">
            <a:extLst>
              <a:ext uri="{FF2B5EF4-FFF2-40B4-BE49-F238E27FC236}">
                <a16:creationId xmlns:a16="http://schemas.microsoft.com/office/drawing/2014/main" id="{726C51BF-EFD2-4950-AD51-4816B2FCCE89}"/>
              </a:ext>
            </a:extLst>
          </p:cNvPr>
          <p:cNvSpPr txBox="1"/>
          <p:nvPr/>
        </p:nvSpPr>
        <p:spPr>
          <a:xfrm>
            <a:off x="6784120" y="2555556"/>
            <a:ext cx="1498600" cy="338554"/>
          </a:xfrm>
          <a:prstGeom prst="rect">
            <a:avLst/>
          </a:prstGeom>
          <a:noFill/>
        </p:spPr>
        <p:txBody>
          <a:bodyPr wrap="square" rtlCol="0">
            <a:spAutoFit/>
          </a:bodyPr>
          <a:lstStyle/>
          <a:p>
            <a:r>
              <a:rPr lang="en-US" sz="1600" dirty="0"/>
              <a:t>ACK</a:t>
            </a:r>
          </a:p>
        </p:txBody>
      </p:sp>
      <p:sp>
        <p:nvSpPr>
          <p:cNvPr id="76" name="TextBox 75">
            <a:extLst>
              <a:ext uri="{FF2B5EF4-FFF2-40B4-BE49-F238E27FC236}">
                <a16:creationId xmlns:a16="http://schemas.microsoft.com/office/drawing/2014/main" id="{A9691C9A-1D6D-4FF5-A6D4-B260230A610F}"/>
              </a:ext>
            </a:extLst>
          </p:cNvPr>
          <p:cNvSpPr txBox="1"/>
          <p:nvPr/>
        </p:nvSpPr>
        <p:spPr>
          <a:xfrm>
            <a:off x="7224305" y="3210120"/>
            <a:ext cx="876290" cy="276999"/>
          </a:xfrm>
          <a:prstGeom prst="rect">
            <a:avLst/>
          </a:prstGeom>
          <a:noFill/>
        </p:spPr>
        <p:txBody>
          <a:bodyPr wrap="square" rtlCol="0">
            <a:spAutoFit/>
          </a:bodyPr>
          <a:lstStyle/>
          <a:p>
            <a:r>
              <a:rPr lang="en-US" sz="1200" b="1" dirty="0"/>
              <a:t>DIFS</a:t>
            </a:r>
            <a:endParaRPr lang="en-US" sz="1600" b="1" dirty="0"/>
          </a:p>
        </p:txBody>
      </p:sp>
    </p:spTree>
    <p:extLst>
      <p:ext uri="{BB962C8B-B14F-4D97-AF65-F5344CB8AC3E}">
        <p14:creationId xmlns:p14="http://schemas.microsoft.com/office/powerpoint/2010/main" val="118235888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743C12C-A966-4B07-B04A-BEE170F88023}"/>
              </a:ext>
            </a:extLst>
          </p:cNvPr>
          <p:cNvSpPr/>
          <p:nvPr/>
        </p:nvSpPr>
        <p:spPr>
          <a:xfrm flipV="1">
            <a:off x="1473200" y="2894112"/>
            <a:ext cx="1231900" cy="33168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697D188-64D0-4715-869A-161D4A1DBB9F}"/>
              </a:ext>
            </a:extLst>
          </p:cNvPr>
          <p:cNvSpPr>
            <a:spLocks noGrp="1"/>
          </p:cNvSpPr>
          <p:nvPr>
            <p:ph type="title"/>
          </p:nvPr>
        </p:nvSpPr>
        <p:spPr/>
        <p:txBody>
          <a:bodyPr/>
          <a:lstStyle/>
          <a:p>
            <a:r>
              <a:rPr lang="en-US" dirty="0"/>
              <a:t>802.11 </a:t>
            </a:r>
            <a:r>
              <a:rPr lang="en-US" dirty="0" err="1"/>
              <a:t>backoff</a:t>
            </a:r>
            <a:r>
              <a:rPr lang="en-US" dirty="0"/>
              <a:t> example</a:t>
            </a:r>
          </a:p>
        </p:txBody>
      </p:sp>
      <p:sp>
        <p:nvSpPr>
          <p:cNvPr id="3" name="Content Placeholder 2">
            <a:extLst>
              <a:ext uri="{FF2B5EF4-FFF2-40B4-BE49-F238E27FC236}">
                <a16:creationId xmlns:a16="http://schemas.microsoft.com/office/drawing/2014/main" id="{52591B97-3228-44C7-A3D7-54EEE4B45247}"/>
              </a:ext>
            </a:extLst>
          </p:cNvPr>
          <p:cNvSpPr>
            <a:spLocks noGrp="1"/>
          </p:cNvSpPr>
          <p:nvPr>
            <p:ph idx="1"/>
          </p:nvPr>
        </p:nvSpPr>
        <p:spPr>
          <a:xfrm>
            <a:off x="838200" y="1416636"/>
            <a:ext cx="10515600" cy="4351338"/>
          </a:xfrm>
        </p:spPr>
        <p:txBody>
          <a:bodyPr/>
          <a:lstStyle/>
          <a:p>
            <a:r>
              <a:rPr lang="en-US" dirty="0"/>
              <a:t>B reaches zero </a:t>
            </a:r>
            <a:r>
              <a:rPr lang="en-US" dirty="0" err="1"/>
              <a:t>backoff</a:t>
            </a:r>
            <a:r>
              <a:rPr lang="en-US" dirty="0"/>
              <a:t>, finds channel empty, transmits</a:t>
            </a:r>
          </a:p>
          <a:p>
            <a:pPr lvl="1"/>
            <a:r>
              <a:rPr lang="en-US" dirty="0"/>
              <a:t>A pauses its </a:t>
            </a:r>
            <a:r>
              <a:rPr lang="en-US" dirty="0" err="1"/>
              <a:t>backoff</a:t>
            </a:r>
            <a:r>
              <a:rPr lang="en-US" dirty="0"/>
              <a:t> again for duration plus ACK</a:t>
            </a:r>
          </a:p>
          <a:p>
            <a:pPr lvl="1"/>
            <a:endParaRPr lang="en-US" dirty="0"/>
          </a:p>
        </p:txBody>
      </p:sp>
      <p:sp>
        <p:nvSpPr>
          <p:cNvPr id="4" name="Slide Number Placeholder 3">
            <a:extLst>
              <a:ext uri="{FF2B5EF4-FFF2-40B4-BE49-F238E27FC236}">
                <a16:creationId xmlns:a16="http://schemas.microsoft.com/office/drawing/2014/main" id="{750A57F4-06D2-457D-A915-DD7692AC7CEC}"/>
              </a:ext>
            </a:extLst>
          </p:cNvPr>
          <p:cNvSpPr>
            <a:spLocks noGrp="1"/>
          </p:cNvSpPr>
          <p:nvPr>
            <p:ph type="sldNum" sz="quarter" idx="12"/>
          </p:nvPr>
        </p:nvSpPr>
        <p:spPr/>
        <p:txBody>
          <a:bodyPr/>
          <a:lstStyle/>
          <a:p>
            <a:fld id="{0778C724-3839-4D76-A707-B4C23905D055}" type="slidenum">
              <a:rPr lang="en-US" smtClean="0"/>
              <a:t>37</a:t>
            </a:fld>
            <a:endParaRPr lang="en-US"/>
          </a:p>
        </p:txBody>
      </p:sp>
      <p:cxnSp>
        <p:nvCxnSpPr>
          <p:cNvPr id="6" name="Straight Arrow Connector 5">
            <a:extLst>
              <a:ext uri="{FF2B5EF4-FFF2-40B4-BE49-F238E27FC236}">
                <a16:creationId xmlns:a16="http://schemas.microsoft.com/office/drawing/2014/main" id="{23EB10BB-01EE-4328-971C-E0D0026F44B9}"/>
              </a:ext>
            </a:extLst>
          </p:cNvPr>
          <p:cNvCxnSpPr/>
          <p:nvPr/>
        </p:nvCxnSpPr>
        <p:spPr>
          <a:xfrm>
            <a:off x="1473200" y="3962400"/>
            <a:ext cx="8813800" cy="0"/>
          </a:xfrm>
          <a:prstGeom prst="straightConnector1">
            <a:avLst/>
          </a:prstGeom>
          <a:ln w="38100">
            <a:solidFill>
              <a:schemeClr val="accent1">
                <a:lumMod val="75000"/>
              </a:schemeClr>
            </a:solidFill>
            <a:tailEnd type="triangle"/>
          </a:ln>
        </p:spPr>
        <p:style>
          <a:lnRef idx="1">
            <a:schemeClr val="dk1"/>
          </a:lnRef>
          <a:fillRef idx="0">
            <a:schemeClr val="dk1"/>
          </a:fillRef>
          <a:effectRef idx="0">
            <a:schemeClr val="dk1"/>
          </a:effectRef>
          <a:fontRef idx="minor">
            <a:schemeClr val="tx1"/>
          </a:fontRef>
        </p:style>
      </p:cxnSp>
      <p:cxnSp>
        <p:nvCxnSpPr>
          <p:cNvPr id="7" name="Straight Arrow Connector 6">
            <a:extLst>
              <a:ext uri="{FF2B5EF4-FFF2-40B4-BE49-F238E27FC236}">
                <a16:creationId xmlns:a16="http://schemas.microsoft.com/office/drawing/2014/main" id="{4DE9FFE1-D0FE-42BE-9343-7F0AA43EF955}"/>
              </a:ext>
            </a:extLst>
          </p:cNvPr>
          <p:cNvCxnSpPr/>
          <p:nvPr/>
        </p:nvCxnSpPr>
        <p:spPr>
          <a:xfrm>
            <a:off x="1473200" y="5092700"/>
            <a:ext cx="8813800" cy="0"/>
          </a:xfrm>
          <a:prstGeom prst="straightConnector1">
            <a:avLst/>
          </a:prstGeom>
          <a:ln w="38100">
            <a:solidFill>
              <a:schemeClr val="accent2">
                <a:lumMod val="75000"/>
              </a:schemeClr>
            </a:solidFill>
            <a:tailEnd type="triangle"/>
          </a:ln>
        </p:spPr>
        <p:style>
          <a:lnRef idx="1">
            <a:schemeClr val="dk1"/>
          </a:lnRef>
          <a:fillRef idx="0">
            <a:schemeClr val="dk1"/>
          </a:fillRef>
          <a:effectRef idx="0">
            <a:schemeClr val="dk1"/>
          </a:effectRef>
          <a:fontRef idx="minor">
            <a:schemeClr val="tx1"/>
          </a:fontRef>
        </p:style>
      </p:cxnSp>
      <p:cxnSp>
        <p:nvCxnSpPr>
          <p:cNvPr id="8" name="Straight Arrow Connector 7">
            <a:extLst>
              <a:ext uri="{FF2B5EF4-FFF2-40B4-BE49-F238E27FC236}">
                <a16:creationId xmlns:a16="http://schemas.microsoft.com/office/drawing/2014/main" id="{2B4B97F9-162D-44A8-91F1-48CFF948AB48}"/>
              </a:ext>
            </a:extLst>
          </p:cNvPr>
          <p:cNvCxnSpPr/>
          <p:nvPr/>
        </p:nvCxnSpPr>
        <p:spPr>
          <a:xfrm>
            <a:off x="1473200" y="6146800"/>
            <a:ext cx="8813800" cy="0"/>
          </a:xfrm>
          <a:prstGeom prst="straightConnector1">
            <a:avLst/>
          </a:prstGeom>
          <a:ln w="38100">
            <a:solidFill>
              <a:schemeClr val="accent4">
                <a:lumMod val="75000"/>
              </a:schemeClr>
            </a:solidFill>
            <a:tailEnd type="triangle"/>
          </a:ln>
        </p:spPr>
        <p:style>
          <a:lnRef idx="1">
            <a:schemeClr val="dk1"/>
          </a:lnRef>
          <a:fillRef idx="0">
            <a:schemeClr val="dk1"/>
          </a:fillRef>
          <a:effectRef idx="0">
            <a:schemeClr val="dk1"/>
          </a:effectRef>
          <a:fontRef idx="minor">
            <a:schemeClr val="tx1"/>
          </a:fontRef>
        </p:style>
      </p:cxnSp>
      <p:sp>
        <p:nvSpPr>
          <p:cNvPr id="10" name="TextBox 9">
            <a:extLst>
              <a:ext uri="{FF2B5EF4-FFF2-40B4-BE49-F238E27FC236}">
                <a16:creationId xmlns:a16="http://schemas.microsoft.com/office/drawing/2014/main" id="{EF9429DB-144A-412F-97F0-3AB79B133E58}"/>
              </a:ext>
            </a:extLst>
          </p:cNvPr>
          <p:cNvSpPr txBox="1"/>
          <p:nvPr/>
        </p:nvSpPr>
        <p:spPr>
          <a:xfrm>
            <a:off x="1511301" y="4021723"/>
            <a:ext cx="1231900" cy="338554"/>
          </a:xfrm>
          <a:prstGeom prst="rect">
            <a:avLst/>
          </a:prstGeom>
          <a:noFill/>
        </p:spPr>
        <p:txBody>
          <a:bodyPr wrap="square" rtlCol="0">
            <a:spAutoFit/>
          </a:bodyPr>
          <a:lstStyle/>
          <a:p>
            <a:r>
              <a:rPr lang="en-US" sz="1600" dirty="0"/>
              <a:t>Arrival A</a:t>
            </a:r>
          </a:p>
        </p:txBody>
      </p:sp>
      <p:cxnSp>
        <p:nvCxnSpPr>
          <p:cNvPr id="12" name="Straight Arrow Connector 11">
            <a:extLst>
              <a:ext uri="{FF2B5EF4-FFF2-40B4-BE49-F238E27FC236}">
                <a16:creationId xmlns:a16="http://schemas.microsoft.com/office/drawing/2014/main" id="{B7353FB7-DF99-4BA9-9252-42B870084A6F}"/>
              </a:ext>
            </a:extLst>
          </p:cNvPr>
          <p:cNvCxnSpPr>
            <a:cxnSpLocks/>
          </p:cNvCxnSpPr>
          <p:nvPr/>
        </p:nvCxnSpPr>
        <p:spPr>
          <a:xfrm flipV="1">
            <a:off x="1905000" y="3543274"/>
            <a:ext cx="0" cy="419126"/>
          </a:xfrm>
          <a:prstGeom prst="straightConnector1">
            <a:avLst/>
          </a:prstGeom>
          <a:ln w="571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BDD151CB-E98B-4D8D-BA41-8C44CCDCDB74}"/>
              </a:ext>
            </a:extLst>
          </p:cNvPr>
          <p:cNvSpPr txBox="1"/>
          <p:nvPr/>
        </p:nvSpPr>
        <p:spPr>
          <a:xfrm>
            <a:off x="1016001" y="3819952"/>
            <a:ext cx="355600" cy="338554"/>
          </a:xfrm>
          <a:prstGeom prst="rect">
            <a:avLst/>
          </a:prstGeom>
          <a:solidFill>
            <a:schemeClr val="accent1">
              <a:lumMod val="75000"/>
            </a:schemeClr>
          </a:solidFill>
          <a:ln>
            <a:noFill/>
          </a:ln>
        </p:spPr>
        <p:txBody>
          <a:bodyPr wrap="square" rtlCol="0">
            <a:spAutoFit/>
          </a:bodyPr>
          <a:lstStyle/>
          <a:p>
            <a:r>
              <a:rPr lang="en-US" sz="1600" b="1" dirty="0">
                <a:solidFill>
                  <a:schemeClr val="bg1"/>
                </a:solidFill>
              </a:rPr>
              <a:t>A</a:t>
            </a:r>
          </a:p>
        </p:txBody>
      </p:sp>
      <p:sp>
        <p:nvSpPr>
          <p:cNvPr id="19" name="TextBox 18">
            <a:extLst>
              <a:ext uri="{FF2B5EF4-FFF2-40B4-BE49-F238E27FC236}">
                <a16:creationId xmlns:a16="http://schemas.microsoft.com/office/drawing/2014/main" id="{67BB9661-99EA-4ECC-823A-42D10564CFD4}"/>
              </a:ext>
            </a:extLst>
          </p:cNvPr>
          <p:cNvSpPr txBox="1"/>
          <p:nvPr/>
        </p:nvSpPr>
        <p:spPr>
          <a:xfrm>
            <a:off x="1016001" y="4923423"/>
            <a:ext cx="355600" cy="338554"/>
          </a:xfrm>
          <a:prstGeom prst="rect">
            <a:avLst/>
          </a:prstGeom>
          <a:solidFill>
            <a:schemeClr val="accent2">
              <a:lumMod val="75000"/>
            </a:schemeClr>
          </a:solidFill>
          <a:ln>
            <a:noFill/>
          </a:ln>
        </p:spPr>
        <p:txBody>
          <a:bodyPr wrap="square" rtlCol="0">
            <a:spAutoFit/>
          </a:bodyPr>
          <a:lstStyle/>
          <a:p>
            <a:r>
              <a:rPr lang="en-US" sz="1600" b="1" dirty="0">
                <a:solidFill>
                  <a:schemeClr val="bg1"/>
                </a:solidFill>
              </a:rPr>
              <a:t>B</a:t>
            </a:r>
          </a:p>
        </p:txBody>
      </p:sp>
      <p:sp>
        <p:nvSpPr>
          <p:cNvPr id="20" name="TextBox 19">
            <a:extLst>
              <a:ext uri="{FF2B5EF4-FFF2-40B4-BE49-F238E27FC236}">
                <a16:creationId xmlns:a16="http://schemas.microsoft.com/office/drawing/2014/main" id="{27FE0C0F-08A6-4C74-AD49-7056C97418EF}"/>
              </a:ext>
            </a:extLst>
          </p:cNvPr>
          <p:cNvSpPr txBox="1"/>
          <p:nvPr/>
        </p:nvSpPr>
        <p:spPr>
          <a:xfrm>
            <a:off x="1016001" y="5977523"/>
            <a:ext cx="355600" cy="338554"/>
          </a:xfrm>
          <a:prstGeom prst="rect">
            <a:avLst/>
          </a:prstGeom>
          <a:solidFill>
            <a:schemeClr val="accent4">
              <a:lumMod val="75000"/>
            </a:schemeClr>
          </a:solidFill>
          <a:ln>
            <a:noFill/>
          </a:ln>
        </p:spPr>
        <p:txBody>
          <a:bodyPr wrap="square" rtlCol="0">
            <a:spAutoFit/>
          </a:bodyPr>
          <a:lstStyle/>
          <a:p>
            <a:r>
              <a:rPr lang="en-US" sz="1600" b="1" dirty="0">
                <a:solidFill>
                  <a:schemeClr val="bg1"/>
                </a:solidFill>
              </a:rPr>
              <a:t>C</a:t>
            </a:r>
          </a:p>
        </p:txBody>
      </p:sp>
      <p:sp>
        <p:nvSpPr>
          <p:cNvPr id="21" name="TextBox 20">
            <a:extLst>
              <a:ext uri="{FF2B5EF4-FFF2-40B4-BE49-F238E27FC236}">
                <a16:creationId xmlns:a16="http://schemas.microsoft.com/office/drawing/2014/main" id="{2C52C249-F369-4AEE-8746-99F864E95220}"/>
              </a:ext>
            </a:extLst>
          </p:cNvPr>
          <p:cNvSpPr txBox="1"/>
          <p:nvPr/>
        </p:nvSpPr>
        <p:spPr>
          <a:xfrm>
            <a:off x="1473200" y="2555557"/>
            <a:ext cx="1498600" cy="338554"/>
          </a:xfrm>
          <a:prstGeom prst="rect">
            <a:avLst/>
          </a:prstGeom>
          <a:noFill/>
        </p:spPr>
        <p:txBody>
          <a:bodyPr wrap="square" rtlCol="0">
            <a:spAutoFit/>
          </a:bodyPr>
          <a:lstStyle/>
          <a:p>
            <a:r>
              <a:rPr lang="en-US" sz="1600" dirty="0"/>
              <a:t>Other Traffic</a:t>
            </a:r>
          </a:p>
        </p:txBody>
      </p:sp>
      <p:sp>
        <p:nvSpPr>
          <p:cNvPr id="22" name="Rectangle 21">
            <a:extLst>
              <a:ext uri="{FF2B5EF4-FFF2-40B4-BE49-F238E27FC236}">
                <a16:creationId xmlns:a16="http://schemas.microsoft.com/office/drawing/2014/main" id="{E683DA92-1259-4B7A-8275-8D345041A2D8}"/>
              </a:ext>
            </a:extLst>
          </p:cNvPr>
          <p:cNvSpPr/>
          <p:nvPr/>
        </p:nvSpPr>
        <p:spPr>
          <a:xfrm flipV="1">
            <a:off x="3111500" y="2894111"/>
            <a:ext cx="355600" cy="33168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a:extLst>
              <a:ext uri="{FF2B5EF4-FFF2-40B4-BE49-F238E27FC236}">
                <a16:creationId xmlns:a16="http://schemas.microsoft.com/office/drawing/2014/main" id="{BDF7804E-687D-4823-B782-27F54F28952B}"/>
              </a:ext>
            </a:extLst>
          </p:cNvPr>
          <p:cNvCxnSpPr>
            <a:cxnSpLocks/>
          </p:cNvCxnSpPr>
          <p:nvPr/>
        </p:nvCxnSpPr>
        <p:spPr>
          <a:xfrm>
            <a:off x="2705100" y="2894111"/>
            <a:ext cx="0" cy="3252689"/>
          </a:xfrm>
          <a:prstGeom prst="line">
            <a:avLst/>
          </a:prstGeom>
          <a:ln w="38100">
            <a:prstDash val="dash"/>
          </a:ln>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969810B7-EDED-4AEC-9B9D-9E2C887ADF48}"/>
              </a:ext>
            </a:extLst>
          </p:cNvPr>
          <p:cNvCxnSpPr>
            <a:cxnSpLocks/>
          </p:cNvCxnSpPr>
          <p:nvPr/>
        </p:nvCxnSpPr>
        <p:spPr>
          <a:xfrm>
            <a:off x="3111500" y="2894111"/>
            <a:ext cx="0" cy="3252689"/>
          </a:xfrm>
          <a:prstGeom prst="line">
            <a:avLst/>
          </a:prstGeom>
          <a:ln w="38100">
            <a:prstDash val="dash"/>
          </a:ln>
        </p:spPr>
        <p:style>
          <a:lnRef idx="1">
            <a:schemeClr val="dk1"/>
          </a:lnRef>
          <a:fillRef idx="0">
            <a:schemeClr val="dk1"/>
          </a:fillRef>
          <a:effectRef idx="0">
            <a:schemeClr val="dk1"/>
          </a:effectRef>
          <a:fontRef idx="minor">
            <a:schemeClr val="tx1"/>
          </a:fontRef>
        </p:style>
      </p:cxnSp>
      <p:sp>
        <p:nvSpPr>
          <p:cNvPr id="26" name="TextBox 25">
            <a:extLst>
              <a:ext uri="{FF2B5EF4-FFF2-40B4-BE49-F238E27FC236}">
                <a16:creationId xmlns:a16="http://schemas.microsoft.com/office/drawing/2014/main" id="{3411D95F-142C-4839-BB0D-D3715ADDA6DF}"/>
              </a:ext>
            </a:extLst>
          </p:cNvPr>
          <p:cNvSpPr txBox="1"/>
          <p:nvPr/>
        </p:nvSpPr>
        <p:spPr>
          <a:xfrm>
            <a:off x="3088105" y="2555557"/>
            <a:ext cx="1498600" cy="338554"/>
          </a:xfrm>
          <a:prstGeom prst="rect">
            <a:avLst/>
          </a:prstGeom>
          <a:noFill/>
        </p:spPr>
        <p:txBody>
          <a:bodyPr wrap="square" rtlCol="0">
            <a:spAutoFit/>
          </a:bodyPr>
          <a:lstStyle/>
          <a:p>
            <a:r>
              <a:rPr lang="en-US" sz="1600" dirty="0"/>
              <a:t>ACK</a:t>
            </a:r>
          </a:p>
        </p:txBody>
      </p:sp>
      <p:sp>
        <p:nvSpPr>
          <p:cNvPr id="27" name="TextBox 26">
            <a:extLst>
              <a:ext uri="{FF2B5EF4-FFF2-40B4-BE49-F238E27FC236}">
                <a16:creationId xmlns:a16="http://schemas.microsoft.com/office/drawing/2014/main" id="{E9484B0E-74B3-48CA-AC23-2B643E25855A}"/>
              </a:ext>
            </a:extLst>
          </p:cNvPr>
          <p:cNvSpPr txBox="1"/>
          <p:nvPr/>
        </p:nvSpPr>
        <p:spPr>
          <a:xfrm>
            <a:off x="2628910" y="3210122"/>
            <a:ext cx="876290" cy="276999"/>
          </a:xfrm>
          <a:prstGeom prst="rect">
            <a:avLst/>
          </a:prstGeom>
          <a:noFill/>
        </p:spPr>
        <p:txBody>
          <a:bodyPr wrap="square" rtlCol="0">
            <a:spAutoFit/>
          </a:bodyPr>
          <a:lstStyle/>
          <a:p>
            <a:r>
              <a:rPr lang="en-US" sz="1200" b="1" dirty="0"/>
              <a:t>SIFS</a:t>
            </a:r>
            <a:endParaRPr lang="en-US" sz="1600" b="1" dirty="0"/>
          </a:p>
        </p:txBody>
      </p:sp>
      <p:cxnSp>
        <p:nvCxnSpPr>
          <p:cNvPr id="28" name="Straight Connector 27">
            <a:extLst>
              <a:ext uri="{FF2B5EF4-FFF2-40B4-BE49-F238E27FC236}">
                <a16:creationId xmlns:a16="http://schemas.microsoft.com/office/drawing/2014/main" id="{7880AB44-D5F4-48D9-99A0-8BD2F8525DA5}"/>
              </a:ext>
            </a:extLst>
          </p:cNvPr>
          <p:cNvCxnSpPr>
            <a:cxnSpLocks/>
          </p:cNvCxnSpPr>
          <p:nvPr/>
        </p:nvCxnSpPr>
        <p:spPr>
          <a:xfrm flipH="1">
            <a:off x="3467101" y="2894111"/>
            <a:ext cx="23394" cy="3252689"/>
          </a:xfrm>
          <a:prstGeom prst="line">
            <a:avLst/>
          </a:prstGeom>
          <a:ln w="38100">
            <a:prstDash val="dash"/>
          </a:ln>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684F7ACD-E67E-4F54-915D-96152DD3A368}"/>
              </a:ext>
            </a:extLst>
          </p:cNvPr>
          <p:cNvCxnSpPr>
            <a:cxnSpLocks/>
          </p:cNvCxnSpPr>
          <p:nvPr/>
        </p:nvCxnSpPr>
        <p:spPr>
          <a:xfrm>
            <a:off x="4053305" y="2894111"/>
            <a:ext cx="0" cy="3252688"/>
          </a:xfrm>
          <a:prstGeom prst="line">
            <a:avLst/>
          </a:prstGeom>
          <a:ln w="38100">
            <a:prstDash val="dash"/>
          </a:ln>
        </p:spPr>
        <p:style>
          <a:lnRef idx="1">
            <a:schemeClr val="dk1"/>
          </a:lnRef>
          <a:fillRef idx="0">
            <a:schemeClr val="dk1"/>
          </a:fillRef>
          <a:effectRef idx="0">
            <a:schemeClr val="dk1"/>
          </a:effectRef>
          <a:fontRef idx="minor">
            <a:schemeClr val="tx1"/>
          </a:fontRef>
        </p:style>
      </p:cxnSp>
      <p:sp>
        <p:nvSpPr>
          <p:cNvPr id="30" name="TextBox 29">
            <a:extLst>
              <a:ext uri="{FF2B5EF4-FFF2-40B4-BE49-F238E27FC236}">
                <a16:creationId xmlns:a16="http://schemas.microsoft.com/office/drawing/2014/main" id="{B07E592D-6473-4AE6-8111-8014B15C33A4}"/>
              </a:ext>
            </a:extLst>
          </p:cNvPr>
          <p:cNvSpPr txBox="1"/>
          <p:nvPr/>
        </p:nvSpPr>
        <p:spPr>
          <a:xfrm>
            <a:off x="3490495" y="3210121"/>
            <a:ext cx="876290" cy="276999"/>
          </a:xfrm>
          <a:prstGeom prst="rect">
            <a:avLst/>
          </a:prstGeom>
          <a:noFill/>
        </p:spPr>
        <p:txBody>
          <a:bodyPr wrap="square" rtlCol="0">
            <a:spAutoFit/>
          </a:bodyPr>
          <a:lstStyle/>
          <a:p>
            <a:r>
              <a:rPr lang="en-US" sz="1200" b="1" dirty="0"/>
              <a:t>DIFS</a:t>
            </a:r>
            <a:endParaRPr lang="en-US" sz="1600" b="1" dirty="0"/>
          </a:p>
        </p:txBody>
      </p:sp>
      <p:sp>
        <p:nvSpPr>
          <p:cNvPr id="31" name="TextBox 30">
            <a:extLst>
              <a:ext uri="{FF2B5EF4-FFF2-40B4-BE49-F238E27FC236}">
                <a16:creationId xmlns:a16="http://schemas.microsoft.com/office/drawing/2014/main" id="{5468EF76-AD9A-4FE2-910B-1A2DCDF9D061}"/>
              </a:ext>
            </a:extLst>
          </p:cNvPr>
          <p:cNvSpPr txBox="1"/>
          <p:nvPr/>
        </p:nvSpPr>
        <p:spPr>
          <a:xfrm>
            <a:off x="1739900" y="5125589"/>
            <a:ext cx="1231900" cy="338554"/>
          </a:xfrm>
          <a:prstGeom prst="rect">
            <a:avLst/>
          </a:prstGeom>
          <a:noFill/>
        </p:spPr>
        <p:txBody>
          <a:bodyPr wrap="square" rtlCol="0">
            <a:spAutoFit/>
          </a:bodyPr>
          <a:lstStyle/>
          <a:p>
            <a:r>
              <a:rPr lang="en-US" sz="1600" dirty="0"/>
              <a:t>Arrival B</a:t>
            </a:r>
          </a:p>
        </p:txBody>
      </p:sp>
      <p:cxnSp>
        <p:nvCxnSpPr>
          <p:cNvPr id="32" name="Straight Arrow Connector 31">
            <a:extLst>
              <a:ext uri="{FF2B5EF4-FFF2-40B4-BE49-F238E27FC236}">
                <a16:creationId xmlns:a16="http://schemas.microsoft.com/office/drawing/2014/main" id="{215FE2BE-BEFF-4729-90D9-DCB18CD670E5}"/>
              </a:ext>
            </a:extLst>
          </p:cNvPr>
          <p:cNvCxnSpPr>
            <a:cxnSpLocks/>
          </p:cNvCxnSpPr>
          <p:nvPr/>
        </p:nvCxnSpPr>
        <p:spPr>
          <a:xfrm flipV="1">
            <a:off x="2133599" y="4647140"/>
            <a:ext cx="0" cy="419126"/>
          </a:xfrm>
          <a:prstGeom prst="straightConnector1">
            <a:avLst/>
          </a:prstGeom>
          <a:ln w="5715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F91FC8B4-A5A1-4347-820B-6EFB800828C9}"/>
              </a:ext>
            </a:extLst>
          </p:cNvPr>
          <p:cNvSpPr txBox="1"/>
          <p:nvPr/>
        </p:nvSpPr>
        <p:spPr>
          <a:xfrm>
            <a:off x="4076699" y="4038026"/>
            <a:ext cx="1562095" cy="338554"/>
          </a:xfrm>
          <a:prstGeom prst="rect">
            <a:avLst/>
          </a:prstGeom>
          <a:noFill/>
        </p:spPr>
        <p:txBody>
          <a:bodyPr wrap="square" rtlCol="0">
            <a:spAutoFit/>
          </a:bodyPr>
          <a:lstStyle/>
          <a:p>
            <a:r>
              <a:rPr lang="en-US" sz="1600" dirty="0" err="1"/>
              <a:t>Backoff</a:t>
            </a:r>
            <a:r>
              <a:rPr lang="en-US" sz="1600" dirty="0"/>
              <a:t> = 10</a:t>
            </a:r>
          </a:p>
        </p:txBody>
      </p:sp>
      <p:sp>
        <p:nvSpPr>
          <p:cNvPr id="34" name="TextBox 33">
            <a:extLst>
              <a:ext uri="{FF2B5EF4-FFF2-40B4-BE49-F238E27FC236}">
                <a16:creationId xmlns:a16="http://schemas.microsoft.com/office/drawing/2014/main" id="{E46CCBA3-E726-4DED-94A1-8B5121C82E4E}"/>
              </a:ext>
            </a:extLst>
          </p:cNvPr>
          <p:cNvSpPr txBox="1"/>
          <p:nvPr/>
        </p:nvSpPr>
        <p:spPr>
          <a:xfrm>
            <a:off x="4104105" y="5152024"/>
            <a:ext cx="1562095" cy="338554"/>
          </a:xfrm>
          <a:prstGeom prst="rect">
            <a:avLst/>
          </a:prstGeom>
          <a:noFill/>
        </p:spPr>
        <p:txBody>
          <a:bodyPr wrap="square" rtlCol="0">
            <a:spAutoFit/>
          </a:bodyPr>
          <a:lstStyle/>
          <a:p>
            <a:r>
              <a:rPr lang="en-US" sz="1600" dirty="0" err="1"/>
              <a:t>Backoff</a:t>
            </a:r>
            <a:r>
              <a:rPr lang="en-US" sz="1600" dirty="0"/>
              <a:t> = 8</a:t>
            </a:r>
          </a:p>
        </p:txBody>
      </p:sp>
      <p:cxnSp>
        <p:nvCxnSpPr>
          <p:cNvPr id="35" name="Straight Connector 34">
            <a:extLst>
              <a:ext uri="{FF2B5EF4-FFF2-40B4-BE49-F238E27FC236}">
                <a16:creationId xmlns:a16="http://schemas.microsoft.com/office/drawing/2014/main" id="{50D57195-601D-49B1-AEC9-206E580D3DB8}"/>
              </a:ext>
            </a:extLst>
          </p:cNvPr>
          <p:cNvCxnSpPr>
            <a:cxnSpLocks/>
          </p:cNvCxnSpPr>
          <p:nvPr/>
        </p:nvCxnSpPr>
        <p:spPr>
          <a:xfrm>
            <a:off x="4350055" y="3700156"/>
            <a:ext cx="0" cy="246195"/>
          </a:xfrm>
          <a:prstGeom prst="line">
            <a:avLst/>
          </a:prstGeom>
          <a:ln w="38100">
            <a:prstDash val="solid"/>
          </a:ln>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00BC2995-7607-4EA7-80B6-4A5F4B3E330C}"/>
              </a:ext>
            </a:extLst>
          </p:cNvPr>
          <p:cNvCxnSpPr>
            <a:cxnSpLocks/>
          </p:cNvCxnSpPr>
          <p:nvPr/>
        </p:nvCxnSpPr>
        <p:spPr>
          <a:xfrm>
            <a:off x="4578655" y="3700156"/>
            <a:ext cx="0" cy="246195"/>
          </a:xfrm>
          <a:prstGeom prst="line">
            <a:avLst/>
          </a:prstGeom>
          <a:ln w="38100">
            <a:prstDash val="solid"/>
          </a:ln>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3E642531-BA97-4EF1-A407-96EFF726C37E}"/>
              </a:ext>
            </a:extLst>
          </p:cNvPr>
          <p:cNvCxnSpPr>
            <a:cxnSpLocks/>
          </p:cNvCxnSpPr>
          <p:nvPr/>
        </p:nvCxnSpPr>
        <p:spPr>
          <a:xfrm>
            <a:off x="4807255" y="3700156"/>
            <a:ext cx="0" cy="246195"/>
          </a:xfrm>
          <a:prstGeom prst="line">
            <a:avLst/>
          </a:prstGeom>
          <a:ln w="38100">
            <a:prstDash val="solid"/>
          </a:ln>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491AC00A-18CE-4E80-B699-E9DEC7DF7EF8}"/>
              </a:ext>
            </a:extLst>
          </p:cNvPr>
          <p:cNvCxnSpPr>
            <a:cxnSpLocks/>
          </p:cNvCxnSpPr>
          <p:nvPr/>
        </p:nvCxnSpPr>
        <p:spPr>
          <a:xfrm>
            <a:off x="5061255" y="3700156"/>
            <a:ext cx="0" cy="246195"/>
          </a:xfrm>
          <a:prstGeom prst="line">
            <a:avLst/>
          </a:prstGeom>
          <a:ln w="38100">
            <a:prstDash val="solid"/>
          </a:ln>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A7447365-B2E7-4E11-97C4-143F0BA1FBEB}"/>
              </a:ext>
            </a:extLst>
          </p:cNvPr>
          <p:cNvCxnSpPr>
            <a:cxnSpLocks/>
          </p:cNvCxnSpPr>
          <p:nvPr/>
        </p:nvCxnSpPr>
        <p:spPr>
          <a:xfrm>
            <a:off x="4344010" y="4846505"/>
            <a:ext cx="0" cy="246195"/>
          </a:xfrm>
          <a:prstGeom prst="line">
            <a:avLst/>
          </a:prstGeom>
          <a:ln w="38100">
            <a:prstDash val="solid"/>
          </a:ln>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A96F3236-A18E-4D5F-88E0-757D74B1DF9C}"/>
              </a:ext>
            </a:extLst>
          </p:cNvPr>
          <p:cNvCxnSpPr>
            <a:cxnSpLocks/>
          </p:cNvCxnSpPr>
          <p:nvPr/>
        </p:nvCxnSpPr>
        <p:spPr>
          <a:xfrm>
            <a:off x="4572610" y="4846505"/>
            <a:ext cx="0" cy="246195"/>
          </a:xfrm>
          <a:prstGeom prst="line">
            <a:avLst/>
          </a:prstGeom>
          <a:ln w="38100">
            <a:prstDash val="solid"/>
          </a:ln>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46A3FEFA-20D8-4292-84D4-0D1028A9CE58}"/>
              </a:ext>
            </a:extLst>
          </p:cNvPr>
          <p:cNvCxnSpPr>
            <a:cxnSpLocks/>
          </p:cNvCxnSpPr>
          <p:nvPr/>
        </p:nvCxnSpPr>
        <p:spPr>
          <a:xfrm>
            <a:off x="4801210" y="4846505"/>
            <a:ext cx="0" cy="246195"/>
          </a:xfrm>
          <a:prstGeom prst="line">
            <a:avLst/>
          </a:prstGeom>
          <a:ln w="38100">
            <a:prstDash val="solid"/>
          </a:ln>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83B05DD1-3474-44BA-93DF-B0CBB627F593}"/>
              </a:ext>
            </a:extLst>
          </p:cNvPr>
          <p:cNvCxnSpPr>
            <a:cxnSpLocks/>
          </p:cNvCxnSpPr>
          <p:nvPr/>
        </p:nvCxnSpPr>
        <p:spPr>
          <a:xfrm>
            <a:off x="5055210" y="4846505"/>
            <a:ext cx="0" cy="246195"/>
          </a:xfrm>
          <a:prstGeom prst="line">
            <a:avLst/>
          </a:prstGeom>
          <a:ln w="38100">
            <a:prstDash val="solid"/>
          </a:ln>
        </p:spPr>
        <p:style>
          <a:lnRef idx="1">
            <a:schemeClr val="dk1"/>
          </a:lnRef>
          <a:fillRef idx="0">
            <a:schemeClr val="dk1"/>
          </a:fillRef>
          <a:effectRef idx="0">
            <a:schemeClr val="dk1"/>
          </a:effectRef>
          <a:fontRef idx="minor">
            <a:schemeClr val="tx1"/>
          </a:fontRef>
        </p:style>
      </p:cxnSp>
      <p:sp>
        <p:nvSpPr>
          <p:cNvPr id="36" name="TextBox 35">
            <a:extLst>
              <a:ext uri="{FF2B5EF4-FFF2-40B4-BE49-F238E27FC236}">
                <a16:creationId xmlns:a16="http://schemas.microsoft.com/office/drawing/2014/main" id="{A2A798AB-E2EE-417B-9392-3F4B341E3DAD}"/>
              </a:ext>
            </a:extLst>
          </p:cNvPr>
          <p:cNvSpPr txBox="1"/>
          <p:nvPr/>
        </p:nvSpPr>
        <p:spPr>
          <a:xfrm>
            <a:off x="4193006" y="6178718"/>
            <a:ext cx="1231900" cy="338554"/>
          </a:xfrm>
          <a:prstGeom prst="rect">
            <a:avLst/>
          </a:prstGeom>
          <a:noFill/>
        </p:spPr>
        <p:txBody>
          <a:bodyPr wrap="square" rtlCol="0">
            <a:spAutoFit/>
          </a:bodyPr>
          <a:lstStyle/>
          <a:p>
            <a:r>
              <a:rPr lang="en-US" sz="1600" dirty="0"/>
              <a:t>Arrival C</a:t>
            </a:r>
          </a:p>
        </p:txBody>
      </p:sp>
      <p:cxnSp>
        <p:nvCxnSpPr>
          <p:cNvPr id="40" name="Straight Arrow Connector 39">
            <a:extLst>
              <a:ext uri="{FF2B5EF4-FFF2-40B4-BE49-F238E27FC236}">
                <a16:creationId xmlns:a16="http://schemas.microsoft.com/office/drawing/2014/main" id="{B4A46E50-3F67-4330-9848-0DCB05620DC6}"/>
              </a:ext>
            </a:extLst>
          </p:cNvPr>
          <p:cNvCxnSpPr>
            <a:cxnSpLocks/>
          </p:cNvCxnSpPr>
          <p:nvPr/>
        </p:nvCxnSpPr>
        <p:spPr>
          <a:xfrm flipV="1">
            <a:off x="4586705" y="5700269"/>
            <a:ext cx="0" cy="419126"/>
          </a:xfrm>
          <a:prstGeom prst="straightConnector1">
            <a:avLst/>
          </a:prstGeom>
          <a:ln w="571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4CD453BD-2F52-4A1E-AD48-9351158A72C4}"/>
              </a:ext>
            </a:extLst>
          </p:cNvPr>
          <p:cNvCxnSpPr>
            <a:cxnSpLocks/>
          </p:cNvCxnSpPr>
          <p:nvPr/>
        </p:nvCxnSpPr>
        <p:spPr>
          <a:xfrm flipH="1">
            <a:off x="4616115" y="2894111"/>
            <a:ext cx="4669" cy="649163"/>
          </a:xfrm>
          <a:prstGeom prst="line">
            <a:avLst/>
          </a:prstGeom>
          <a:ln w="38100">
            <a:prstDash val="dash"/>
          </a:ln>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97EF3502-2D6A-4103-8714-D8ECECB4024A}"/>
              </a:ext>
            </a:extLst>
          </p:cNvPr>
          <p:cNvCxnSpPr>
            <a:cxnSpLocks/>
          </p:cNvCxnSpPr>
          <p:nvPr/>
        </p:nvCxnSpPr>
        <p:spPr>
          <a:xfrm>
            <a:off x="5183594" y="2894111"/>
            <a:ext cx="0" cy="649163"/>
          </a:xfrm>
          <a:prstGeom prst="line">
            <a:avLst/>
          </a:prstGeom>
          <a:ln w="38100">
            <a:prstDash val="dash"/>
          </a:ln>
        </p:spPr>
        <p:style>
          <a:lnRef idx="1">
            <a:schemeClr val="dk1"/>
          </a:lnRef>
          <a:fillRef idx="0">
            <a:schemeClr val="dk1"/>
          </a:fillRef>
          <a:effectRef idx="0">
            <a:schemeClr val="dk1"/>
          </a:effectRef>
          <a:fontRef idx="minor">
            <a:schemeClr val="tx1"/>
          </a:fontRef>
        </p:style>
      </p:cxnSp>
      <p:sp>
        <p:nvSpPr>
          <p:cNvPr id="47" name="TextBox 46">
            <a:extLst>
              <a:ext uri="{FF2B5EF4-FFF2-40B4-BE49-F238E27FC236}">
                <a16:creationId xmlns:a16="http://schemas.microsoft.com/office/drawing/2014/main" id="{1519C928-F5D5-44C8-B1BF-B2669B5900B5}"/>
              </a:ext>
            </a:extLst>
          </p:cNvPr>
          <p:cNvSpPr txBox="1"/>
          <p:nvPr/>
        </p:nvSpPr>
        <p:spPr>
          <a:xfrm>
            <a:off x="4620784" y="3210121"/>
            <a:ext cx="876290" cy="276999"/>
          </a:xfrm>
          <a:prstGeom prst="rect">
            <a:avLst/>
          </a:prstGeom>
          <a:noFill/>
        </p:spPr>
        <p:txBody>
          <a:bodyPr wrap="square" rtlCol="0">
            <a:spAutoFit/>
          </a:bodyPr>
          <a:lstStyle/>
          <a:p>
            <a:r>
              <a:rPr lang="en-US" sz="1200" b="1" dirty="0"/>
              <a:t>DIFS</a:t>
            </a:r>
            <a:endParaRPr lang="en-US" sz="1600" b="1" dirty="0"/>
          </a:p>
        </p:txBody>
      </p:sp>
      <p:sp>
        <p:nvSpPr>
          <p:cNvPr id="48" name="Rectangle 47">
            <a:extLst>
              <a:ext uri="{FF2B5EF4-FFF2-40B4-BE49-F238E27FC236}">
                <a16:creationId xmlns:a16="http://schemas.microsoft.com/office/drawing/2014/main" id="{0319F195-552A-41DF-B726-80DFAA579BBF}"/>
              </a:ext>
            </a:extLst>
          </p:cNvPr>
          <p:cNvSpPr/>
          <p:nvPr/>
        </p:nvSpPr>
        <p:spPr>
          <a:xfrm flipV="1">
            <a:off x="5204989" y="2894111"/>
            <a:ext cx="1231900" cy="331687"/>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a:extLst>
              <a:ext uri="{FF2B5EF4-FFF2-40B4-BE49-F238E27FC236}">
                <a16:creationId xmlns:a16="http://schemas.microsoft.com/office/drawing/2014/main" id="{7FB02D21-C28F-426E-93E5-06AE475D771F}"/>
              </a:ext>
            </a:extLst>
          </p:cNvPr>
          <p:cNvSpPr txBox="1"/>
          <p:nvPr/>
        </p:nvSpPr>
        <p:spPr>
          <a:xfrm>
            <a:off x="5204989" y="2555556"/>
            <a:ext cx="1498600" cy="338554"/>
          </a:xfrm>
          <a:prstGeom prst="rect">
            <a:avLst/>
          </a:prstGeom>
          <a:noFill/>
        </p:spPr>
        <p:txBody>
          <a:bodyPr wrap="square" rtlCol="0">
            <a:spAutoFit/>
          </a:bodyPr>
          <a:lstStyle/>
          <a:p>
            <a:r>
              <a:rPr lang="en-US" sz="1600" dirty="0"/>
              <a:t>C Traffic</a:t>
            </a:r>
          </a:p>
        </p:txBody>
      </p:sp>
      <p:cxnSp>
        <p:nvCxnSpPr>
          <p:cNvPr id="50" name="Straight Connector 49">
            <a:extLst>
              <a:ext uri="{FF2B5EF4-FFF2-40B4-BE49-F238E27FC236}">
                <a16:creationId xmlns:a16="http://schemas.microsoft.com/office/drawing/2014/main" id="{7B71E4B4-C705-4524-8690-8FB793AC26EC}"/>
              </a:ext>
            </a:extLst>
          </p:cNvPr>
          <p:cNvCxnSpPr>
            <a:cxnSpLocks/>
          </p:cNvCxnSpPr>
          <p:nvPr/>
        </p:nvCxnSpPr>
        <p:spPr>
          <a:xfrm flipH="1">
            <a:off x="4591724" y="5484049"/>
            <a:ext cx="4669" cy="649163"/>
          </a:xfrm>
          <a:prstGeom prst="line">
            <a:avLst/>
          </a:prstGeom>
          <a:ln w="38100">
            <a:prstDash val="dash"/>
          </a:ln>
        </p:spPr>
        <p:style>
          <a:lnRef idx="1">
            <a:schemeClr val="dk1"/>
          </a:lnRef>
          <a:fillRef idx="0">
            <a:schemeClr val="dk1"/>
          </a:fillRef>
          <a:effectRef idx="0">
            <a:schemeClr val="dk1"/>
          </a:effectRef>
          <a:fontRef idx="minor">
            <a:schemeClr val="tx1"/>
          </a:fontRef>
        </p:style>
      </p:cxnSp>
      <p:cxnSp>
        <p:nvCxnSpPr>
          <p:cNvPr id="51" name="Straight Connector 50">
            <a:extLst>
              <a:ext uri="{FF2B5EF4-FFF2-40B4-BE49-F238E27FC236}">
                <a16:creationId xmlns:a16="http://schemas.microsoft.com/office/drawing/2014/main" id="{DC1809CB-30FC-40DB-BDF6-FDE273E08006}"/>
              </a:ext>
            </a:extLst>
          </p:cNvPr>
          <p:cNvCxnSpPr>
            <a:cxnSpLocks/>
          </p:cNvCxnSpPr>
          <p:nvPr/>
        </p:nvCxnSpPr>
        <p:spPr>
          <a:xfrm>
            <a:off x="5159203" y="5484049"/>
            <a:ext cx="0" cy="649163"/>
          </a:xfrm>
          <a:prstGeom prst="line">
            <a:avLst/>
          </a:prstGeom>
          <a:ln w="38100">
            <a:prstDash val="dash"/>
          </a:ln>
        </p:spPr>
        <p:style>
          <a:lnRef idx="1">
            <a:schemeClr val="dk1"/>
          </a:lnRef>
          <a:fillRef idx="0">
            <a:schemeClr val="dk1"/>
          </a:fillRef>
          <a:effectRef idx="0">
            <a:schemeClr val="dk1"/>
          </a:effectRef>
          <a:fontRef idx="minor">
            <a:schemeClr val="tx1"/>
          </a:fontRef>
        </p:style>
      </p:cxnSp>
      <p:sp>
        <p:nvSpPr>
          <p:cNvPr id="55" name="TextBox 54">
            <a:extLst>
              <a:ext uri="{FF2B5EF4-FFF2-40B4-BE49-F238E27FC236}">
                <a16:creationId xmlns:a16="http://schemas.microsoft.com/office/drawing/2014/main" id="{718D0B56-C2B0-49F7-8488-FDA64F25DC6E}"/>
              </a:ext>
            </a:extLst>
          </p:cNvPr>
          <p:cNvSpPr txBox="1"/>
          <p:nvPr/>
        </p:nvSpPr>
        <p:spPr>
          <a:xfrm>
            <a:off x="7808173" y="4038026"/>
            <a:ext cx="1562095" cy="338554"/>
          </a:xfrm>
          <a:prstGeom prst="rect">
            <a:avLst/>
          </a:prstGeom>
          <a:noFill/>
        </p:spPr>
        <p:txBody>
          <a:bodyPr wrap="square" rtlCol="0">
            <a:spAutoFit/>
          </a:bodyPr>
          <a:lstStyle/>
          <a:p>
            <a:r>
              <a:rPr lang="en-US" sz="1600" dirty="0" err="1"/>
              <a:t>Backoff</a:t>
            </a:r>
            <a:r>
              <a:rPr lang="en-US" sz="1600" dirty="0"/>
              <a:t> = 6</a:t>
            </a:r>
          </a:p>
        </p:txBody>
      </p:sp>
      <p:sp>
        <p:nvSpPr>
          <p:cNvPr id="56" name="TextBox 55">
            <a:extLst>
              <a:ext uri="{FF2B5EF4-FFF2-40B4-BE49-F238E27FC236}">
                <a16:creationId xmlns:a16="http://schemas.microsoft.com/office/drawing/2014/main" id="{9D4D7EB2-5D2D-4F57-B103-EC653B7180BB}"/>
              </a:ext>
            </a:extLst>
          </p:cNvPr>
          <p:cNvSpPr txBox="1"/>
          <p:nvPr/>
        </p:nvSpPr>
        <p:spPr>
          <a:xfrm>
            <a:off x="7814908" y="5152023"/>
            <a:ext cx="1562095" cy="338554"/>
          </a:xfrm>
          <a:prstGeom prst="rect">
            <a:avLst/>
          </a:prstGeom>
          <a:noFill/>
        </p:spPr>
        <p:txBody>
          <a:bodyPr wrap="square" rtlCol="0">
            <a:spAutoFit/>
          </a:bodyPr>
          <a:lstStyle/>
          <a:p>
            <a:r>
              <a:rPr lang="en-US" sz="1600" dirty="0" err="1"/>
              <a:t>Backoff</a:t>
            </a:r>
            <a:r>
              <a:rPr lang="en-US" sz="1600" dirty="0"/>
              <a:t> = 4</a:t>
            </a:r>
          </a:p>
        </p:txBody>
      </p:sp>
      <p:cxnSp>
        <p:nvCxnSpPr>
          <p:cNvPr id="57" name="Straight Connector 56">
            <a:extLst>
              <a:ext uri="{FF2B5EF4-FFF2-40B4-BE49-F238E27FC236}">
                <a16:creationId xmlns:a16="http://schemas.microsoft.com/office/drawing/2014/main" id="{DBB442CF-C7FB-4985-8DC7-BB25657417D0}"/>
              </a:ext>
            </a:extLst>
          </p:cNvPr>
          <p:cNvCxnSpPr>
            <a:cxnSpLocks/>
          </p:cNvCxnSpPr>
          <p:nvPr/>
        </p:nvCxnSpPr>
        <p:spPr>
          <a:xfrm>
            <a:off x="8081529" y="3700156"/>
            <a:ext cx="0" cy="246195"/>
          </a:xfrm>
          <a:prstGeom prst="line">
            <a:avLst/>
          </a:prstGeom>
          <a:ln w="38100">
            <a:prstDash val="solid"/>
          </a:ln>
        </p:spPr>
        <p:style>
          <a:lnRef idx="1">
            <a:schemeClr val="dk1"/>
          </a:lnRef>
          <a:fillRef idx="0">
            <a:schemeClr val="dk1"/>
          </a:fillRef>
          <a:effectRef idx="0">
            <a:schemeClr val="dk1"/>
          </a:effectRef>
          <a:fontRef idx="minor">
            <a:schemeClr val="tx1"/>
          </a:fontRef>
        </p:style>
      </p:cxnSp>
      <p:cxnSp>
        <p:nvCxnSpPr>
          <p:cNvPr id="58" name="Straight Connector 57">
            <a:extLst>
              <a:ext uri="{FF2B5EF4-FFF2-40B4-BE49-F238E27FC236}">
                <a16:creationId xmlns:a16="http://schemas.microsoft.com/office/drawing/2014/main" id="{CF9B2292-2C18-424C-BB39-1FF5FA865098}"/>
              </a:ext>
            </a:extLst>
          </p:cNvPr>
          <p:cNvCxnSpPr>
            <a:cxnSpLocks/>
          </p:cNvCxnSpPr>
          <p:nvPr/>
        </p:nvCxnSpPr>
        <p:spPr>
          <a:xfrm>
            <a:off x="8310129" y="3700156"/>
            <a:ext cx="0" cy="246195"/>
          </a:xfrm>
          <a:prstGeom prst="line">
            <a:avLst/>
          </a:prstGeom>
          <a:ln w="38100">
            <a:prstDash val="solid"/>
          </a:ln>
        </p:spPr>
        <p:style>
          <a:lnRef idx="1">
            <a:schemeClr val="dk1"/>
          </a:lnRef>
          <a:fillRef idx="0">
            <a:schemeClr val="dk1"/>
          </a:fillRef>
          <a:effectRef idx="0">
            <a:schemeClr val="dk1"/>
          </a:effectRef>
          <a:fontRef idx="minor">
            <a:schemeClr val="tx1"/>
          </a:fontRef>
        </p:style>
      </p:cxnSp>
      <p:cxnSp>
        <p:nvCxnSpPr>
          <p:cNvPr id="59" name="Straight Connector 58">
            <a:extLst>
              <a:ext uri="{FF2B5EF4-FFF2-40B4-BE49-F238E27FC236}">
                <a16:creationId xmlns:a16="http://schemas.microsoft.com/office/drawing/2014/main" id="{D59FF8FA-3542-4F36-A5E0-D8597C36C709}"/>
              </a:ext>
            </a:extLst>
          </p:cNvPr>
          <p:cNvCxnSpPr>
            <a:cxnSpLocks/>
          </p:cNvCxnSpPr>
          <p:nvPr/>
        </p:nvCxnSpPr>
        <p:spPr>
          <a:xfrm>
            <a:off x="8538729" y="3700156"/>
            <a:ext cx="0" cy="246195"/>
          </a:xfrm>
          <a:prstGeom prst="line">
            <a:avLst/>
          </a:prstGeom>
          <a:ln w="38100">
            <a:prstDash val="solid"/>
          </a:ln>
        </p:spPr>
        <p:style>
          <a:lnRef idx="1">
            <a:schemeClr val="dk1"/>
          </a:lnRef>
          <a:fillRef idx="0">
            <a:schemeClr val="dk1"/>
          </a:fillRef>
          <a:effectRef idx="0">
            <a:schemeClr val="dk1"/>
          </a:effectRef>
          <a:fontRef idx="minor">
            <a:schemeClr val="tx1"/>
          </a:fontRef>
        </p:style>
      </p:cxnSp>
      <p:cxnSp>
        <p:nvCxnSpPr>
          <p:cNvPr id="60" name="Straight Connector 59">
            <a:extLst>
              <a:ext uri="{FF2B5EF4-FFF2-40B4-BE49-F238E27FC236}">
                <a16:creationId xmlns:a16="http://schemas.microsoft.com/office/drawing/2014/main" id="{130A90B7-3CE7-456C-BE37-B7A3330C3F7A}"/>
              </a:ext>
            </a:extLst>
          </p:cNvPr>
          <p:cNvCxnSpPr>
            <a:cxnSpLocks/>
          </p:cNvCxnSpPr>
          <p:nvPr/>
        </p:nvCxnSpPr>
        <p:spPr>
          <a:xfrm>
            <a:off x="8792729" y="3700156"/>
            <a:ext cx="0" cy="246195"/>
          </a:xfrm>
          <a:prstGeom prst="line">
            <a:avLst/>
          </a:prstGeom>
          <a:ln w="38100">
            <a:prstDash val="solid"/>
          </a:ln>
        </p:spPr>
        <p:style>
          <a:lnRef idx="1">
            <a:schemeClr val="dk1"/>
          </a:lnRef>
          <a:fillRef idx="0">
            <a:schemeClr val="dk1"/>
          </a:fillRef>
          <a:effectRef idx="0">
            <a:schemeClr val="dk1"/>
          </a:effectRef>
          <a:fontRef idx="minor">
            <a:schemeClr val="tx1"/>
          </a:fontRef>
        </p:style>
      </p:cxnSp>
      <p:cxnSp>
        <p:nvCxnSpPr>
          <p:cNvPr id="61" name="Straight Connector 60">
            <a:extLst>
              <a:ext uri="{FF2B5EF4-FFF2-40B4-BE49-F238E27FC236}">
                <a16:creationId xmlns:a16="http://schemas.microsoft.com/office/drawing/2014/main" id="{3B5206BF-CDE3-49CF-928F-60A0430B3F62}"/>
              </a:ext>
            </a:extLst>
          </p:cNvPr>
          <p:cNvCxnSpPr>
            <a:cxnSpLocks/>
          </p:cNvCxnSpPr>
          <p:nvPr/>
        </p:nvCxnSpPr>
        <p:spPr>
          <a:xfrm>
            <a:off x="8054813" y="4846504"/>
            <a:ext cx="0" cy="246195"/>
          </a:xfrm>
          <a:prstGeom prst="line">
            <a:avLst/>
          </a:prstGeom>
          <a:ln w="38100">
            <a:prstDash val="solid"/>
          </a:ln>
        </p:spPr>
        <p:style>
          <a:lnRef idx="1">
            <a:schemeClr val="dk1"/>
          </a:lnRef>
          <a:fillRef idx="0">
            <a:schemeClr val="dk1"/>
          </a:fillRef>
          <a:effectRef idx="0">
            <a:schemeClr val="dk1"/>
          </a:effectRef>
          <a:fontRef idx="minor">
            <a:schemeClr val="tx1"/>
          </a:fontRef>
        </p:style>
      </p:cxnSp>
      <p:cxnSp>
        <p:nvCxnSpPr>
          <p:cNvPr id="62" name="Straight Connector 61">
            <a:extLst>
              <a:ext uri="{FF2B5EF4-FFF2-40B4-BE49-F238E27FC236}">
                <a16:creationId xmlns:a16="http://schemas.microsoft.com/office/drawing/2014/main" id="{4F7391A9-B23D-40C6-9C99-488A89617B7E}"/>
              </a:ext>
            </a:extLst>
          </p:cNvPr>
          <p:cNvCxnSpPr>
            <a:cxnSpLocks/>
          </p:cNvCxnSpPr>
          <p:nvPr/>
        </p:nvCxnSpPr>
        <p:spPr>
          <a:xfrm>
            <a:off x="8283413" y="4846504"/>
            <a:ext cx="0" cy="246195"/>
          </a:xfrm>
          <a:prstGeom prst="line">
            <a:avLst/>
          </a:prstGeom>
          <a:ln w="38100">
            <a:prstDash val="solid"/>
          </a:ln>
        </p:spPr>
        <p:style>
          <a:lnRef idx="1">
            <a:schemeClr val="dk1"/>
          </a:lnRef>
          <a:fillRef idx="0">
            <a:schemeClr val="dk1"/>
          </a:fillRef>
          <a:effectRef idx="0">
            <a:schemeClr val="dk1"/>
          </a:effectRef>
          <a:fontRef idx="minor">
            <a:schemeClr val="tx1"/>
          </a:fontRef>
        </p:style>
      </p:cxnSp>
      <p:cxnSp>
        <p:nvCxnSpPr>
          <p:cNvPr id="63" name="Straight Connector 62">
            <a:extLst>
              <a:ext uri="{FF2B5EF4-FFF2-40B4-BE49-F238E27FC236}">
                <a16:creationId xmlns:a16="http://schemas.microsoft.com/office/drawing/2014/main" id="{442E191F-7AD3-4E2A-BAC9-97D50D3939B6}"/>
              </a:ext>
            </a:extLst>
          </p:cNvPr>
          <p:cNvCxnSpPr>
            <a:cxnSpLocks/>
          </p:cNvCxnSpPr>
          <p:nvPr/>
        </p:nvCxnSpPr>
        <p:spPr>
          <a:xfrm>
            <a:off x="8512013" y="4846504"/>
            <a:ext cx="0" cy="246195"/>
          </a:xfrm>
          <a:prstGeom prst="line">
            <a:avLst/>
          </a:prstGeom>
          <a:ln w="38100">
            <a:prstDash val="solid"/>
          </a:ln>
        </p:spPr>
        <p:style>
          <a:lnRef idx="1">
            <a:schemeClr val="dk1"/>
          </a:lnRef>
          <a:fillRef idx="0">
            <a:schemeClr val="dk1"/>
          </a:fillRef>
          <a:effectRef idx="0">
            <a:schemeClr val="dk1"/>
          </a:effectRef>
          <a:fontRef idx="minor">
            <a:schemeClr val="tx1"/>
          </a:fontRef>
        </p:style>
      </p:cxnSp>
      <p:cxnSp>
        <p:nvCxnSpPr>
          <p:cNvPr id="64" name="Straight Connector 63">
            <a:extLst>
              <a:ext uri="{FF2B5EF4-FFF2-40B4-BE49-F238E27FC236}">
                <a16:creationId xmlns:a16="http://schemas.microsoft.com/office/drawing/2014/main" id="{EAD80750-4C88-4D83-AF8F-3DB31CB0779B}"/>
              </a:ext>
            </a:extLst>
          </p:cNvPr>
          <p:cNvCxnSpPr>
            <a:cxnSpLocks/>
          </p:cNvCxnSpPr>
          <p:nvPr/>
        </p:nvCxnSpPr>
        <p:spPr>
          <a:xfrm>
            <a:off x="8766013" y="4846504"/>
            <a:ext cx="0" cy="246195"/>
          </a:xfrm>
          <a:prstGeom prst="line">
            <a:avLst/>
          </a:prstGeom>
          <a:ln w="38100">
            <a:prstDash val="solid"/>
          </a:ln>
        </p:spPr>
        <p:style>
          <a:lnRef idx="1">
            <a:schemeClr val="dk1"/>
          </a:lnRef>
          <a:fillRef idx="0">
            <a:schemeClr val="dk1"/>
          </a:fillRef>
          <a:effectRef idx="0">
            <a:schemeClr val="dk1"/>
          </a:effectRef>
          <a:fontRef idx="minor">
            <a:schemeClr val="tx1"/>
          </a:fontRef>
        </p:style>
      </p:cxnSp>
      <p:sp>
        <p:nvSpPr>
          <p:cNvPr id="67" name="Rectangle 66">
            <a:extLst>
              <a:ext uri="{FF2B5EF4-FFF2-40B4-BE49-F238E27FC236}">
                <a16:creationId xmlns:a16="http://schemas.microsoft.com/office/drawing/2014/main" id="{8ED35B73-3780-403F-9962-BBEB7CD4AF4C}"/>
              </a:ext>
            </a:extLst>
          </p:cNvPr>
          <p:cNvSpPr/>
          <p:nvPr/>
        </p:nvSpPr>
        <p:spPr>
          <a:xfrm flipV="1">
            <a:off x="8820459" y="2894110"/>
            <a:ext cx="1231900" cy="331687"/>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a:extLst>
              <a:ext uri="{FF2B5EF4-FFF2-40B4-BE49-F238E27FC236}">
                <a16:creationId xmlns:a16="http://schemas.microsoft.com/office/drawing/2014/main" id="{77FA9FFB-670B-42E8-BF66-26F9F7DBEADD}"/>
              </a:ext>
            </a:extLst>
          </p:cNvPr>
          <p:cNvSpPr txBox="1"/>
          <p:nvPr/>
        </p:nvSpPr>
        <p:spPr>
          <a:xfrm>
            <a:off x="8820459" y="2555555"/>
            <a:ext cx="1498600" cy="338554"/>
          </a:xfrm>
          <a:prstGeom prst="rect">
            <a:avLst/>
          </a:prstGeom>
          <a:noFill/>
        </p:spPr>
        <p:txBody>
          <a:bodyPr wrap="square" rtlCol="0">
            <a:spAutoFit/>
          </a:bodyPr>
          <a:lstStyle/>
          <a:p>
            <a:r>
              <a:rPr lang="en-US" sz="1600" dirty="0"/>
              <a:t>B Traffic</a:t>
            </a:r>
          </a:p>
        </p:txBody>
      </p:sp>
      <p:sp>
        <p:nvSpPr>
          <p:cNvPr id="69" name="Rectangle 68">
            <a:extLst>
              <a:ext uri="{FF2B5EF4-FFF2-40B4-BE49-F238E27FC236}">
                <a16:creationId xmlns:a16="http://schemas.microsoft.com/office/drawing/2014/main" id="{AD31250D-FB1D-4EF6-9F22-44EB3E7AA52D}"/>
              </a:ext>
            </a:extLst>
          </p:cNvPr>
          <p:cNvSpPr/>
          <p:nvPr/>
        </p:nvSpPr>
        <p:spPr>
          <a:xfrm flipV="1">
            <a:off x="6832610" y="2894110"/>
            <a:ext cx="355600" cy="33168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0" name="Straight Connector 69">
            <a:extLst>
              <a:ext uri="{FF2B5EF4-FFF2-40B4-BE49-F238E27FC236}">
                <a16:creationId xmlns:a16="http://schemas.microsoft.com/office/drawing/2014/main" id="{2B877EB5-27B5-457A-B3AF-DA380E95D356}"/>
              </a:ext>
            </a:extLst>
          </p:cNvPr>
          <p:cNvCxnSpPr>
            <a:cxnSpLocks/>
          </p:cNvCxnSpPr>
          <p:nvPr/>
        </p:nvCxnSpPr>
        <p:spPr>
          <a:xfrm>
            <a:off x="6426210" y="2894110"/>
            <a:ext cx="0" cy="3252689"/>
          </a:xfrm>
          <a:prstGeom prst="line">
            <a:avLst/>
          </a:prstGeom>
          <a:ln w="38100">
            <a:prstDash val="dash"/>
          </a:ln>
        </p:spPr>
        <p:style>
          <a:lnRef idx="1">
            <a:schemeClr val="dk1"/>
          </a:lnRef>
          <a:fillRef idx="0">
            <a:schemeClr val="dk1"/>
          </a:fillRef>
          <a:effectRef idx="0">
            <a:schemeClr val="dk1"/>
          </a:effectRef>
          <a:fontRef idx="minor">
            <a:schemeClr val="tx1"/>
          </a:fontRef>
        </p:style>
      </p:cxnSp>
      <p:cxnSp>
        <p:nvCxnSpPr>
          <p:cNvPr id="71" name="Straight Connector 70">
            <a:extLst>
              <a:ext uri="{FF2B5EF4-FFF2-40B4-BE49-F238E27FC236}">
                <a16:creationId xmlns:a16="http://schemas.microsoft.com/office/drawing/2014/main" id="{03857F74-F67A-4E1B-9637-4A26539F820B}"/>
              </a:ext>
            </a:extLst>
          </p:cNvPr>
          <p:cNvCxnSpPr>
            <a:cxnSpLocks/>
          </p:cNvCxnSpPr>
          <p:nvPr/>
        </p:nvCxnSpPr>
        <p:spPr>
          <a:xfrm>
            <a:off x="6832610" y="2894110"/>
            <a:ext cx="0" cy="3252689"/>
          </a:xfrm>
          <a:prstGeom prst="line">
            <a:avLst/>
          </a:prstGeom>
          <a:ln w="38100">
            <a:prstDash val="dash"/>
          </a:ln>
        </p:spPr>
        <p:style>
          <a:lnRef idx="1">
            <a:schemeClr val="dk1"/>
          </a:lnRef>
          <a:fillRef idx="0">
            <a:schemeClr val="dk1"/>
          </a:fillRef>
          <a:effectRef idx="0">
            <a:schemeClr val="dk1"/>
          </a:effectRef>
          <a:fontRef idx="minor">
            <a:schemeClr val="tx1"/>
          </a:fontRef>
        </p:style>
      </p:cxnSp>
      <p:sp>
        <p:nvSpPr>
          <p:cNvPr id="72" name="TextBox 71">
            <a:extLst>
              <a:ext uri="{FF2B5EF4-FFF2-40B4-BE49-F238E27FC236}">
                <a16:creationId xmlns:a16="http://schemas.microsoft.com/office/drawing/2014/main" id="{B907F617-F1EC-4CCE-AA34-DADA89DB70EB}"/>
              </a:ext>
            </a:extLst>
          </p:cNvPr>
          <p:cNvSpPr txBox="1"/>
          <p:nvPr/>
        </p:nvSpPr>
        <p:spPr>
          <a:xfrm>
            <a:off x="6350020" y="3210121"/>
            <a:ext cx="876290" cy="276999"/>
          </a:xfrm>
          <a:prstGeom prst="rect">
            <a:avLst/>
          </a:prstGeom>
          <a:noFill/>
        </p:spPr>
        <p:txBody>
          <a:bodyPr wrap="square" rtlCol="0">
            <a:spAutoFit/>
          </a:bodyPr>
          <a:lstStyle/>
          <a:p>
            <a:r>
              <a:rPr lang="en-US" sz="1200" b="1" dirty="0"/>
              <a:t>SIFS</a:t>
            </a:r>
            <a:endParaRPr lang="en-US" sz="1600" b="1" dirty="0"/>
          </a:p>
        </p:txBody>
      </p:sp>
      <p:cxnSp>
        <p:nvCxnSpPr>
          <p:cNvPr id="73" name="Straight Connector 72">
            <a:extLst>
              <a:ext uri="{FF2B5EF4-FFF2-40B4-BE49-F238E27FC236}">
                <a16:creationId xmlns:a16="http://schemas.microsoft.com/office/drawing/2014/main" id="{50C56D44-8B23-4362-A2C5-CE863A29DC4D}"/>
              </a:ext>
            </a:extLst>
          </p:cNvPr>
          <p:cNvCxnSpPr>
            <a:cxnSpLocks/>
          </p:cNvCxnSpPr>
          <p:nvPr/>
        </p:nvCxnSpPr>
        <p:spPr>
          <a:xfrm flipH="1">
            <a:off x="7188211" y="2894110"/>
            <a:ext cx="23394" cy="3252689"/>
          </a:xfrm>
          <a:prstGeom prst="line">
            <a:avLst/>
          </a:prstGeom>
          <a:ln w="38100">
            <a:prstDash val="dash"/>
          </a:ln>
        </p:spPr>
        <p:style>
          <a:lnRef idx="1">
            <a:schemeClr val="dk1"/>
          </a:lnRef>
          <a:fillRef idx="0">
            <a:schemeClr val="dk1"/>
          </a:fillRef>
          <a:effectRef idx="0">
            <a:schemeClr val="dk1"/>
          </a:effectRef>
          <a:fontRef idx="minor">
            <a:schemeClr val="tx1"/>
          </a:fontRef>
        </p:style>
      </p:cxnSp>
      <p:cxnSp>
        <p:nvCxnSpPr>
          <p:cNvPr id="74" name="Straight Connector 73">
            <a:extLst>
              <a:ext uri="{FF2B5EF4-FFF2-40B4-BE49-F238E27FC236}">
                <a16:creationId xmlns:a16="http://schemas.microsoft.com/office/drawing/2014/main" id="{1E16F40E-8993-41E9-BAD6-17397A94FBF3}"/>
              </a:ext>
            </a:extLst>
          </p:cNvPr>
          <p:cNvCxnSpPr>
            <a:cxnSpLocks/>
          </p:cNvCxnSpPr>
          <p:nvPr/>
        </p:nvCxnSpPr>
        <p:spPr>
          <a:xfrm>
            <a:off x="7774415" y="2894110"/>
            <a:ext cx="0" cy="3252688"/>
          </a:xfrm>
          <a:prstGeom prst="line">
            <a:avLst/>
          </a:prstGeom>
          <a:ln w="38100">
            <a:prstDash val="dash"/>
          </a:ln>
        </p:spPr>
        <p:style>
          <a:lnRef idx="1">
            <a:schemeClr val="dk1"/>
          </a:lnRef>
          <a:fillRef idx="0">
            <a:schemeClr val="dk1"/>
          </a:fillRef>
          <a:effectRef idx="0">
            <a:schemeClr val="dk1"/>
          </a:effectRef>
          <a:fontRef idx="minor">
            <a:schemeClr val="tx1"/>
          </a:fontRef>
        </p:style>
      </p:cxnSp>
      <p:sp>
        <p:nvSpPr>
          <p:cNvPr id="75" name="TextBox 74">
            <a:extLst>
              <a:ext uri="{FF2B5EF4-FFF2-40B4-BE49-F238E27FC236}">
                <a16:creationId xmlns:a16="http://schemas.microsoft.com/office/drawing/2014/main" id="{726C51BF-EFD2-4950-AD51-4816B2FCCE89}"/>
              </a:ext>
            </a:extLst>
          </p:cNvPr>
          <p:cNvSpPr txBox="1"/>
          <p:nvPr/>
        </p:nvSpPr>
        <p:spPr>
          <a:xfrm>
            <a:off x="6784120" y="2555556"/>
            <a:ext cx="1498600" cy="338554"/>
          </a:xfrm>
          <a:prstGeom prst="rect">
            <a:avLst/>
          </a:prstGeom>
          <a:noFill/>
        </p:spPr>
        <p:txBody>
          <a:bodyPr wrap="square" rtlCol="0">
            <a:spAutoFit/>
          </a:bodyPr>
          <a:lstStyle/>
          <a:p>
            <a:r>
              <a:rPr lang="en-US" sz="1600" dirty="0"/>
              <a:t>ACK</a:t>
            </a:r>
          </a:p>
        </p:txBody>
      </p:sp>
      <p:sp>
        <p:nvSpPr>
          <p:cNvPr id="76" name="TextBox 75">
            <a:extLst>
              <a:ext uri="{FF2B5EF4-FFF2-40B4-BE49-F238E27FC236}">
                <a16:creationId xmlns:a16="http://schemas.microsoft.com/office/drawing/2014/main" id="{A9691C9A-1D6D-4FF5-A6D4-B260230A610F}"/>
              </a:ext>
            </a:extLst>
          </p:cNvPr>
          <p:cNvSpPr txBox="1"/>
          <p:nvPr/>
        </p:nvSpPr>
        <p:spPr>
          <a:xfrm>
            <a:off x="7224305" y="3210120"/>
            <a:ext cx="876290" cy="276999"/>
          </a:xfrm>
          <a:prstGeom prst="rect">
            <a:avLst/>
          </a:prstGeom>
          <a:noFill/>
        </p:spPr>
        <p:txBody>
          <a:bodyPr wrap="square" rtlCol="0">
            <a:spAutoFit/>
          </a:bodyPr>
          <a:lstStyle/>
          <a:p>
            <a:r>
              <a:rPr lang="en-US" sz="1200" b="1" dirty="0"/>
              <a:t>DIFS</a:t>
            </a:r>
            <a:endParaRPr lang="en-US" sz="1600" b="1" dirty="0"/>
          </a:p>
        </p:txBody>
      </p:sp>
    </p:spTree>
    <p:extLst>
      <p:ext uri="{BB962C8B-B14F-4D97-AF65-F5344CB8AC3E}">
        <p14:creationId xmlns:p14="http://schemas.microsoft.com/office/powerpoint/2010/main" val="347408150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431430"/>
            <a:ext cx="10606051" cy="1325563"/>
          </a:xfrm>
        </p:spPr>
        <p:txBody>
          <a:bodyPr>
            <a:normAutofit/>
          </a:bodyPr>
          <a:lstStyle/>
          <a:p>
            <a:r>
              <a:rPr lang="en-US" dirty="0">
                <a:latin typeface="+mn-lt"/>
              </a:rPr>
              <a:t>Learning Objective for Today’s Lecture</a:t>
            </a:r>
          </a:p>
        </p:txBody>
      </p:sp>
      <p:sp>
        <p:nvSpPr>
          <p:cNvPr id="21" name="Content Placeholder 2">
            <a:extLst>
              <a:ext uri="{FF2B5EF4-FFF2-40B4-BE49-F238E27FC236}">
                <a16:creationId xmlns:a16="http://schemas.microsoft.com/office/drawing/2014/main" id="{F245BC85-86C3-4DEE-8F97-611080B5417B}"/>
              </a:ext>
            </a:extLst>
          </p:cNvPr>
          <p:cNvSpPr>
            <a:spLocks noGrp="1"/>
          </p:cNvSpPr>
          <p:nvPr>
            <p:ph idx="1"/>
          </p:nvPr>
        </p:nvSpPr>
        <p:spPr>
          <a:xfrm>
            <a:off x="838199" y="1825625"/>
            <a:ext cx="11105757" cy="4412489"/>
          </a:xfrm>
        </p:spPr>
        <p:txBody>
          <a:bodyPr>
            <a:normAutofit/>
          </a:bodyPr>
          <a:lstStyle/>
          <a:p>
            <a:pPr marL="514350" indent="-514350">
              <a:buAutoNum type="arabicPeriod"/>
            </a:pPr>
            <a:r>
              <a:rPr lang="en-US" dirty="0">
                <a:latin typeface="+mj-lt"/>
              </a:rPr>
              <a:t>Review: last few lecture’s topics </a:t>
            </a:r>
          </a:p>
          <a:p>
            <a:pPr marL="514350" indent="-514350">
              <a:buAutoNum type="arabicPeriod"/>
            </a:pPr>
            <a:r>
              <a:rPr lang="en-US" dirty="0">
                <a:latin typeface="+mj-lt"/>
              </a:rPr>
              <a:t>Node Discovery</a:t>
            </a:r>
          </a:p>
          <a:p>
            <a:pPr marL="514350" indent="-514350">
              <a:buAutoNum type="arabicPeriod"/>
            </a:pPr>
            <a:r>
              <a:rPr lang="en-US" dirty="0">
                <a:latin typeface="+mj-lt"/>
              </a:rPr>
              <a:t>Routing</a:t>
            </a:r>
          </a:p>
          <a:p>
            <a:pPr marL="514350" indent="-514350">
              <a:buAutoNum type="arabicPeriod"/>
            </a:pPr>
            <a:r>
              <a:rPr lang="en-US" dirty="0">
                <a:latin typeface="+mj-lt"/>
              </a:rPr>
              <a:t>IoT/Sensor Network Routing</a:t>
            </a:r>
          </a:p>
          <a:p>
            <a:pPr marL="514350" indent="-514350">
              <a:buAutoNum type="arabicPeriod"/>
            </a:pPr>
            <a:r>
              <a:rPr lang="en-US" dirty="0">
                <a:latin typeface="+mj-lt"/>
              </a:rPr>
              <a:t>Flooding</a:t>
            </a:r>
          </a:p>
          <a:p>
            <a:pPr marL="514350" indent="-514350">
              <a:buAutoNum type="arabicPeriod"/>
            </a:pPr>
            <a:r>
              <a:rPr lang="en-US" dirty="0">
                <a:latin typeface="+mj-lt"/>
              </a:rPr>
              <a:t>RPL</a:t>
            </a:r>
          </a:p>
          <a:p>
            <a:pPr marL="514350" indent="-514350">
              <a:buAutoNum type="arabicPeriod"/>
            </a:pPr>
            <a:r>
              <a:rPr lang="en-US" dirty="0" err="1">
                <a:latin typeface="+mj-lt"/>
              </a:rPr>
              <a:t>Misc</a:t>
            </a:r>
            <a:r>
              <a:rPr lang="en-US" dirty="0">
                <a:latin typeface="+mj-lt"/>
              </a:rPr>
              <a:t> and Case Study</a:t>
            </a:r>
          </a:p>
          <a:p>
            <a:pPr marL="514350" indent="-514350">
              <a:buAutoNum type="arabicPeriod"/>
            </a:pPr>
            <a:endParaRPr lang="en-US" dirty="0">
              <a:latin typeface="+mj-lt"/>
            </a:endParaRPr>
          </a:p>
          <a:p>
            <a:pPr marL="514350" indent="-514350">
              <a:buAutoNum type="arabicPeriod"/>
            </a:pPr>
            <a:endParaRPr lang="en-US" dirty="0">
              <a:latin typeface="+mj-lt"/>
            </a:endParaRPr>
          </a:p>
          <a:p>
            <a:pPr marL="514350" indent="-514350">
              <a:buAutoNum type="arabicPeriod"/>
            </a:pPr>
            <a:endParaRPr lang="en-US" dirty="0">
              <a:latin typeface="+mj-lt"/>
            </a:endParaRPr>
          </a:p>
          <a:p>
            <a:pPr marL="0" indent="0">
              <a:buNone/>
            </a:pPr>
            <a:endParaRPr lang="en-US" dirty="0">
              <a:latin typeface="+mj-lt"/>
            </a:endParaRPr>
          </a:p>
        </p:txBody>
      </p:sp>
      <p:sp>
        <p:nvSpPr>
          <p:cNvPr id="7" name="Slide Number Placeholder 6">
            <a:extLst>
              <a:ext uri="{FF2B5EF4-FFF2-40B4-BE49-F238E27FC236}">
                <a16:creationId xmlns:a16="http://schemas.microsoft.com/office/drawing/2014/main" id="{6718C0E1-216D-4D63-B451-AC07C0BC48BB}"/>
              </a:ext>
            </a:extLst>
          </p:cNvPr>
          <p:cNvSpPr>
            <a:spLocks noGrp="1"/>
          </p:cNvSpPr>
          <p:nvPr>
            <p:ph type="sldNum" sz="quarter" idx="12"/>
          </p:nvPr>
        </p:nvSpPr>
        <p:spPr/>
        <p:txBody>
          <a:bodyPr/>
          <a:lstStyle/>
          <a:p>
            <a:fld id="{687B7451-1438-CB4A-8106-82A64F1C7D7B}" type="slidenum">
              <a:rPr lang="sv-SE" smtClean="0"/>
              <a:t>38</a:t>
            </a:fld>
            <a:endParaRPr lang="sv-SE"/>
          </a:p>
        </p:txBody>
      </p:sp>
      <p:sp>
        <p:nvSpPr>
          <p:cNvPr id="3" name="Footer Placeholder 1">
            <a:extLst>
              <a:ext uri="{FF2B5EF4-FFF2-40B4-BE49-F238E27FC236}">
                <a16:creationId xmlns:a16="http://schemas.microsoft.com/office/drawing/2014/main" id="{A1E99B55-924B-C736-2727-376740BF0A16}"/>
              </a:ext>
            </a:extLst>
          </p:cNvPr>
          <p:cNvSpPr>
            <a:spLocks noGrp="1"/>
          </p:cNvSpPr>
          <p:nvPr>
            <p:ph type="ftr" sz="quarter" idx="11"/>
          </p:nvPr>
        </p:nvSpPr>
        <p:spPr>
          <a:xfrm>
            <a:off x="4038600" y="6356350"/>
            <a:ext cx="4114800" cy="365125"/>
          </a:xfrm>
        </p:spPr>
        <p:txBody>
          <a:bodyPr/>
          <a:lstStyle/>
          <a:p>
            <a:r>
              <a:rPr lang="sv-SE" dirty="0" err="1"/>
              <a:t>ambujv@nus.edu.sg</a:t>
            </a:r>
            <a:endParaRPr lang="sv-SE" dirty="0"/>
          </a:p>
        </p:txBody>
      </p:sp>
    </p:spTree>
    <p:extLst>
      <p:ext uri="{BB962C8B-B14F-4D97-AF65-F5344CB8AC3E}">
        <p14:creationId xmlns:p14="http://schemas.microsoft.com/office/powerpoint/2010/main" val="2018843692"/>
      </p:ext>
    </p:extLst>
  </p:cSld>
  <p:clrMapOvr>
    <a:masterClrMapping/>
  </p:clrMapOvr>
  <mc:AlternateContent xmlns:mc="http://schemas.openxmlformats.org/markup-compatibility/2006" xmlns:p14="http://schemas.microsoft.com/office/powerpoint/2010/main">
    <mc:Choice Requires="p14">
      <p:transition spd="slow" p14:dur="2000" advTm="50469"/>
    </mc:Choice>
    <mc:Fallback xmlns="">
      <p:transition spd="slow" advTm="50469"/>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12126" y="3102883"/>
            <a:ext cx="9367748" cy="1693324"/>
          </a:xfrm>
        </p:spPr>
        <p:txBody>
          <a:bodyPr>
            <a:normAutofit/>
          </a:bodyPr>
          <a:lstStyle/>
          <a:p>
            <a:pPr marL="0" indent="0" algn="ctr">
              <a:buNone/>
            </a:pPr>
            <a:r>
              <a:rPr lang="en-US" sz="4800" dirty="0"/>
              <a:t>Node Discovery</a:t>
            </a:r>
          </a:p>
          <a:p>
            <a:pPr marL="457200" indent="-457200">
              <a:buFont typeface="+mj-lt"/>
              <a:buAutoNum type="arabicPeriod"/>
            </a:pPr>
            <a:endParaRPr lang="en-US" sz="2000" dirty="0">
              <a:latin typeface="+mj-lt"/>
            </a:endParaRPr>
          </a:p>
          <a:p>
            <a:endParaRPr lang="en-US" dirty="0">
              <a:latin typeface="+mj-lt"/>
            </a:endParaRPr>
          </a:p>
        </p:txBody>
      </p:sp>
      <p:sp>
        <p:nvSpPr>
          <p:cNvPr id="12" name="Slide Number Placeholder 11">
            <a:extLst>
              <a:ext uri="{FF2B5EF4-FFF2-40B4-BE49-F238E27FC236}">
                <a16:creationId xmlns:a16="http://schemas.microsoft.com/office/drawing/2014/main" id="{9E4C5F5A-700B-44FB-9E95-6F4C5C125A8E}"/>
              </a:ext>
            </a:extLst>
          </p:cNvPr>
          <p:cNvSpPr>
            <a:spLocks noGrp="1"/>
          </p:cNvSpPr>
          <p:nvPr>
            <p:ph type="sldNum" sz="quarter" idx="12"/>
          </p:nvPr>
        </p:nvSpPr>
        <p:spPr/>
        <p:txBody>
          <a:bodyPr/>
          <a:lstStyle/>
          <a:p>
            <a:fld id="{687B7451-1438-CB4A-8106-82A64F1C7D7B}" type="slidenum">
              <a:rPr lang="sv-SE" smtClean="0"/>
              <a:t>39</a:t>
            </a:fld>
            <a:endParaRPr lang="sv-SE"/>
          </a:p>
        </p:txBody>
      </p:sp>
      <p:sp>
        <p:nvSpPr>
          <p:cNvPr id="2" name="Footer Placeholder 1">
            <a:extLst>
              <a:ext uri="{FF2B5EF4-FFF2-40B4-BE49-F238E27FC236}">
                <a16:creationId xmlns:a16="http://schemas.microsoft.com/office/drawing/2014/main" id="{4BF8FC63-B61F-4084-9936-C126CAD461C4}"/>
              </a:ext>
            </a:extLst>
          </p:cNvPr>
          <p:cNvSpPr>
            <a:spLocks noGrp="1"/>
          </p:cNvSpPr>
          <p:nvPr>
            <p:ph type="ftr" sz="quarter" idx="11"/>
          </p:nvPr>
        </p:nvSpPr>
        <p:spPr/>
        <p:txBody>
          <a:bodyPr/>
          <a:lstStyle/>
          <a:p>
            <a:r>
              <a:rPr lang="sv-SE" dirty="0" err="1"/>
              <a:t>ambujv@nus.edu.sg</a:t>
            </a:r>
            <a:endParaRPr lang="sv-SE" dirty="0"/>
          </a:p>
        </p:txBody>
      </p:sp>
    </p:spTree>
    <p:extLst>
      <p:ext uri="{BB962C8B-B14F-4D97-AF65-F5344CB8AC3E}">
        <p14:creationId xmlns:p14="http://schemas.microsoft.com/office/powerpoint/2010/main" val="32864080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6028" y="365125"/>
            <a:ext cx="10767283" cy="1325563"/>
          </a:xfrm>
        </p:spPr>
        <p:txBody>
          <a:bodyPr>
            <a:normAutofit/>
          </a:bodyPr>
          <a:lstStyle/>
          <a:p>
            <a:r>
              <a:rPr lang="en-US" sz="4000" dirty="0">
                <a:latin typeface="+mn-lt"/>
              </a:rPr>
              <a:t>Assignment 3b and Tutorial</a:t>
            </a:r>
          </a:p>
        </p:txBody>
      </p:sp>
      <p:sp>
        <p:nvSpPr>
          <p:cNvPr id="3" name="Content Placeholder 2"/>
          <p:cNvSpPr>
            <a:spLocks noGrp="1"/>
          </p:cNvSpPr>
          <p:nvPr>
            <p:ph idx="1"/>
          </p:nvPr>
        </p:nvSpPr>
        <p:spPr>
          <a:xfrm>
            <a:off x="536028" y="1415115"/>
            <a:ext cx="11588952" cy="4607844"/>
          </a:xfrm>
        </p:spPr>
        <p:txBody>
          <a:bodyPr>
            <a:normAutofit/>
          </a:bodyPr>
          <a:lstStyle/>
          <a:p>
            <a:pPr marL="0" indent="0">
              <a:buNone/>
            </a:pPr>
            <a:endParaRPr lang="en-SG" dirty="0"/>
          </a:p>
          <a:p>
            <a:pPr marL="457200" lvl="1" indent="0">
              <a:buNone/>
            </a:pPr>
            <a:r>
              <a:rPr lang="en-SG" dirty="0">
                <a:latin typeface="+mj-lt"/>
              </a:rPr>
              <a:t> </a:t>
            </a:r>
          </a:p>
          <a:p>
            <a:pPr marL="0" indent="0">
              <a:buNone/>
            </a:pPr>
            <a:endParaRPr lang="en-US" dirty="0">
              <a:latin typeface="+mj-lt"/>
            </a:endParaRPr>
          </a:p>
        </p:txBody>
      </p:sp>
      <p:sp>
        <p:nvSpPr>
          <p:cNvPr id="11" name="Slide Number Placeholder 10">
            <a:extLst>
              <a:ext uri="{FF2B5EF4-FFF2-40B4-BE49-F238E27FC236}">
                <a16:creationId xmlns:a16="http://schemas.microsoft.com/office/drawing/2014/main" id="{8B7BCA99-E82A-4EED-B013-119252732732}"/>
              </a:ext>
            </a:extLst>
          </p:cNvPr>
          <p:cNvSpPr>
            <a:spLocks noGrp="1"/>
          </p:cNvSpPr>
          <p:nvPr>
            <p:ph type="sldNum" sz="quarter" idx="12"/>
          </p:nvPr>
        </p:nvSpPr>
        <p:spPr>
          <a:xfrm>
            <a:off x="8610600" y="6387980"/>
            <a:ext cx="2743200" cy="365125"/>
          </a:xfrm>
        </p:spPr>
        <p:txBody>
          <a:bodyPr/>
          <a:lstStyle/>
          <a:p>
            <a:fld id="{687B7451-1438-CB4A-8106-82A64F1C7D7B}" type="slidenum">
              <a:rPr lang="sv-SE" smtClean="0"/>
              <a:t>4</a:t>
            </a:fld>
            <a:endParaRPr lang="sv-SE"/>
          </a:p>
        </p:txBody>
      </p:sp>
      <p:sp>
        <p:nvSpPr>
          <p:cNvPr id="5" name="Footer Placeholder 4">
            <a:extLst>
              <a:ext uri="{FF2B5EF4-FFF2-40B4-BE49-F238E27FC236}">
                <a16:creationId xmlns:a16="http://schemas.microsoft.com/office/drawing/2014/main" id="{C6879A81-AFC9-4248-B2F1-A2C9F2F18221}"/>
              </a:ext>
            </a:extLst>
          </p:cNvPr>
          <p:cNvSpPr>
            <a:spLocks noGrp="1"/>
          </p:cNvSpPr>
          <p:nvPr>
            <p:ph type="ftr" sz="quarter" idx="11"/>
          </p:nvPr>
        </p:nvSpPr>
        <p:spPr/>
        <p:txBody>
          <a:bodyPr/>
          <a:lstStyle/>
          <a:p>
            <a:r>
              <a:rPr lang="sv-SE" dirty="0" err="1"/>
              <a:t>ambujv@nus.edu.sg</a:t>
            </a:r>
            <a:endParaRPr lang="sv-SE" dirty="0"/>
          </a:p>
        </p:txBody>
      </p:sp>
      <p:sp>
        <p:nvSpPr>
          <p:cNvPr id="4" name="Content Placeholder 2">
            <a:extLst>
              <a:ext uri="{FF2B5EF4-FFF2-40B4-BE49-F238E27FC236}">
                <a16:creationId xmlns:a16="http://schemas.microsoft.com/office/drawing/2014/main" id="{4506E4A0-824E-603C-653A-B9B3636911A7}"/>
              </a:ext>
            </a:extLst>
          </p:cNvPr>
          <p:cNvSpPr txBox="1">
            <a:spLocks/>
          </p:cNvSpPr>
          <p:nvPr/>
        </p:nvSpPr>
        <p:spPr>
          <a:xfrm>
            <a:off x="688428" y="1567515"/>
            <a:ext cx="11588952" cy="460784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SG" dirty="0"/>
          </a:p>
          <a:p>
            <a:r>
              <a:rPr lang="en-SG" dirty="0">
                <a:latin typeface="+mj-lt"/>
              </a:rPr>
              <a:t>To be announced this week. Deadline: 31</a:t>
            </a:r>
            <a:r>
              <a:rPr lang="en-SG" baseline="30000" dirty="0">
                <a:latin typeface="+mj-lt"/>
              </a:rPr>
              <a:t>st</a:t>
            </a:r>
            <a:r>
              <a:rPr lang="en-SG" dirty="0">
                <a:latin typeface="+mj-lt"/>
              </a:rPr>
              <a:t> of March 2023</a:t>
            </a:r>
          </a:p>
          <a:p>
            <a:endParaRPr lang="en-SG" dirty="0"/>
          </a:p>
          <a:p>
            <a:r>
              <a:rPr lang="en-SG" dirty="0">
                <a:latin typeface="+mj-lt"/>
              </a:rPr>
              <a:t>Tutorial this week: Medium Access Control</a:t>
            </a:r>
          </a:p>
          <a:p>
            <a:endParaRPr lang="en-SG" dirty="0"/>
          </a:p>
          <a:p>
            <a:pPr marL="0" indent="0">
              <a:buFont typeface="Arial" panose="020B0604020202020204" pitchFamily="34" charset="0"/>
              <a:buNone/>
            </a:pPr>
            <a:endParaRPr lang="en-SG" dirty="0">
              <a:latin typeface="+mj-lt"/>
            </a:endParaRPr>
          </a:p>
          <a:p>
            <a:pPr marL="0" indent="0">
              <a:buFont typeface="Arial" panose="020B0604020202020204" pitchFamily="34" charset="0"/>
              <a:buNone/>
            </a:pPr>
            <a:endParaRPr lang="en-SG" dirty="0">
              <a:latin typeface="+mj-lt"/>
            </a:endParaRPr>
          </a:p>
          <a:p>
            <a:pPr marL="0" indent="0">
              <a:buFont typeface="Arial" panose="020B0604020202020204" pitchFamily="34" charset="0"/>
              <a:buNone/>
            </a:pPr>
            <a:endParaRPr lang="en-US" dirty="0">
              <a:latin typeface="+mj-lt"/>
            </a:endParaRPr>
          </a:p>
        </p:txBody>
      </p:sp>
    </p:spTree>
    <p:extLst>
      <p:ext uri="{BB962C8B-B14F-4D97-AF65-F5344CB8AC3E}">
        <p14:creationId xmlns:p14="http://schemas.microsoft.com/office/powerpoint/2010/main" val="175339249"/>
      </p:ext>
    </p:extLst>
  </p:cSld>
  <p:clrMapOvr>
    <a:masterClrMapping/>
  </p:clrMapOvr>
  <mc:AlternateContent xmlns:mc="http://schemas.openxmlformats.org/markup-compatibility/2006" xmlns:p14="http://schemas.microsoft.com/office/powerpoint/2010/main">
    <mc:Choice Requires="p14">
      <p:transition spd="slow" p14:dur="2000" advTm="61976"/>
    </mc:Choice>
    <mc:Fallback xmlns="">
      <p:transition spd="slow" advTm="61976"/>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6691" y="311663"/>
            <a:ext cx="9601200" cy="1485900"/>
          </a:xfrm>
        </p:spPr>
        <p:txBody>
          <a:bodyPr/>
          <a:lstStyle/>
          <a:p>
            <a:r>
              <a:rPr lang="en-US" dirty="0"/>
              <a:t>How to discover nodes or devices nearby</a:t>
            </a:r>
          </a:p>
        </p:txBody>
      </p:sp>
      <p:sp>
        <p:nvSpPr>
          <p:cNvPr id="3" name="Content Placeholder 2"/>
          <p:cNvSpPr>
            <a:spLocks noGrp="1"/>
          </p:cNvSpPr>
          <p:nvPr>
            <p:ph idx="1"/>
          </p:nvPr>
        </p:nvSpPr>
        <p:spPr>
          <a:xfrm>
            <a:off x="886691" y="1699101"/>
            <a:ext cx="10651501" cy="4394572"/>
          </a:xfrm>
        </p:spPr>
        <p:txBody>
          <a:bodyPr>
            <a:normAutofit/>
          </a:bodyPr>
          <a:lstStyle/>
          <a:p>
            <a:r>
              <a:rPr lang="en-US" sz="2800" dirty="0"/>
              <a:t>Scenarios for local discovery</a:t>
            </a:r>
          </a:p>
          <a:p>
            <a:endParaRPr lang="en-US" sz="2800" dirty="0"/>
          </a:p>
          <a:p>
            <a:pPr marL="1044702" lvl="1" indent="-514350">
              <a:buFont typeface="+mj-lt"/>
              <a:buAutoNum type="arabicPeriod"/>
            </a:pPr>
            <a:r>
              <a:rPr lang="en-US" sz="2800" dirty="0">
                <a:latin typeface="+mj-lt"/>
              </a:rPr>
              <a:t>You just enter a shopping mall. You would like to check if there is </a:t>
            </a:r>
            <a:r>
              <a:rPr lang="en-US" sz="2800" dirty="0" err="1">
                <a:latin typeface="+mj-lt"/>
              </a:rPr>
              <a:t>WiFi</a:t>
            </a:r>
            <a:r>
              <a:rPr lang="en-US" sz="2800" dirty="0">
                <a:latin typeface="+mj-lt"/>
              </a:rPr>
              <a:t> service. How does your mobile phone discover the presence of </a:t>
            </a:r>
            <a:r>
              <a:rPr lang="en-US" sz="2800" dirty="0" err="1">
                <a:latin typeface="+mj-lt"/>
              </a:rPr>
              <a:t>WiFi</a:t>
            </a:r>
            <a:r>
              <a:rPr lang="en-US" sz="2800" dirty="0">
                <a:latin typeface="+mj-lt"/>
              </a:rPr>
              <a:t> networks?</a:t>
            </a:r>
          </a:p>
          <a:p>
            <a:pPr marL="1044702" lvl="1" indent="-514350">
              <a:buFont typeface="+mj-lt"/>
              <a:buAutoNum type="arabicPeriod"/>
            </a:pPr>
            <a:endParaRPr lang="en-US" sz="2800" dirty="0">
              <a:latin typeface="+mj-lt"/>
            </a:endParaRPr>
          </a:p>
          <a:p>
            <a:pPr marL="1044702" lvl="1" indent="-514350">
              <a:buFont typeface="+mj-lt"/>
              <a:buAutoNum type="arabicPeriod"/>
            </a:pPr>
            <a:r>
              <a:rPr lang="en-US" sz="2800" dirty="0">
                <a:latin typeface="+mj-lt"/>
              </a:rPr>
              <a:t>Small sensor devices with only low power network interface (e.g. ZigBee) are deployed in the surrounding and carried by humans. How can these devices discover other devices in communication range (in an energy efficient way)?  </a:t>
            </a:r>
          </a:p>
        </p:txBody>
      </p:sp>
      <p:sp>
        <p:nvSpPr>
          <p:cNvPr id="4" name="Slide Number Placeholder 3"/>
          <p:cNvSpPr>
            <a:spLocks noGrp="1"/>
          </p:cNvSpPr>
          <p:nvPr>
            <p:ph type="sldNum" sz="quarter" idx="12"/>
          </p:nvPr>
        </p:nvSpPr>
        <p:spPr>
          <a:xfrm>
            <a:off x="8603620" y="6363330"/>
            <a:ext cx="2743200" cy="365125"/>
          </a:xfrm>
        </p:spPr>
        <p:txBody>
          <a:bodyPr/>
          <a:lstStyle/>
          <a:p>
            <a:fld id="{F4F82B2C-7B16-4065-A8A5-701BDF4594DD}" type="slidenum">
              <a:rPr lang="en-US" smtClean="0"/>
              <a:t>40</a:t>
            </a:fld>
            <a:endParaRPr lang="en-US"/>
          </a:p>
        </p:txBody>
      </p:sp>
    </p:spTree>
    <p:extLst>
      <p:ext uri="{BB962C8B-B14F-4D97-AF65-F5344CB8AC3E}">
        <p14:creationId xmlns:p14="http://schemas.microsoft.com/office/powerpoint/2010/main" val="1687483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perform local neighbor discovery?</a:t>
            </a:r>
          </a:p>
        </p:txBody>
      </p:sp>
      <p:sp>
        <p:nvSpPr>
          <p:cNvPr id="3" name="Content Placeholder 2"/>
          <p:cNvSpPr>
            <a:spLocks noGrp="1"/>
          </p:cNvSpPr>
          <p:nvPr>
            <p:ph idx="1"/>
          </p:nvPr>
        </p:nvSpPr>
        <p:spPr>
          <a:xfrm>
            <a:off x="838200" y="1764392"/>
            <a:ext cx="10141527" cy="4105916"/>
          </a:xfrm>
        </p:spPr>
        <p:txBody>
          <a:bodyPr/>
          <a:lstStyle/>
          <a:p>
            <a:r>
              <a:rPr lang="en-US" sz="3200" dirty="0">
                <a:latin typeface="+mj-lt"/>
              </a:rPr>
              <a:t>Problem is “easy” to solve if there is no constraint and all nodes can be active all the time.</a:t>
            </a:r>
          </a:p>
          <a:p>
            <a:pPr lvl="1"/>
            <a:r>
              <a:rPr lang="en-US" sz="3200" dirty="0">
                <a:latin typeface="+mj-lt"/>
              </a:rPr>
              <a:t>Challenge is to design a protocol that is energy efficient.</a:t>
            </a:r>
          </a:p>
          <a:p>
            <a:endParaRPr lang="en-US" sz="3200" dirty="0">
              <a:latin typeface="+mj-lt"/>
            </a:endParaRPr>
          </a:p>
          <a:p>
            <a:r>
              <a:rPr lang="en-US" sz="3200" dirty="0">
                <a:latin typeface="+mj-lt"/>
              </a:rPr>
              <a:t>Two broad methods for local neighbor discovery:</a:t>
            </a:r>
          </a:p>
          <a:p>
            <a:pPr lvl="1"/>
            <a:r>
              <a:rPr lang="en-US" sz="2800" dirty="0">
                <a:latin typeface="+mj-lt"/>
              </a:rPr>
              <a:t>Synchronous</a:t>
            </a:r>
          </a:p>
          <a:p>
            <a:pPr lvl="1"/>
            <a:r>
              <a:rPr lang="en-US" sz="2800" dirty="0">
                <a:latin typeface="+mj-lt"/>
              </a:rPr>
              <a:t>Asynchronous</a:t>
            </a:r>
          </a:p>
        </p:txBody>
      </p:sp>
      <p:sp>
        <p:nvSpPr>
          <p:cNvPr id="4" name="Slide Number Placeholder 3"/>
          <p:cNvSpPr>
            <a:spLocks noGrp="1"/>
          </p:cNvSpPr>
          <p:nvPr>
            <p:ph type="sldNum" sz="quarter" idx="12"/>
          </p:nvPr>
        </p:nvSpPr>
        <p:spPr/>
        <p:txBody>
          <a:bodyPr/>
          <a:lstStyle/>
          <a:p>
            <a:fld id="{F4F82B2C-7B16-4065-A8A5-701BDF4594DD}" type="slidenum">
              <a:rPr lang="en-US" smtClean="0"/>
              <a:t>41</a:t>
            </a:fld>
            <a:endParaRPr lang="en-US"/>
          </a:p>
        </p:txBody>
      </p:sp>
    </p:spTree>
    <p:extLst>
      <p:ext uri="{BB962C8B-B14F-4D97-AF65-F5344CB8AC3E}">
        <p14:creationId xmlns:p14="http://schemas.microsoft.com/office/powerpoint/2010/main" val="22562725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2369" y="196446"/>
            <a:ext cx="9601200" cy="1485900"/>
          </a:xfrm>
        </p:spPr>
        <p:txBody>
          <a:bodyPr/>
          <a:lstStyle/>
          <a:p>
            <a:r>
              <a:rPr lang="en-US" dirty="0"/>
              <a:t>Synchronous neighbor discovery</a:t>
            </a:r>
          </a:p>
        </p:txBody>
      </p:sp>
      <p:sp>
        <p:nvSpPr>
          <p:cNvPr id="3" name="Content Placeholder 2"/>
          <p:cNvSpPr>
            <a:spLocks noGrp="1"/>
          </p:cNvSpPr>
          <p:nvPr>
            <p:ph idx="1"/>
          </p:nvPr>
        </p:nvSpPr>
        <p:spPr>
          <a:xfrm>
            <a:off x="431823" y="1482435"/>
            <a:ext cx="11122868" cy="5029734"/>
          </a:xfrm>
        </p:spPr>
        <p:txBody>
          <a:bodyPr>
            <a:normAutofit/>
          </a:bodyPr>
          <a:lstStyle/>
          <a:p>
            <a:r>
              <a:rPr lang="en-US" dirty="0">
                <a:latin typeface="+mj-lt"/>
              </a:rPr>
              <a:t>All nodes are synchronized to the same clock/time.</a:t>
            </a:r>
          </a:p>
          <a:p>
            <a:r>
              <a:rPr lang="en-US" dirty="0">
                <a:latin typeface="+mj-lt"/>
              </a:rPr>
              <a:t>Nodes  wakeup periodically at same time to transmit/receive packets</a:t>
            </a:r>
          </a:p>
          <a:p>
            <a:r>
              <a:rPr lang="en-US" dirty="0">
                <a:latin typeface="+mj-lt"/>
              </a:rPr>
              <a:t>Node A discovers node B when it hears a transmission from node B</a:t>
            </a:r>
            <a:endParaRPr lang="en-US" sz="2400" dirty="0">
              <a:latin typeface="+mj-lt"/>
            </a:endParaRPr>
          </a:p>
          <a:p>
            <a:pPr marL="0" indent="0">
              <a:buNone/>
            </a:pPr>
            <a:endParaRPr lang="en-US" dirty="0">
              <a:latin typeface="+mj-lt"/>
            </a:endParaRPr>
          </a:p>
          <a:p>
            <a:pPr marL="0" indent="0">
              <a:buNone/>
            </a:pPr>
            <a:r>
              <a:rPr lang="en-US" dirty="0">
                <a:latin typeface="+mj-lt"/>
              </a:rPr>
              <a:t>Example:</a:t>
            </a:r>
          </a:p>
          <a:p>
            <a:pPr lvl="1"/>
            <a:r>
              <a:rPr lang="en-US" dirty="0">
                <a:latin typeface="+mj-lt"/>
              </a:rPr>
              <a:t>Assume time is divided into  slots of 100ms and there is a global starting reference time </a:t>
            </a:r>
            <a:r>
              <a:rPr lang="en-US" b="1" dirty="0">
                <a:solidFill>
                  <a:srgbClr val="0070C0"/>
                </a:solidFill>
                <a:latin typeface="+mj-lt"/>
              </a:rPr>
              <a:t>t</a:t>
            </a:r>
            <a:r>
              <a:rPr lang="en-US" b="1" baseline="-25000" dirty="0">
                <a:solidFill>
                  <a:srgbClr val="0070C0"/>
                </a:solidFill>
                <a:latin typeface="+mj-lt"/>
              </a:rPr>
              <a:t>0 </a:t>
            </a:r>
            <a:r>
              <a:rPr lang="en-US" dirty="0">
                <a:latin typeface="+mj-lt"/>
              </a:rPr>
              <a:t>sec </a:t>
            </a:r>
          </a:p>
          <a:p>
            <a:pPr lvl="1"/>
            <a:r>
              <a:rPr lang="en-US" dirty="0">
                <a:latin typeface="+mj-lt"/>
              </a:rPr>
              <a:t>With a 10% duty cycle, period is 1s, </a:t>
            </a:r>
          </a:p>
          <a:p>
            <a:pPr lvl="2"/>
            <a:r>
              <a:rPr lang="en-US" sz="2400" dirty="0">
                <a:latin typeface="+mj-lt"/>
              </a:rPr>
              <a:t>each node wakes up at </a:t>
            </a:r>
            <a:r>
              <a:rPr lang="en-US" sz="2400" b="1" dirty="0">
                <a:solidFill>
                  <a:srgbClr val="0070C0"/>
                </a:solidFill>
                <a:latin typeface="+mj-lt"/>
              </a:rPr>
              <a:t>t</a:t>
            </a:r>
            <a:r>
              <a:rPr lang="en-US" sz="2400" b="1" baseline="-25000" dirty="0">
                <a:solidFill>
                  <a:srgbClr val="0070C0"/>
                </a:solidFill>
                <a:latin typeface="+mj-lt"/>
              </a:rPr>
              <a:t>0 </a:t>
            </a:r>
            <a:r>
              <a:rPr lang="en-US" sz="2400" dirty="0">
                <a:latin typeface="+mj-lt"/>
              </a:rPr>
              <a:t>+ k sec for 100ms, where k = 0,1,2,3,4….</a:t>
            </a:r>
          </a:p>
          <a:p>
            <a:pPr lvl="1"/>
            <a:r>
              <a:rPr lang="en-US" dirty="0">
                <a:latin typeface="+mj-lt"/>
              </a:rPr>
              <a:t>With a 1% duty cycle, period is 10s,</a:t>
            </a:r>
          </a:p>
          <a:p>
            <a:pPr lvl="2"/>
            <a:r>
              <a:rPr lang="en-US" sz="2400" dirty="0">
                <a:latin typeface="+mj-lt"/>
              </a:rPr>
              <a:t>each node wakes up every </a:t>
            </a:r>
            <a:r>
              <a:rPr lang="en-US" sz="2400" b="1" dirty="0">
                <a:solidFill>
                  <a:srgbClr val="0070C0"/>
                </a:solidFill>
                <a:latin typeface="+mj-lt"/>
              </a:rPr>
              <a:t>t</a:t>
            </a:r>
            <a:r>
              <a:rPr lang="en-US" sz="2400" b="1" baseline="-25000" dirty="0">
                <a:solidFill>
                  <a:srgbClr val="0070C0"/>
                </a:solidFill>
                <a:latin typeface="+mj-lt"/>
              </a:rPr>
              <a:t>0 </a:t>
            </a:r>
            <a:r>
              <a:rPr lang="en-US" sz="2400" dirty="0">
                <a:latin typeface="+mj-lt"/>
              </a:rPr>
              <a:t>+ 10k sec for 100ms, where k = 0,1,2,3,4….</a:t>
            </a:r>
          </a:p>
          <a:p>
            <a:endParaRPr lang="en-US" dirty="0"/>
          </a:p>
        </p:txBody>
      </p:sp>
      <p:sp>
        <p:nvSpPr>
          <p:cNvPr id="4" name="Slide Number Placeholder 3"/>
          <p:cNvSpPr>
            <a:spLocks noGrp="1"/>
          </p:cNvSpPr>
          <p:nvPr>
            <p:ph type="sldNum" sz="quarter" idx="12"/>
          </p:nvPr>
        </p:nvSpPr>
        <p:spPr/>
        <p:txBody>
          <a:bodyPr/>
          <a:lstStyle/>
          <a:p>
            <a:fld id="{F4F82B2C-7B16-4065-A8A5-701BDF4594DD}" type="slidenum">
              <a:rPr lang="en-US" smtClean="0"/>
              <a:t>42</a:t>
            </a:fld>
            <a:endParaRPr lang="en-US"/>
          </a:p>
        </p:txBody>
      </p:sp>
    </p:spTree>
    <p:extLst>
      <p:ext uri="{BB962C8B-B14F-4D97-AF65-F5344CB8AC3E}">
        <p14:creationId xmlns:p14="http://schemas.microsoft.com/office/powerpoint/2010/main" val="273314550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0985" y="365125"/>
            <a:ext cx="10802815" cy="1325563"/>
          </a:xfrm>
        </p:spPr>
        <p:txBody>
          <a:bodyPr/>
          <a:lstStyle/>
          <a:p>
            <a:r>
              <a:rPr lang="en-US" dirty="0"/>
              <a:t>What are the drawbacks to synchronous </a:t>
            </a:r>
            <a:r>
              <a:rPr lang="en-US" dirty="0" err="1"/>
              <a:t>neighbour</a:t>
            </a:r>
            <a:r>
              <a:rPr lang="en-US" dirty="0"/>
              <a:t> discovery?</a:t>
            </a:r>
          </a:p>
        </p:txBody>
      </p:sp>
      <p:sp>
        <p:nvSpPr>
          <p:cNvPr id="3" name="Content Placeholder 2"/>
          <p:cNvSpPr>
            <a:spLocks noGrp="1"/>
          </p:cNvSpPr>
          <p:nvPr>
            <p:ph idx="1"/>
          </p:nvPr>
        </p:nvSpPr>
        <p:spPr>
          <a:xfrm>
            <a:off x="491836" y="1787236"/>
            <a:ext cx="11360727" cy="3581400"/>
          </a:xfrm>
        </p:spPr>
        <p:txBody>
          <a:bodyPr/>
          <a:lstStyle/>
          <a:p>
            <a:r>
              <a:rPr lang="en-US" sz="2800" dirty="0">
                <a:latin typeface="+mj-lt"/>
              </a:rPr>
              <a:t>Synchronization can be expensive and periodically re-synchronization will be needed to correct for clock drift over time</a:t>
            </a:r>
          </a:p>
          <a:p>
            <a:endParaRPr lang="en-US" sz="2800" dirty="0">
              <a:latin typeface="+mj-lt"/>
            </a:endParaRPr>
          </a:p>
          <a:p>
            <a:r>
              <a:rPr lang="en-US" sz="2800" dirty="0">
                <a:latin typeface="+mj-lt"/>
              </a:rPr>
              <a:t>As all nodes wakeup at the same time to transmit/receive, collision may increase if too many node transmit simultaneously</a:t>
            </a:r>
          </a:p>
          <a:p>
            <a:endParaRPr lang="en-US" dirty="0"/>
          </a:p>
        </p:txBody>
      </p:sp>
      <p:sp>
        <p:nvSpPr>
          <p:cNvPr id="4" name="Slide Number Placeholder 3"/>
          <p:cNvSpPr>
            <a:spLocks noGrp="1"/>
          </p:cNvSpPr>
          <p:nvPr>
            <p:ph type="sldNum" sz="quarter" idx="12"/>
          </p:nvPr>
        </p:nvSpPr>
        <p:spPr/>
        <p:txBody>
          <a:bodyPr/>
          <a:lstStyle/>
          <a:p>
            <a:fld id="{F4F82B2C-7B16-4065-A8A5-701BDF4594DD}" type="slidenum">
              <a:rPr lang="en-US" smtClean="0"/>
              <a:t>43</a:t>
            </a:fld>
            <a:endParaRPr lang="en-US"/>
          </a:p>
        </p:txBody>
      </p:sp>
    </p:spTree>
    <p:extLst>
      <p:ext uri="{BB962C8B-B14F-4D97-AF65-F5344CB8AC3E}">
        <p14:creationId xmlns:p14="http://schemas.microsoft.com/office/powerpoint/2010/main" val="276011845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477" y="136525"/>
            <a:ext cx="11893061" cy="1485900"/>
          </a:xfrm>
        </p:spPr>
        <p:txBody>
          <a:bodyPr/>
          <a:lstStyle/>
          <a:p>
            <a:r>
              <a:rPr lang="en-US" dirty="0"/>
              <a:t>Synchronous neighbor discovery with Asymmetric Nodes</a:t>
            </a:r>
          </a:p>
        </p:txBody>
      </p:sp>
      <p:sp>
        <p:nvSpPr>
          <p:cNvPr id="3" name="Content Placeholder 2"/>
          <p:cNvSpPr>
            <a:spLocks noGrp="1"/>
          </p:cNvSpPr>
          <p:nvPr>
            <p:ph idx="1"/>
          </p:nvPr>
        </p:nvSpPr>
        <p:spPr>
          <a:xfrm>
            <a:off x="234462" y="1290871"/>
            <a:ext cx="11356065" cy="5248041"/>
          </a:xfrm>
        </p:spPr>
        <p:txBody>
          <a:bodyPr>
            <a:normAutofit/>
          </a:bodyPr>
          <a:lstStyle/>
          <a:p>
            <a:r>
              <a:rPr lang="en-US" sz="2600" dirty="0">
                <a:latin typeface="+mj-lt"/>
              </a:rPr>
              <a:t>Some nodes are more powerful and is </a:t>
            </a:r>
            <a:r>
              <a:rPr lang="en-US" sz="2600" b="1" u="sng" dirty="0">
                <a:latin typeface="+mj-lt"/>
              </a:rPr>
              <a:t>always “ON”</a:t>
            </a:r>
          </a:p>
          <a:p>
            <a:r>
              <a:rPr lang="en-US" sz="2600" dirty="0">
                <a:latin typeface="+mj-lt"/>
              </a:rPr>
              <a:t>Example: </a:t>
            </a:r>
            <a:r>
              <a:rPr lang="en-US" sz="2600" dirty="0" err="1">
                <a:latin typeface="+mj-lt"/>
              </a:rPr>
              <a:t>WiFi</a:t>
            </a:r>
            <a:r>
              <a:rPr lang="en-US" sz="2600" dirty="0">
                <a:latin typeface="+mj-lt"/>
              </a:rPr>
              <a:t> APs (always ON) vs. mobile device (stays in OFF state as much as possible)</a:t>
            </a:r>
          </a:p>
          <a:p>
            <a:endParaRPr lang="en-US" sz="2600" dirty="0">
              <a:latin typeface="+mj-lt"/>
            </a:endParaRPr>
          </a:p>
          <a:p>
            <a:pPr marL="457200" indent="-457200">
              <a:buFont typeface="+mj-lt"/>
              <a:buAutoNum type="arabicPeriod"/>
            </a:pPr>
            <a:r>
              <a:rPr lang="en-US" sz="2600" dirty="0">
                <a:latin typeface="+mj-lt"/>
              </a:rPr>
              <a:t>A mobile device wants to discover nearby APs</a:t>
            </a:r>
          </a:p>
          <a:p>
            <a:pPr lvl="1">
              <a:buFont typeface="Wingdings" panose="05000000000000000000" pitchFamily="2" charset="2"/>
              <a:buChar char="§"/>
            </a:pPr>
            <a:r>
              <a:rPr lang="en-US" sz="2600" dirty="0">
                <a:latin typeface="+mj-lt"/>
              </a:rPr>
              <a:t>APs are always awake</a:t>
            </a:r>
          </a:p>
          <a:p>
            <a:pPr lvl="1">
              <a:buFont typeface="Wingdings" panose="05000000000000000000" pitchFamily="2" charset="2"/>
              <a:buChar char="§"/>
            </a:pPr>
            <a:r>
              <a:rPr lang="en-US" sz="2600" dirty="0">
                <a:latin typeface="+mj-lt"/>
              </a:rPr>
              <a:t>Mobile device broadcasts (how often?) a probe beacon and listens for replies</a:t>
            </a:r>
          </a:p>
          <a:p>
            <a:pPr lvl="2">
              <a:buFont typeface="Wingdings" panose="05000000000000000000" pitchFamily="2" charset="2"/>
              <a:buChar char="§"/>
            </a:pPr>
            <a:r>
              <a:rPr lang="en-US" sz="2600" dirty="0">
                <a:solidFill>
                  <a:srgbClr val="0070C0"/>
                </a:solidFill>
                <a:latin typeface="+mj-lt"/>
              </a:rPr>
              <a:t>How about AP periodically broadcasts and mobile replies?</a:t>
            </a:r>
          </a:p>
          <a:p>
            <a:pPr lvl="1">
              <a:buFont typeface="Wingdings" panose="05000000000000000000" pitchFamily="2" charset="2"/>
              <a:buChar char="§"/>
            </a:pPr>
            <a:endParaRPr lang="en-US" sz="2600" dirty="0">
              <a:latin typeface="+mj-lt"/>
            </a:endParaRPr>
          </a:p>
          <a:p>
            <a:pPr marL="457200" indent="-457200">
              <a:buFont typeface="+mj-lt"/>
              <a:buAutoNum type="arabicPeriod"/>
            </a:pPr>
            <a:r>
              <a:rPr lang="en-US" sz="2600" dirty="0">
                <a:latin typeface="+mj-lt"/>
              </a:rPr>
              <a:t>A mobile device is associated with an AP but wants to conserve energy by going into sleep state whenever there is no data communication</a:t>
            </a:r>
          </a:p>
          <a:p>
            <a:pPr lvl="1">
              <a:buFont typeface="Wingdings" panose="05000000000000000000" pitchFamily="2" charset="2"/>
              <a:buChar char="§"/>
            </a:pPr>
            <a:r>
              <a:rPr lang="en-US" sz="2600" dirty="0">
                <a:solidFill>
                  <a:srgbClr val="0070C0"/>
                </a:solidFill>
                <a:latin typeface="+mj-lt"/>
              </a:rPr>
              <a:t>How does the device know there is data from the AP if it is in sleep state?</a:t>
            </a:r>
          </a:p>
          <a:p>
            <a:pPr marL="457200" indent="-457200">
              <a:buFont typeface="+mj-lt"/>
              <a:buAutoNum type="arabicPeriod"/>
            </a:pPr>
            <a:endParaRPr lang="en-US" dirty="0"/>
          </a:p>
        </p:txBody>
      </p:sp>
      <p:sp>
        <p:nvSpPr>
          <p:cNvPr id="4" name="Slide Number Placeholder 3"/>
          <p:cNvSpPr>
            <a:spLocks noGrp="1"/>
          </p:cNvSpPr>
          <p:nvPr>
            <p:ph type="sldNum" sz="quarter" idx="12"/>
          </p:nvPr>
        </p:nvSpPr>
        <p:spPr/>
        <p:txBody>
          <a:bodyPr/>
          <a:lstStyle/>
          <a:p>
            <a:fld id="{F4F82B2C-7B16-4065-A8A5-701BDF4594DD}" type="slidenum">
              <a:rPr lang="en-US" smtClean="0"/>
              <a:t>44</a:t>
            </a:fld>
            <a:endParaRPr lang="en-US"/>
          </a:p>
        </p:txBody>
      </p:sp>
    </p:spTree>
    <p:extLst>
      <p:ext uri="{BB962C8B-B14F-4D97-AF65-F5344CB8AC3E}">
        <p14:creationId xmlns:p14="http://schemas.microsoft.com/office/powerpoint/2010/main" val="2064191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9265" y="380569"/>
            <a:ext cx="7993062" cy="852487"/>
          </a:xfrm>
        </p:spPr>
        <p:txBody>
          <a:bodyPr/>
          <a:lstStyle/>
          <a:p>
            <a:r>
              <a:rPr lang="en-US" sz="4000" dirty="0"/>
              <a:t>Power Save Mode (Infrastructure)</a:t>
            </a:r>
          </a:p>
        </p:txBody>
      </p:sp>
      <p:sp>
        <p:nvSpPr>
          <p:cNvPr id="3" name="Slide Number Placeholder 2"/>
          <p:cNvSpPr>
            <a:spLocks noGrp="1"/>
          </p:cNvSpPr>
          <p:nvPr>
            <p:ph type="sldNum" sz="quarter" idx="12"/>
          </p:nvPr>
        </p:nvSpPr>
        <p:spPr/>
        <p:txBody>
          <a:bodyPr/>
          <a:lstStyle/>
          <a:p>
            <a:fld id="{F4F82B2C-7B16-4065-A8A5-701BDF4594DD}" type="slidenum">
              <a:rPr lang="en-US" smtClean="0"/>
              <a:t>45</a:t>
            </a:fld>
            <a:endParaRPr lang="en-US"/>
          </a:p>
        </p:txBody>
      </p:sp>
      <p:sp>
        <p:nvSpPr>
          <p:cNvPr id="4" name="TextBox 3"/>
          <p:cNvSpPr txBox="1"/>
          <p:nvPr/>
        </p:nvSpPr>
        <p:spPr>
          <a:xfrm>
            <a:off x="805343" y="1343892"/>
            <a:ext cx="10666220" cy="4508927"/>
          </a:xfrm>
          <a:prstGeom prst="rect">
            <a:avLst/>
          </a:prstGeom>
          <a:noFill/>
        </p:spPr>
        <p:txBody>
          <a:bodyPr wrap="square" rtlCol="0">
            <a:spAutoFit/>
          </a:bodyPr>
          <a:lstStyle/>
          <a:p>
            <a:pPr marL="285750" indent="-285750">
              <a:spcAft>
                <a:spcPts val="1400"/>
              </a:spcAft>
              <a:buFont typeface="Arial" panose="020B0604020202020204" pitchFamily="34" charset="0"/>
              <a:buChar char="•"/>
            </a:pPr>
            <a:r>
              <a:rPr lang="en-US" sz="2800" dirty="0">
                <a:latin typeface="+mj-lt"/>
              </a:rPr>
              <a:t>When a mobile device wants to go into Power Save Mode (PSM), it informs the AP and goes into sleep state (switches off its radio)</a:t>
            </a:r>
          </a:p>
          <a:p>
            <a:pPr marL="285750" indent="-285750">
              <a:spcAft>
                <a:spcPts val="1400"/>
              </a:spcAft>
              <a:buFont typeface="Arial" panose="020B0604020202020204" pitchFamily="34" charset="0"/>
              <a:buChar char="•"/>
            </a:pPr>
            <a:r>
              <a:rPr lang="en-US" sz="2800" dirty="0">
                <a:latin typeface="+mj-lt"/>
              </a:rPr>
              <a:t>Any packets arriving at the AP for the mobile device in PSM are stored in the AP’s buffer</a:t>
            </a:r>
          </a:p>
          <a:p>
            <a:pPr marL="285750" indent="-285750">
              <a:spcAft>
                <a:spcPts val="1400"/>
              </a:spcAft>
              <a:buFont typeface="Arial" panose="020B0604020202020204" pitchFamily="34" charset="0"/>
              <a:buChar char="•"/>
            </a:pPr>
            <a:r>
              <a:rPr lang="en-US" sz="2800" dirty="0">
                <a:latin typeface="+mj-lt"/>
              </a:rPr>
              <a:t>The AP sends a beacon frame after every fixed time interval. The beacon frame has a field called traffic indication map (TIM) to inform the device in PSM about incoming packets.</a:t>
            </a:r>
          </a:p>
          <a:p>
            <a:pPr marL="285750" indent="-285750">
              <a:spcAft>
                <a:spcPts val="1400"/>
              </a:spcAft>
              <a:buFont typeface="Arial" panose="020B0604020202020204" pitchFamily="34" charset="0"/>
              <a:buChar char="•"/>
            </a:pPr>
            <a:r>
              <a:rPr lang="en-US" sz="2800" dirty="0">
                <a:latin typeface="+mj-lt"/>
              </a:rPr>
              <a:t>Device in PSM wakes up periodically to listen to beacon frames and switch to active state if there are incoming  packets</a:t>
            </a:r>
          </a:p>
        </p:txBody>
      </p:sp>
    </p:spTree>
    <p:extLst>
      <p:ext uri="{BB962C8B-B14F-4D97-AF65-F5344CB8AC3E}">
        <p14:creationId xmlns:p14="http://schemas.microsoft.com/office/powerpoint/2010/main" val="105373161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9265" y="380569"/>
            <a:ext cx="7993062" cy="852487"/>
          </a:xfrm>
        </p:spPr>
        <p:txBody>
          <a:bodyPr/>
          <a:lstStyle/>
          <a:p>
            <a:r>
              <a:rPr lang="en-US" sz="4000" dirty="0"/>
              <a:t>Power Save Mode (Infrastructure)</a:t>
            </a:r>
          </a:p>
        </p:txBody>
      </p:sp>
      <p:pic>
        <p:nvPicPr>
          <p:cNvPr id="5" name="Picture 4"/>
          <p:cNvPicPr>
            <a:picLocks noChangeAspect="1"/>
          </p:cNvPicPr>
          <p:nvPr/>
        </p:nvPicPr>
        <p:blipFill>
          <a:blip r:embed="rId3"/>
          <a:stretch>
            <a:fillRect/>
          </a:stretch>
        </p:blipFill>
        <p:spPr>
          <a:xfrm>
            <a:off x="2222534" y="1233056"/>
            <a:ext cx="9546645" cy="4253344"/>
          </a:xfrm>
          <a:prstGeom prst="rect">
            <a:avLst/>
          </a:prstGeom>
        </p:spPr>
      </p:pic>
      <p:sp>
        <p:nvSpPr>
          <p:cNvPr id="3" name="Slide Number Placeholder 2"/>
          <p:cNvSpPr>
            <a:spLocks noGrp="1"/>
          </p:cNvSpPr>
          <p:nvPr>
            <p:ph type="sldNum" sz="quarter" idx="12"/>
          </p:nvPr>
        </p:nvSpPr>
        <p:spPr/>
        <p:txBody>
          <a:bodyPr/>
          <a:lstStyle/>
          <a:p>
            <a:fld id="{F4F82B2C-7B16-4065-A8A5-701BDF4594DD}" type="slidenum">
              <a:rPr lang="en-US" smtClean="0"/>
              <a:t>46</a:t>
            </a:fld>
            <a:endParaRPr lang="en-US"/>
          </a:p>
        </p:txBody>
      </p:sp>
      <p:sp>
        <p:nvSpPr>
          <p:cNvPr id="4" name="Rectangle 3"/>
          <p:cNvSpPr/>
          <p:nvPr/>
        </p:nvSpPr>
        <p:spPr>
          <a:xfrm>
            <a:off x="415635" y="5591328"/>
            <a:ext cx="11568545" cy="757130"/>
          </a:xfrm>
          <a:prstGeom prst="rect">
            <a:avLst/>
          </a:prstGeom>
        </p:spPr>
        <p:txBody>
          <a:bodyPr wrap="square">
            <a:spAutoFit/>
          </a:bodyPr>
          <a:lstStyle/>
          <a:p>
            <a:pPr>
              <a:lnSpc>
                <a:spcPct val="90000"/>
              </a:lnSpc>
            </a:pPr>
            <a:r>
              <a:rPr lang="en-US" altLang="en-US" sz="2400" i="1" dirty="0"/>
              <a:t>TIM – beacon interval for unicast packets</a:t>
            </a:r>
          </a:p>
          <a:p>
            <a:pPr>
              <a:lnSpc>
                <a:spcPct val="90000"/>
              </a:lnSpc>
            </a:pPr>
            <a:r>
              <a:rPr lang="en-US" altLang="en-US" sz="2400" i="1" dirty="0"/>
              <a:t>DTIM – beacon interval for broadcast packets</a:t>
            </a:r>
          </a:p>
        </p:txBody>
      </p:sp>
      <p:sp>
        <p:nvSpPr>
          <p:cNvPr id="6" name="TextBox 5"/>
          <p:cNvSpPr txBox="1"/>
          <p:nvPr/>
        </p:nvSpPr>
        <p:spPr>
          <a:xfrm>
            <a:off x="1532922" y="2115669"/>
            <a:ext cx="689612" cy="646331"/>
          </a:xfrm>
          <a:prstGeom prst="rect">
            <a:avLst/>
          </a:prstGeom>
          <a:noFill/>
        </p:spPr>
        <p:txBody>
          <a:bodyPr wrap="none" rtlCol="0">
            <a:spAutoFit/>
          </a:bodyPr>
          <a:lstStyle/>
          <a:p>
            <a:r>
              <a:rPr lang="en-US" sz="3600" b="1" dirty="0">
                <a:solidFill>
                  <a:srgbClr val="00B0F0"/>
                </a:solidFill>
              </a:rPr>
              <a:t>AP</a:t>
            </a:r>
          </a:p>
        </p:txBody>
      </p:sp>
      <p:sp>
        <p:nvSpPr>
          <p:cNvPr id="7" name="TextBox 6"/>
          <p:cNvSpPr txBox="1"/>
          <p:nvPr/>
        </p:nvSpPr>
        <p:spPr>
          <a:xfrm>
            <a:off x="257632" y="3359728"/>
            <a:ext cx="1986121" cy="646331"/>
          </a:xfrm>
          <a:prstGeom prst="rect">
            <a:avLst/>
          </a:prstGeom>
          <a:noFill/>
        </p:spPr>
        <p:txBody>
          <a:bodyPr wrap="none" rtlCol="0">
            <a:spAutoFit/>
          </a:bodyPr>
          <a:lstStyle/>
          <a:p>
            <a:r>
              <a:rPr lang="en-US" sz="3600" b="1" dirty="0">
                <a:solidFill>
                  <a:srgbClr val="00B0F0"/>
                </a:solidFill>
              </a:rPr>
              <a:t>Device  1</a:t>
            </a:r>
          </a:p>
        </p:txBody>
      </p:sp>
      <p:sp>
        <p:nvSpPr>
          <p:cNvPr id="8" name="TextBox 7"/>
          <p:cNvSpPr txBox="1"/>
          <p:nvPr/>
        </p:nvSpPr>
        <p:spPr>
          <a:xfrm>
            <a:off x="236413" y="4183110"/>
            <a:ext cx="1986121" cy="646331"/>
          </a:xfrm>
          <a:prstGeom prst="rect">
            <a:avLst/>
          </a:prstGeom>
          <a:noFill/>
        </p:spPr>
        <p:txBody>
          <a:bodyPr wrap="none" rtlCol="0">
            <a:spAutoFit/>
          </a:bodyPr>
          <a:lstStyle/>
          <a:p>
            <a:r>
              <a:rPr lang="en-US" sz="3600" b="1" dirty="0">
                <a:solidFill>
                  <a:srgbClr val="00B0F0"/>
                </a:solidFill>
              </a:rPr>
              <a:t>Device  2</a:t>
            </a:r>
          </a:p>
        </p:txBody>
      </p:sp>
      <p:pic>
        <p:nvPicPr>
          <p:cNvPr id="10" name="Picture 9">
            <a:extLst>
              <a:ext uri="{FF2B5EF4-FFF2-40B4-BE49-F238E27FC236}">
                <a16:creationId xmlns:a16="http://schemas.microsoft.com/office/drawing/2014/main" id="{D0BBD648-403D-42CE-8269-AFC9447EDD63}"/>
              </a:ext>
            </a:extLst>
          </p:cNvPr>
          <p:cNvPicPr>
            <a:picLocks noChangeAspect="1"/>
          </p:cNvPicPr>
          <p:nvPr/>
        </p:nvPicPr>
        <p:blipFill>
          <a:blip r:embed="rId4"/>
          <a:stretch>
            <a:fillRect/>
          </a:stretch>
        </p:blipFill>
        <p:spPr>
          <a:xfrm>
            <a:off x="7638690" y="5353635"/>
            <a:ext cx="3668092" cy="1232515"/>
          </a:xfrm>
          <a:prstGeom prst="rect">
            <a:avLst/>
          </a:prstGeom>
        </p:spPr>
      </p:pic>
    </p:spTree>
    <p:extLst>
      <p:ext uri="{BB962C8B-B14F-4D97-AF65-F5344CB8AC3E}">
        <p14:creationId xmlns:p14="http://schemas.microsoft.com/office/powerpoint/2010/main" val="167927443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Asynchronous Protocols</a:t>
            </a:r>
          </a:p>
        </p:txBody>
      </p:sp>
      <p:sp>
        <p:nvSpPr>
          <p:cNvPr id="3" name="Content Placeholder 2"/>
          <p:cNvSpPr>
            <a:spLocks noGrp="1"/>
          </p:cNvSpPr>
          <p:nvPr>
            <p:ph idx="1"/>
          </p:nvPr>
        </p:nvSpPr>
        <p:spPr>
          <a:xfrm>
            <a:off x="664264" y="1704110"/>
            <a:ext cx="10404764" cy="4364182"/>
          </a:xfrm>
        </p:spPr>
        <p:txBody>
          <a:bodyPr>
            <a:normAutofit/>
          </a:bodyPr>
          <a:lstStyle/>
          <a:p>
            <a:r>
              <a:rPr lang="en-US" dirty="0">
                <a:latin typeface="+mj-lt"/>
              </a:rPr>
              <a:t>Challenges:</a:t>
            </a:r>
          </a:p>
          <a:p>
            <a:pPr lvl="1"/>
            <a:r>
              <a:rPr lang="en-US" sz="2400" dirty="0">
                <a:latin typeface="+mj-lt"/>
              </a:rPr>
              <a:t>No time synchronization</a:t>
            </a:r>
          </a:p>
          <a:p>
            <a:pPr lvl="1"/>
            <a:r>
              <a:rPr lang="en-US" sz="2400" dirty="0">
                <a:latin typeface="+mj-lt"/>
              </a:rPr>
              <a:t>All nodes are resource constrained</a:t>
            </a:r>
          </a:p>
          <a:p>
            <a:pPr marL="530352" lvl="1" indent="0">
              <a:buNone/>
            </a:pPr>
            <a:endParaRPr lang="en-US" sz="2400" dirty="0">
              <a:latin typeface="+mj-lt"/>
            </a:endParaRPr>
          </a:p>
          <a:p>
            <a:r>
              <a:rPr lang="en-US" dirty="0">
                <a:latin typeface="+mj-lt"/>
              </a:rPr>
              <a:t>Assumptions</a:t>
            </a:r>
          </a:p>
          <a:p>
            <a:pPr lvl="1"/>
            <a:r>
              <a:rPr lang="en-US" sz="2400" dirty="0">
                <a:latin typeface="+mj-lt"/>
              </a:rPr>
              <a:t>Divide into time slots (e.g. 100ms)</a:t>
            </a:r>
          </a:p>
          <a:p>
            <a:pPr lvl="1"/>
            <a:r>
              <a:rPr lang="en-US" sz="2400" dirty="0">
                <a:latin typeface="+mj-lt"/>
              </a:rPr>
              <a:t>Each device decides (randomly?) which time slots to wakeup to transmit/listen</a:t>
            </a:r>
          </a:p>
          <a:p>
            <a:pPr lvl="1"/>
            <a:endParaRPr lang="en-US" sz="2400" dirty="0">
              <a:latin typeface="+mj-lt"/>
            </a:endParaRPr>
          </a:p>
          <a:p>
            <a:r>
              <a:rPr lang="en-US" dirty="0">
                <a:solidFill>
                  <a:srgbClr val="0070C0"/>
                </a:solidFill>
                <a:latin typeface="+mj-lt"/>
              </a:rPr>
              <a:t>How long will two such devices take to discover each other?</a:t>
            </a:r>
          </a:p>
          <a:p>
            <a:pPr lvl="1"/>
            <a:endParaRPr lang="en-US" dirty="0"/>
          </a:p>
        </p:txBody>
      </p:sp>
      <p:sp>
        <p:nvSpPr>
          <p:cNvPr id="4" name="Slide Number Placeholder 3"/>
          <p:cNvSpPr>
            <a:spLocks noGrp="1"/>
          </p:cNvSpPr>
          <p:nvPr>
            <p:ph type="sldNum" sz="quarter" idx="12"/>
          </p:nvPr>
        </p:nvSpPr>
        <p:spPr/>
        <p:txBody>
          <a:bodyPr/>
          <a:lstStyle/>
          <a:p>
            <a:fld id="{F4F82B2C-7B16-4065-A8A5-701BDF4594DD}" type="slidenum">
              <a:rPr lang="en-US" smtClean="0"/>
              <a:t>47</a:t>
            </a:fld>
            <a:endParaRPr lang="en-US"/>
          </a:p>
        </p:txBody>
      </p:sp>
    </p:spTree>
    <p:extLst>
      <p:ext uri="{BB962C8B-B14F-4D97-AF65-F5344CB8AC3E}">
        <p14:creationId xmlns:p14="http://schemas.microsoft.com/office/powerpoint/2010/main" val="301011397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Birthday Paradox</a:t>
            </a:r>
          </a:p>
        </p:txBody>
      </p:sp>
      <p:sp>
        <p:nvSpPr>
          <p:cNvPr id="3" name="Content Placeholder 2"/>
          <p:cNvSpPr>
            <a:spLocks noGrp="1"/>
          </p:cNvSpPr>
          <p:nvPr>
            <p:ph idx="1"/>
          </p:nvPr>
        </p:nvSpPr>
        <p:spPr>
          <a:xfrm>
            <a:off x="872835" y="1662544"/>
            <a:ext cx="9975273" cy="4790841"/>
          </a:xfrm>
        </p:spPr>
        <p:txBody>
          <a:bodyPr>
            <a:normAutofit fontScale="92500"/>
          </a:bodyPr>
          <a:lstStyle/>
          <a:p>
            <a:r>
              <a:rPr lang="en-US" dirty="0">
                <a:latin typeface="+mj-lt"/>
              </a:rPr>
              <a:t>In a group of N people, what is the probability that there is at least one pair of people who have the same birthday? (assume 365 days in a year)</a:t>
            </a:r>
          </a:p>
          <a:p>
            <a:r>
              <a:rPr lang="en-US" dirty="0">
                <a:latin typeface="+mj-lt"/>
              </a:rPr>
              <a:t>In general, </a:t>
            </a:r>
            <a:r>
              <a:rPr lang="en-US" dirty="0" err="1">
                <a:latin typeface="+mj-lt"/>
              </a:rPr>
              <a:t>Prob</a:t>
            </a:r>
            <a:r>
              <a:rPr lang="en-US" dirty="0">
                <a:latin typeface="+mj-lt"/>
              </a:rPr>
              <a:t> = 1 – P(none of the N people have the same birthday)</a:t>
            </a:r>
          </a:p>
          <a:p>
            <a:pPr lvl="1"/>
            <a:r>
              <a:rPr lang="en-US" dirty="0">
                <a:latin typeface="+mj-lt"/>
              </a:rPr>
              <a:t>N = 2, </a:t>
            </a:r>
            <a:r>
              <a:rPr lang="en-US" dirty="0" err="1">
                <a:latin typeface="+mj-lt"/>
              </a:rPr>
              <a:t>Prob</a:t>
            </a:r>
            <a:r>
              <a:rPr lang="en-US" dirty="0">
                <a:latin typeface="+mj-lt"/>
              </a:rPr>
              <a:t> = 1 – (364/365)</a:t>
            </a:r>
          </a:p>
          <a:p>
            <a:pPr lvl="1"/>
            <a:r>
              <a:rPr lang="en-US" dirty="0">
                <a:latin typeface="+mj-lt"/>
              </a:rPr>
              <a:t>N = 3, </a:t>
            </a:r>
            <a:r>
              <a:rPr lang="en-US" dirty="0" err="1">
                <a:latin typeface="+mj-lt"/>
              </a:rPr>
              <a:t>Prob</a:t>
            </a:r>
            <a:r>
              <a:rPr lang="en-US" dirty="0">
                <a:latin typeface="+mj-lt"/>
              </a:rPr>
              <a:t> = 1 – (364/365)(363/365) </a:t>
            </a:r>
          </a:p>
          <a:p>
            <a:pPr lvl="1"/>
            <a:r>
              <a:rPr lang="en-US" dirty="0">
                <a:latin typeface="+mj-lt"/>
              </a:rPr>
              <a:t>N = 4, </a:t>
            </a:r>
            <a:r>
              <a:rPr lang="en-US" dirty="0" err="1">
                <a:latin typeface="+mj-lt"/>
              </a:rPr>
              <a:t>Prob</a:t>
            </a:r>
            <a:r>
              <a:rPr lang="en-US" dirty="0">
                <a:latin typeface="+mj-lt"/>
              </a:rPr>
              <a:t> = 1 – ((364/365)(363/365)(362/365)</a:t>
            </a:r>
          </a:p>
          <a:p>
            <a:pPr lvl="1"/>
            <a:r>
              <a:rPr lang="en-US" dirty="0">
                <a:latin typeface="+mj-lt"/>
              </a:rPr>
              <a:t>N = n, </a:t>
            </a:r>
            <a:r>
              <a:rPr lang="en-US" dirty="0" err="1">
                <a:latin typeface="+mj-lt"/>
              </a:rPr>
              <a:t>Prob</a:t>
            </a:r>
            <a:r>
              <a:rPr lang="en-US" dirty="0">
                <a:latin typeface="+mj-lt"/>
              </a:rPr>
              <a:t> = 1 – 365!/(365</a:t>
            </a:r>
            <a:r>
              <a:rPr lang="en-US" baseline="30000" dirty="0">
                <a:latin typeface="+mj-lt"/>
              </a:rPr>
              <a:t>n</a:t>
            </a:r>
            <a:r>
              <a:rPr lang="en-US" dirty="0">
                <a:latin typeface="+mj-lt"/>
              </a:rPr>
              <a:t>(365-n)!)</a:t>
            </a:r>
          </a:p>
          <a:p>
            <a:r>
              <a:rPr lang="en-US" dirty="0">
                <a:latin typeface="+mj-lt"/>
              </a:rPr>
              <a:t>Example:</a:t>
            </a:r>
          </a:p>
          <a:p>
            <a:pPr lvl="1"/>
            <a:r>
              <a:rPr lang="en-US" dirty="0">
                <a:latin typeface="+mj-lt"/>
              </a:rPr>
              <a:t>N =   2, </a:t>
            </a:r>
            <a:r>
              <a:rPr lang="en-US" dirty="0" err="1">
                <a:latin typeface="+mj-lt"/>
              </a:rPr>
              <a:t>Prob</a:t>
            </a:r>
            <a:r>
              <a:rPr lang="en-US" dirty="0">
                <a:latin typeface="+mj-lt"/>
              </a:rPr>
              <a:t> = 0.0027</a:t>
            </a:r>
          </a:p>
          <a:p>
            <a:pPr lvl="1"/>
            <a:r>
              <a:rPr lang="en-US" dirty="0">
                <a:latin typeface="+mj-lt"/>
              </a:rPr>
              <a:t>N = 23, </a:t>
            </a:r>
            <a:r>
              <a:rPr lang="en-US" dirty="0" err="1">
                <a:latin typeface="+mj-lt"/>
              </a:rPr>
              <a:t>Prob</a:t>
            </a:r>
            <a:r>
              <a:rPr lang="en-US" dirty="0">
                <a:latin typeface="+mj-lt"/>
              </a:rPr>
              <a:t> = 0.5073</a:t>
            </a:r>
          </a:p>
          <a:p>
            <a:pPr lvl="1"/>
            <a:r>
              <a:rPr lang="en-US" dirty="0">
                <a:latin typeface="+mj-lt"/>
              </a:rPr>
              <a:t>N = 50, </a:t>
            </a:r>
            <a:r>
              <a:rPr lang="en-US" dirty="0" err="1">
                <a:latin typeface="+mj-lt"/>
              </a:rPr>
              <a:t>Prob</a:t>
            </a:r>
            <a:r>
              <a:rPr lang="en-US" dirty="0">
                <a:latin typeface="+mj-lt"/>
              </a:rPr>
              <a:t> = 0.9704 </a:t>
            </a:r>
          </a:p>
          <a:p>
            <a:endParaRPr lang="en-US" dirty="0"/>
          </a:p>
        </p:txBody>
      </p:sp>
      <p:sp>
        <p:nvSpPr>
          <p:cNvPr id="4" name="Slide Number Placeholder 3"/>
          <p:cNvSpPr>
            <a:spLocks noGrp="1"/>
          </p:cNvSpPr>
          <p:nvPr>
            <p:ph type="sldNum" sz="quarter" idx="12"/>
          </p:nvPr>
        </p:nvSpPr>
        <p:spPr/>
        <p:txBody>
          <a:bodyPr/>
          <a:lstStyle/>
          <a:p>
            <a:fld id="{F4F82B2C-7B16-4065-A8A5-701BDF4594DD}" type="slidenum">
              <a:rPr lang="en-US" smtClean="0"/>
              <a:t>48</a:t>
            </a:fld>
            <a:endParaRPr lang="en-US"/>
          </a:p>
        </p:txBody>
      </p:sp>
    </p:spTree>
    <p:extLst>
      <p:ext uri="{BB962C8B-B14F-4D97-AF65-F5344CB8AC3E}">
        <p14:creationId xmlns:p14="http://schemas.microsoft.com/office/powerpoint/2010/main" val="19437178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 name="Footer Placeholder 2"/>
          <p:cNvSpPr>
            <a:spLocks noGrp="1"/>
          </p:cNvSpPr>
          <p:nvPr>
            <p:ph type="ftr" idx="11"/>
          </p:nvPr>
        </p:nvSpPr>
        <p:spPr/>
        <p:txBody>
          <a:bodyPr/>
          <a:lstStyle/>
          <a:p>
            <a:fld id="{FBB2F4F3-E0CA-4B6B-8058-FB04DA5B4D93}" type="slidenum">
              <a:rPr lang="en-SG" smtClean="0"/>
              <a:t>49</a:t>
            </a:fld>
            <a:endParaRPr lang="en-SG" dirty="0"/>
          </a:p>
        </p:txBody>
      </p:sp>
      <p:pic>
        <p:nvPicPr>
          <p:cNvPr id="2" name="Picture 1"/>
          <p:cNvPicPr>
            <a:picLocks noChangeAspect="1"/>
          </p:cNvPicPr>
          <p:nvPr/>
        </p:nvPicPr>
        <p:blipFill>
          <a:blip r:embed="rId3"/>
          <a:stretch>
            <a:fillRect/>
          </a:stretch>
        </p:blipFill>
        <p:spPr>
          <a:xfrm>
            <a:off x="1847850" y="2237576"/>
            <a:ext cx="8305888" cy="1807955"/>
          </a:xfrm>
          <a:prstGeom prst="rect">
            <a:avLst/>
          </a:prstGeom>
        </p:spPr>
      </p:pic>
      <p:sp>
        <p:nvSpPr>
          <p:cNvPr id="4" name="TextBox 3"/>
          <p:cNvSpPr txBox="1"/>
          <p:nvPr/>
        </p:nvSpPr>
        <p:spPr>
          <a:xfrm>
            <a:off x="882651" y="543975"/>
            <a:ext cx="4783859" cy="707886"/>
          </a:xfrm>
          <a:prstGeom prst="rect">
            <a:avLst/>
          </a:prstGeom>
          <a:noFill/>
        </p:spPr>
        <p:txBody>
          <a:bodyPr wrap="square" rtlCol="0">
            <a:spAutoFit/>
          </a:bodyPr>
          <a:lstStyle/>
          <a:p>
            <a:r>
              <a:rPr lang="en-US" sz="4000" dirty="0"/>
              <a:t>“Birthday” Protocol </a:t>
            </a:r>
            <a:endParaRPr lang="en-SG" sz="4000" dirty="0"/>
          </a:p>
        </p:txBody>
      </p:sp>
      <p:sp>
        <p:nvSpPr>
          <p:cNvPr id="5" name="TextBox 4"/>
          <p:cNvSpPr txBox="1"/>
          <p:nvPr/>
        </p:nvSpPr>
        <p:spPr>
          <a:xfrm>
            <a:off x="882651" y="4848384"/>
            <a:ext cx="10301164" cy="954107"/>
          </a:xfrm>
          <a:prstGeom prst="rect">
            <a:avLst/>
          </a:prstGeom>
          <a:noFill/>
        </p:spPr>
        <p:txBody>
          <a:bodyPr wrap="square" rtlCol="0">
            <a:spAutoFit/>
          </a:bodyPr>
          <a:lstStyle/>
          <a:p>
            <a:pPr marL="285750" indent="-285750">
              <a:buFont typeface="Arial" panose="020B0604020202020204" pitchFamily="34" charset="0"/>
              <a:buChar char="•"/>
            </a:pPr>
            <a:r>
              <a:rPr lang="en-US" sz="2800" dirty="0">
                <a:latin typeface="+mj-lt"/>
              </a:rPr>
              <a:t>Easy to implement</a:t>
            </a:r>
          </a:p>
          <a:p>
            <a:pPr marL="285750" indent="-285750">
              <a:buFont typeface="Arial" panose="020B0604020202020204" pitchFamily="34" charset="0"/>
              <a:buChar char="•"/>
            </a:pPr>
            <a:r>
              <a:rPr lang="en-US" sz="2800" dirty="0">
                <a:latin typeface="+mj-lt"/>
              </a:rPr>
              <a:t>Good average discovery latency but unbounded worst case </a:t>
            </a:r>
            <a:endParaRPr lang="en-SG" sz="2800" dirty="0">
              <a:latin typeface="+mj-lt"/>
            </a:endParaRPr>
          </a:p>
        </p:txBody>
      </p:sp>
    </p:spTree>
    <p:extLst>
      <p:ext uri="{BB962C8B-B14F-4D97-AF65-F5344CB8AC3E}">
        <p14:creationId xmlns:p14="http://schemas.microsoft.com/office/powerpoint/2010/main" val="25687085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12126" y="3102883"/>
            <a:ext cx="9367748" cy="1693324"/>
          </a:xfrm>
        </p:spPr>
        <p:txBody>
          <a:bodyPr>
            <a:normAutofit/>
          </a:bodyPr>
          <a:lstStyle/>
          <a:p>
            <a:pPr marL="0" indent="0" algn="ctr">
              <a:buNone/>
            </a:pPr>
            <a:r>
              <a:rPr lang="en-US" sz="4800" dirty="0"/>
              <a:t>Review of Last Lecture</a:t>
            </a:r>
          </a:p>
          <a:p>
            <a:pPr marL="457200" indent="-457200">
              <a:buFont typeface="+mj-lt"/>
              <a:buAutoNum type="arabicPeriod"/>
            </a:pPr>
            <a:endParaRPr lang="en-US" sz="2000" dirty="0">
              <a:latin typeface="+mj-lt"/>
            </a:endParaRPr>
          </a:p>
          <a:p>
            <a:endParaRPr lang="en-US" dirty="0">
              <a:latin typeface="+mj-lt"/>
            </a:endParaRPr>
          </a:p>
        </p:txBody>
      </p:sp>
      <p:sp>
        <p:nvSpPr>
          <p:cNvPr id="12" name="Slide Number Placeholder 11">
            <a:extLst>
              <a:ext uri="{FF2B5EF4-FFF2-40B4-BE49-F238E27FC236}">
                <a16:creationId xmlns:a16="http://schemas.microsoft.com/office/drawing/2014/main" id="{9E4C5F5A-700B-44FB-9E95-6F4C5C125A8E}"/>
              </a:ext>
            </a:extLst>
          </p:cNvPr>
          <p:cNvSpPr>
            <a:spLocks noGrp="1"/>
          </p:cNvSpPr>
          <p:nvPr>
            <p:ph type="sldNum" sz="quarter" idx="12"/>
          </p:nvPr>
        </p:nvSpPr>
        <p:spPr/>
        <p:txBody>
          <a:bodyPr/>
          <a:lstStyle/>
          <a:p>
            <a:fld id="{687B7451-1438-CB4A-8106-82A64F1C7D7B}" type="slidenum">
              <a:rPr lang="sv-SE" smtClean="0"/>
              <a:t>5</a:t>
            </a:fld>
            <a:endParaRPr lang="sv-SE"/>
          </a:p>
        </p:txBody>
      </p:sp>
      <p:sp>
        <p:nvSpPr>
          <p:cNvPr id="2" name="Footer Placeholder 1">
            <a:extLst>
              <a:ext uri="{FF2B5EF4-FFF2-40B4-BE49-F238E27FC236}">
                <a16:creationId xmlns:a16="http://schemas.microsoft.com/office/drawing/2014/main" id="{4BF8FC63-B61F-4084-9936-C126CAD461C4}"/>
              </a:ext>
            </a:extLst>
          </p:cNvPr>
          <p:cNvSpPr>
            <a:spLocks noGrp="1"/>
          </p:cNvSpPr>
          <p:nvPr>
            <p:ph type="ftr" sz="quarter" idx="11"/>
          </p:nvPr>
        </p:nvSpPr>
        <p:spPr/>
        <p:txBody>
          <a:bodyPr/>
          <a:lstStyle/>
          <a:p>
            <a:r>
              <a:rPr lang="sv-SE" dirty="0" err="1"/>
              <a:t>ambujv@nus.edu.sg</a:t>
            </a:r>
            <a:endParaRPr lang="sv-SE" dirty="0"/>
          </a:p>
        </p:txBody>
      </p:sp>
    </p:spTree>
    <p:extLst>
      <p:ext uri="{BB962C8B-B14F-4D97-AF65-F5344CB8AC3E}">
        <p14:creationId xmlns:p14="http://schemas.microsoft.com/office/powerpoint/2010/main" val="372424012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Application to Asynchronous Discovery</a:t>
            </a:r>
            <a:br>
              <a:rPr lang="en-US" dirty="0"/>
            </a:br>
            <a:br>
              <a:rPr lang="en-US" sz="1300" dirty="0"/>
            </a:br>
            <a:r>
              <a:rPr lang="en-US" sz="1300" dirty="0"/>
              <a:t>Michael J </a:t>
            </a:r>
            <a:r>
              <a:rPr lang="en-US" sz="1300" dirty="0" err="1"/>
              <a:t>McGlynn</a:t>
            </a:r>
            <a:r>
              <a:rPr lang="en-US" sz="1300" dirty="0"/>
              <a:t> and Steven A </a:t>
            </a:r>
            <a:r>
              <a:rPr lang="en-US" sz="1300" dirty="0" err="1"/>
              <a:t>Borbash</a:t>
            </a:r>
            <a:r>
              <a:rPr lang="en-US" sz="1300" dirty="0"/>
              <a:t>. Birthday protocols for low energy deployment and flexible neighbor discovery in ad hoc </a:t>
            </a:r>
            <a:br>
              <a:rPr lang="en-US" sz="1300" dirty="0"/>
            </a:br>
            <a:r>
              <a:rPr lang="en-US" sz="1300" dirty="0"/>
              <a:t>wireless networks. In </a:t>
            </a:r>
            <a:r>
              <a:rPr lang="en-US" sz="1300" dirty="0" err="1"/>
              <a:t>MobiHoc</a:t>
            </a:r>
            <a:r>
              <a:rPr lang="en-US" sz="1300" dirty="0"/>
              <a:t>, 2001</a:t>
            </a:r>
          </a:p>
        </p:txBody>
      </p:sp>
      <p:sp>
        <p:nvSpPr>
          <p:cNvPr id="3" name="Content Placeholder 2"/>
          <p:cNvSpPr>
            <a:spLocks noGrp="1"/>
          </p:cNvSpPr>
          <p:nvPr>
            <p:ph idx="1"/>
          </p:nvPr>
        </p:nvSpPr>
        <p:spPr>
          <a:xfrm>
            <a:off x="622702" y="1964956"/>
            <a:ext cx="10446326" cy="4281686"/>
          </a:xfrm>
        </p:spPr>
        <p:txBody>
          <a:bodyPr>
            <a:normAutofit/>
          </a:bodyPr>
          <a:lstStyle/>
          <a:p>
            <a:r>
              <a:rPr lang="en-US" sz="2400" dirty="0">
                <a:latin typeface="+mj-lt"/>
              </a:rPr>
              <a:t>Two nodes randomly choose to wakeup k time slots out of a total n slots. What is the probability that they wakeup at the same time slot at least once?</a:t>
            </a:r>
          </a:p>
          <a:p>
            <a:endParaRPr lang="en-US" sz="2400" dirty="0">
              <a:latin typeface="+mj-lt"/>
            </a:endParaRPr>
          </a:p>
          <a:p>
            <a:r>
              <a:rPr lang="en-US" sz="2400" dirty="0">
                <a:latin typeface="+mj-lt"/>
              </a:rPr>
              <a:t>Probability (Q) can be written down as:</a:t>
            </a:r>
          </a:p>
          <a:p>
            <a:pPr marL="0" indent="0">
              <a:buNone/>
            </a:pPr>
            <a:endParaRPr lang="en-US" sz="2400" dirty="0">
              <a:latin typeface="+mj-lt"/>
            </a:endParaRPr>
          </a:p>
          <a:p>
            <a:r>
              <a:rPr lang="en-US" sz="2400" dirty="0">
                <a:solidFill>
                  <a:srgbClr val="0070C0"/>
                </a:solidFill>
                <a:latin typeface="+mj-lt"/>
              </a:rPr>
              <a:t>(1%) </a:t>
            </a:r>
            <a:r>
              <a:rPr lang="en-US" sz="2400" dirty="0">
                <a:latin typeface="+mj-lt"/>
              </a:rPr>
              <a:t>n = 100, k = 1, Q(100,1) = 0.01 </a:t>
            </a:r>
          </a:p>
          <a:p>
            <a:r>
              <a:rPr lang="en-US" sz="2400" dirty="0">
                <a:solidFill>
                  <a:srgbClr val="0070C0"/>
                </a:solidFill>
                <a:latin typeface="+mj-lt"/>
              </a:rPr>
              <a:t>(5%) </a:t>
            </a:r>
            <a:r>
              <a:rPr lang="en-US" sz="2400" dirty="0">
                <a:latin typeface="+mj-lt"/>
              </a:rPr>
              <a:t>n = 100, k = 5, Q(100,5) = 0.23</a:t>
            </a:r>
          </a:p>
          <a:p>
            <a:r>
              <a:rPr lang="en-US" sz="2400" dirty="0">
                <a:solidFill>
                  <a:srgbClr val="0070C0"/>
                </a:solidFill>
                <a:latin typeface="+mj-lt"/>
              </a:rPr>
              <a:t>(1%) </a:t>
            </a:r>
            <a:r>
              <a:rPr lang="en-US" sz="2400" dirty="0">
                <a:latin typeface="+mj-lt"/>
              </a:rPr>
              <a:t>n = 1000, k = 10, Q(1000,10) = 0.096</a:t>
            </a:r>
          </a:p>
          <a:p>
            <a:r>
              <a:rPr lang="en-US" sz="2400" dirty="0">
                <a:solidFill>
                  <a:srgbClr val="0070C0"/>
                </a:solidFill>
                <a:latin typeface="+mj-lt"/>
              </a:rPr>
              <a:t>(5%) </a:t>
            </a:r>
            <a:r>
              <a:rPr lang="en-US" sz="2400" dirty="0">
                <a:latin typeface="+mj-lt"/>
              </a:rPr>
              <a:t>n = 1000, k = 50, Q(1000, 50) = 0.928</a:t>
            </a:r>
          </a:p>
          <a:p>
            <a:endParaRPr lang="en-US" dirty="0"/>
          </a:p>
        </p:txBody>
      </p:sp>
      <p:sp>
        <p:nvSpPr>
          <p:cNvPr id="4" name="Slide Number Placeholder 3"/>
          <p:cNvSpPr>
            <a:spLocks noGrp="1"/>
          </p:cNvSpPr>
          <p:nvPr>
            <p:ph type="sldNum" sz="quarter" idx="12"/>
          </p:nvPr>
        </p:nvSpPr>
        <p:spPr/>
        <p:txBody>
          <a:bodyPr/>
          <a:lstStyle/>
          <a:p>
            <a:fld id="{F4F82B2C-7B16-4065-A8A5-701BDF4594DD}" type="slidenum">
              <a:rPr lang="en-US" smtClean="0"/>
              <a:t>50</a:t>
            </a:fld>
            <a:endParaRPr lang="en-US"/>
          </a:p>
        </p:txBody>
      </p:sp>
      <p:pic>
        <p:nvPicPr>
          <p:cNvPr id="5" name="Picture 4"/>
          <p:cNvPicPr>
            <a:picLocks noChangeAspect="1"/>
          </p:cNvPicPr>
          <p:nvPr/>
        </p:nvPicPr>
        <p:blipFill>
          <a:blip r:embed="rId2"/>
          <a:stretch>
            <a:fillRect/>
          </a:stretch>
        </p:blipFill>
        <p:spPr>
          <a:xfrm>
            <a:off x="6354536" y="2857184"/>
            <a:ext cx="2875784" cy="1187344"/>
          </a:xfrm>
          <a:prstGeom prst="rect">
            <a:avLst/>
          </a:prstGeom>
        </p:spPr>
      </p:pic>
      <p:sp>
        <p:nvSpPr>
          <p:cNvPr id="6" name="TextBox 5"/>
          <p:cNvSpPr txBox="1"/>
          <p:nvPr/>
        </p:nvSpPr>
        <p:spPr>
          <a:xfrm>
            <a:off x="7134820" y="3991423"/>
            <a:ext cx="4191000" cy="2308324"/>
          </a:xfrm>
          <a:prstGeom prst="rect">
            <a:avLst/>
          </a:prstGeom>
          <a:noFill/>
        </p:spPr>
        <p:txBody>
          <a:bodyPr wrap="square" rtlCol="0">
            <a:spAutoFit/>
          </a:bodyPr>
          <a:lstStyle/>
          <a:p>
            <a:pPr algn="ctr"/>
            <a:r>
              <a:rPr lang="en-US" sz="2400" dirty="0">
                <a:solidFill>
                  <a:srgbClr val="0070C0"/>
                </a:solidFill>
              </a:rPr>
              <a:t>Drawbacks – probabilistic bound for discovery time, can take very long sometimes</a:t>
            </a:r>
          </a:p>
          <a:p>
            <a:pPr algn="ctr"/>
            <a:endParaRPr lang="en-US" sz="2400" dirty="0">
              <a:solidFill>
                <a:srgbClr val="0070C0"/>
              </a:solidFill>
            </a:endParaRPr>
          </a:p>
          <a:p>
            <a:pPr algn="ctr"/>
            <a:r>
              <a:rPr lang="en-US" sz="2400" dirty="0">
                <a:solidFill>
                  <a:srgbClr val="FF0000"/>
                </a:solidFill>
              </a:rPr>
              <a:t>Can we do better in terms of the worst case?</a:t>
            </a:r>
          </a:p>
        </p:txBody>
      </p:sp>
    </p:spTree>
    <p:extLst>
      <p:ext uri="{BB962C8B-B14F-4D97-AF65-F5344CB8AC3E}">
        <p14:creationId xmlns:p14="http://schemas.microsoft.com/office/powerpoint/2010/main" val="1849459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3235" y="382248"/>
            <a:ext cx="11540837" cy="1485900"/>
          </a:xfrm>
        </p:spPr>
        <p:txBody>
          <a:bodyPr>
            <a:normAutofit/>
          </a:bodyPr>
          <a:lstStyle/>
          <a:p>
            <a:r>
              <a:rPr lang="en-US" dirty="0"/>
              <a:t>Asynchronous – Deterministic Bound </a:t>
            </a:r>
            <a:br>
              <a:rPr lang="en-US" dirty="0"/>
            </a:br>
            <a:br>
              <a:rPr lang="en-US" sz="1300" dirty="0"/>
            </a:br>
            <a:r>
              <a:rPr lang="en-US" sz="1400" dirty="0"/>
              <a:t>Yu-Chee Tseng, </a:t>
            </a:r>
            <a:r>
              <a:rPr lang="en-US" sz="1400" dirty="0" err="1"/>
              <a:t>Chih</a:t>
            </a:r>
            <a:r>
              <a:rPr lang="en-US" sz="1400" dirty="0"/>
              <a:t>-Shun Hsu, and Ten-</a:t>
            </a:r>
            <a:r>
              <a:rPr lang="en-US" sz="1400" dirty="0" err="1"/>
              <a:t>Yueng</a:t>
            </a:r>
            <a:r>
              <a:rPr lang="en-US" sz="1400" dirty="0"/>
              <a:t> Hsieh. Power-saving protocols for IEEE 802.11-based multi-hop ad hoc networks. In INFOCOM, 2002.</a:t>
            </a:r>
            <a:endParaRPr lang="en-US" sz="1300" dirty="0"/>
          </a:p>
        </p:txBody>
      </p:sp>
      <p:pic>
        <p:nvPicPr>
          <p:cNvPr id="5" name="Content Placeholder 4"/>
          <p:cNvPicPr>
            <a:picLocks noGrp="1" noChangeAspect="1"/>
          </p:cNvPicPr>
          <p:nvPr>
            <p:ph idx="1"/>
          </p:nvPr>
        </p:nvPicPr>
        <p:blipFill>
          <a:blip r:embed="rId2"/>
          <a:stretch>
            <a:fillRect/>
          </a:stretch>
        </p:blipFill>
        <p:spPr>
          <a:xfrm>
            <a:off x="659973" y="1638791"/>
            <a:ext cx="3562050" cy="3036094"/>
          </a:xfrm>
          <a:prstGeom prst="rect">
            <a:avLst/>
          </a:prstGeom>
        </p:spPr>
      </p:pic>
      <p:sp>
        <p:nvSpPr>
          <p:cNvPr id="4" name="Slide Number Placeholder 3"/>
          <p:cNvSpPr>
            <a:spLocks noGrp="1"/>
          </p:cNvSpPr>
          <p:nvPr>
            <p:ph type="sldNum" sz="quarter" idx="12"/>
          </p:nvPr>
        </p:nvSpPr>
        <p:spPr/>
        <p:txBody>
          <a:bodyPr/>
          <a:lstStyle/>
          <a:p>
            <a:fld id="{F4F82B2C-7B16-4065-A8A5-701BDF4594DD}" type="slidenum">
              <a:rPr lang="en-US" smtClean="0"/>
              <a:t>51</a:t>
            </a:fld>
            <a:endParaRPr lang="en-US"/>
          </a:p>
        </p:txBody>
      </p:sp>
      <p:pic>
        <p:nvPicPr>
          <p:cNvPr id="6" name="Picture 5"/>
          <p:cNvPicPr>
            <a:picLocks noChangeAspect="1"/>
          </p:cNvPicPr>
          <p:nvPr/>
        </p:nvPicPr>
        <p:blipFill>
          <a:blip r:embed="rId3"/>
          <a:stretch>
            <a:fillRect/>
          </a:stretch>
        </p:blipFill>
        <p:spPr>
          <a:xfrm>
            <a:off x="4437492" y="1914090"/>
            <a:ext cx="5383170" cy="2241140"/>
          </a:xfrm>
          <a:prstGeom prst="rect">
            <a:avLst/>
          </a:prstGeom>
        </p:spPr>
      </p:pic>
      <p:sp>
        <p:nvSpPr>
          <p:cNvPr id="7" name="TextBox 6"/>
          <p:cNvSpPr txBox="1"/>
          <p:nvPr/>
        </p:nvSpPr>
        <p:spPr>
          <a:xfrm>
            <a:off x="650448" y="4919360"/>
            <a:ext cx="10100680" cy="1569660"/>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mj-lt"/>
              </a:rPr>
              <a:t>Period is n</a:t>
            </a:r>
            <a:r>
              <a:rPr lang="en-US" sz="2400" baseline="30000" dirty="0">
                <a:latin typeface="+mj-lt"/>
              </a:rPr>
              <a:t>2</a:t>
            </a:r>
            <a:r>
              <a:rPr lang="en-US" sz="2400" dirty="0">
                <a:latin typeface="+mj-lt"/>
              </a:rPr>
              <a:t> slots, active slots = 2n – 1; Duty cycle = (2n-1)/ n</a:t>
            </a:r>
            <a:r>
              <a:rPr lang="en-US" sz="2400" baseline="30000" dirty="0">
                <a:latin typeface="+mj-lt"/>
              </a:rPr>
              <a:t>2</a:t>
            </a:r>
          </a:p>
          <a:p>
            <a:pPr marL="342900" indent="-342900">
              <a:buFont typeface="Arial" panose="020B0604020202020204" pitchFamily="34" charset="0"/>
              <a:buChar char="•"/>
            </a:pPr>
            <a:r>
              <a:rPr lang="en-US" sz="2400" dirty="0">
                <a:latin typeface="+mj-lt"/>
              </a:rPr>
              <a:t>n = 4, period = 16 slots, duty cycle = 43.75%</a:t>
            </a:r>
          </a:p>
          <a:p>
            <a:pPr marL="342900" indent="-342900">
              <a:buFont typeface="Arial" panose="020B0604020202020204" pitchFamily="34" charset="0"/>
              <a:buChar char="•"/>
            </a:pPr>
            <a:r>
              <a:rPr lang="en-US" sz="2400" dirty="0">
                <a:latin typeface="+mj-lt"/>
              </a:rPr>
              <a:t>n = 10, period = 100 slots, duty cycle = 19%</a:t>
            </a:r>
          </a:p>
          <a:p>
            <a:pPr marL="342900" indent="-342900">
              <a:buFont typeface="Arial" panose="020B0604020202020204" pitchFamily="34" charset="0"/>
              <a:buChar char="•"/>
            </a:pPr>
            <a:r>
              <a:rPr lang="en-US" sz="2400" dirty="0">
                <a:latin typeface="+mj-lt"/>
              </a:rPr>
              <a:t>n = 100, period = 10,000 slots, duty cycle ~ 2% </a:t>
            </a:r>
          </a:p>
        </p:txBody>
      </p:sp>
    </p:spTree>
    <p:extLst>
      <p:ext uri="{BB962C8B-B14F-4D97-AF65-F5344CB8AC3E}">
        <p14:creationId xmlns:p14="http://schemas.microsoft.com/office/powerpoint/2010/main" val="3062191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0820" y="191143"/>
            <a:ext cx="11540837" cy="1485900"/>
          </a:xfrm>
        </p:spPr>
        <p:txBody>
          <a:bodyPr>
            <a:normAutofit/>
          </a:bodyPr>
          <a:lstStyle/>
          <a:p>
            <a:r>
              <a:rPr lang="en-US" dirty="0"/>
              <a:t>Asynchronous – Different Starting Slot</a:t>
            </a:r>
            <a:br>
              <a:rPr lang="en-US" dirty="0"/>
            </a:br>
            <a:br>
              <a:rPr lang="en-US" sz="1300" dirty="0"/>
            </a:br>
            <a:endParaRPr lang="en-US" sz="1300" dirty="0"/>
          </a:p>
        </p:txBody>
      </p:sp>
      <p:sp>
        <p:nvSpPr>
          <p:cNvPr id="4" name="Slide Number Placeholder 3"/>
          <p:cNvSpPr>
            <a:spLocks noGrp="1"/>
          </p:cNvSpPr>
          <p:nvPr>
            <p:ph type="sldNum" sz="quarter" idx="12"/>
          </p:nvPr>
        </p:nvSpPr>
        <p:spPr/>
        <p:txBody>
          <a:bodyPr/>
          <a:lstStyle/>
          <a:p>
            <a:fld id="{F4F82B2C-7B16-4065-A8A5-701BDF4594DD}" type="slidenum">
              <a:rPr lang="en-US" smtClean="0"/>
              <a:t>52</a:t>
            </a:fld>
            <a:endParaRPr lang="en-US"/>
          </a:p>
        </p:txBody>
      </p:sp>
      <p:pic>
        <p:nvPicPr>
          <p:cNvPr id="6" name="Picture 5"/>
          <p:cNvPicPr>
            <a:picLocks noChangeAspect="1"/>
          </p:cNvPicPr>
          <p:nvPr/>
        </p:nvPicPr>
        <p:blipFill>
          <a:blip r:embed="rId2"/>
          <a:stretch>
            <a:fillRect/>
          </a:stretch>
        </p:blipFill>
        <p:spPr>
          <a:xfrm>
            <a:off x="2702188" y="1043150"/>
            <a:ext cx="3569100" cy="1485900"/>
          </a:xfrm>
          <a:prstGeom prst="rect">
            <a:avLst/>
          </a:prstGeom>
        </p:spPr>
      </p:pic>
      <p:sp>
        <p:nvSpPr>
          <p:cNvPr id="7" name="TextBox 6"/>
          <p:cNvSpPr txBox="1"/>
          <p:nvPr/>
        </p:nvSpPr>
        <p:spPr>
          <a:xfrm>
            <a:off x="650448" y="4919360"/>
            <a:ext cx="10100680" cy="1569660"/>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mj-lt"/>
              </a:rPr>
              <a:t>Starting point shifts by N slots </a:t>
            </a:r>
          </a:p>
          <a:p>
            <a:pPr marL="800100" lvl="1" indent="-342900">
              <a:buFont typeface="Arial" panose="020B0604020202020204" pitchFamily="34" charset="0"/>
              <a:buChar char="•"/>
            </a:pPr>
            <a:r>
              <a:rPr lang="en-US" sz="2400" dirty="0">
                <a:latin typeface="+mj-lt"/>
              </a:rPr>
              <a:t>time slots change from </a:t>
            </a:r>
            <a:r>
              <a:rPr lang="en-US" sz="2400" dirty="0" err="1">
                <a:latin typeface="+mj-lt"/>
              </a:rPr>
              <a:t>i</a:t>
            </a:r>
            <a:r>
              <a:rPr lang="en-US" sz="2400" dirty="0">
                <a:latin typeface="+mj-lt"/>
              </a:rPr>
              <a:t> to (</a:t>
            </a:r>
            <a:r>
              <a:rPr lang="en-US" sz="2400" dirty="0" err="1">
                <a:latin typeface="+mj-lt"/>
              </a:rPr>
              <a:t>i+N</a:t>
            </a:r>
            <a:r>
              <a:rPr lang="en-US" sz="2400" dirty="0">
                <a:latin typeface="+mj-lt"/>
              </a:rPr>
              <a:t>) mod 16</a:t>
            </a:r>
          </a:p>
          <a:p>
            <a:pPr marL="342900" indent="-342900">
              <a:buFont typeface="Arial" panose="020B0604020202020204" pitchFamily="34" charset="0"/>
              <a:buChar char="•"/>
            </a:pPr>
            <a:r>
              <a:rPr lang="en-US" sz="2400" dirty="0">
                <a:latin typeface="+mj-lt"/>
              </a:rPr>
              <a:t>Let N=2 (shift schedule of right table to the reference of the left table) </a:t>
            </a:r>
          </a:p>
          <a:p>
            <a:pPr marL="800100" lvl="1" indent="-342900">
              <a:buFont typeface="Arial" panose="020B0604020202020204" pitchFamily="34" charset="0"/>
              <a:buChar char="•"/>
            </a:pPr>
            <a:r>
              <a:rPr lang="en-US" sz="2400" dirty="0">
                <a:latin typeface="+mj-lt"/>
              </a:rPr>
              <a:t>{2,6,8,9,10,11,14} becomes {4,8,10,11,12,13,0} </a:t>
            </a:r>
          </a:p>
        </p:txBody>
      </p:sp>
      <p:graphicFrame>
        <p:nvGraphicFramePr>
          <p:cNvPr id="9" name="Table 8">
            <a:extLst>
              <a:ext uri="{FF2B5EF4-FFF2-40B4-BE49-F238E27FC236}">
                <a16:creationId xmlns:a16="http://schemas.microsoft.com/office/drawing/2014/main" id="{1BB84B00-1A52-4E01-BF5E-E12306591D2C}"/>
              </a:ext>
            </a:extLst>
          </p:cNvPr>
          <p:cNvGraphicFramePr>
            <a:graphicFrameLocks noGrp="1"/>
          </p:cNvGraphicFramePr>
          <p:nvPr/>
        </p:nvGraphicFramePr>
        <p:xfrm>
          <a:off x="1285380" y="2638107"/>
          <a:ext cx="2833616" cy="2241140"/>
        </p:xfrm>
        <a:graphic>
          <a:graphicData uri="http://schemas.openxmlformats.org/drawingml/2006/table">
            <a:tbl>
              <a:tblPr firstRow="1" bandRow="1">
                <a:tableStyleId>{5C22544A-7EE6-4342-B048-85BDC9FD1C3A}</a:tableStyleId>
              </a:tblPr>
              <a:tblGrid>
                <a:gridCol w="708404">
                  <a:extLst>
                    <a:ext uri="{9D8B030D-6E8A-4147-A177-3AD203B41FA5}">
                      <a16:colId xmlns:a16="http://schemas.microsoft.com/office/drawing/2014/main" val="1501062325"/>
                    </a:ext>
                  </a:extLst>
                </a:gridCol>
                <a:gridCol w="708404">
                  <a:extLst>
                    <a:ext uri="{9D8B030D-6E8A-4147-A177-3AD203B41FA5}">
                      <a16:colId xmlns:a16="http://schemas.microsoft.com/office/drawing/2014/main" val="2874966014"/>
                    </a:ext>
                  </a:extLst>
                </a:gridCol>
                <a:gridCol w="708404">
                  <a:extLst>
                    <a:ext uri="{9D8B030D-6E8A-4147-A177-3AD203B41FA5}">
                      <a16:colId xmlns:a16="http://schemas.microsoft.com/office/drawing/2014/main" val="1820794699"/>
                    </a:ext>
                  </a:extLst>
                </a:gridCol>
                <a:gridCol w="708404">
                  <a:extLst>
                    <a:ext uri="{9D8B030D-6E8A-4147-A177-3AD203B41FA5}">
                      <a16:colId xmlns:a16="http://schemas.microsoft.com/office/drawing/2014/main" val="614179437"/>
                    </a:ext>
                  </a:extLst>
                </a:gridCol>
              </a:tblGrid>
              <a:tr h="560285">
                <a:tc>
                  <a:txBody>
                    <a:bodyPr/>
                    <a:lstStyle/>
                    <a:p>
                      <a:pPr algn="ctr"/>
                      <a:r>
                        <a:rPr lang="en-US" dirty="0">
                          <a:solidFill>
                            <a:schemeClr val="tx1"/>
                          </a:solidFill>
                        </a:rPr>
                        <a:t>0</a:t>
                      </a:r>
                      <a:endParaRPr lang="en-SG" dirty="0">
                        <a:solidFill>
                          <a:schemeClr val="tx1"/>
                        </a:solidFill>
                      </a:endParaRPr>
                    </a:p>
                  </a:txBody>
                  <a:tcPr/>
                </a:tc>
                <a:tc>
                  <a:txBody>
                    <a:bodyPr/>
                    <a:lstStyle/>
                    <a:p>
                      <a:pPr algn="ctr"/>
                      <a:r>
                        <a:rPr lang="en-US" dirty="0">
                          <a:solidFill>
                            <a:schemeClr val="tx1"/>
                          </a:solidFill>
                        </a:rPr>
                        <a:t>1</a:t>
                      </a:r>
                      <a:endParaRPr lang="en-SG" dirty="0">
                        <a:solidFill>
                          <a:schemeClr val="tx1"/>
                        </a:solidFill>
                      </a:endParaRPr>
                    </a:p>
                  </a:txBody>
                  <a:tcPr>
                    <a:solidFill>
                      <a:schemeClr val="tx1">
                        <a:lumMod val="50000"/>
                        <a:lumOff val="50000"/>
                      </a:schemeClr>
                    </a:solidFill>
                  </a:tcPr>
                </a:tc>
                <a:tc>
                  <a:txBody>
                    <a:bodyPr/>
                    <a:lstStyle/>
                    <a:p>
                      <a:pPr algn="ctr"/>
                      <a:r>
                        <a:rPr lang="en-US" dirty="0">
                          <a:solidFill>
                            <a:schemeClr val="tx1"/>
                          </a:solidFill>
                        </a:rPr>
                        <a:t>2</a:t>
                      </a:r>
                      <a:endParaRPr lang="en-SG" dirty="0">
                        <a:solidFill>
                          <a:schemeClr val="tx1"/>
                        </a:solidFill>
                      </a:endParaRPr>
                    </a:p>
                  </a:txBody>
                  <a:tcPr/>
                </a:tc>
                <a:tc>
                  <a:txBody>
                    <a:bodyPr/>
                    <a:lstStyle/>
                    <a:p>
                      <a:pPr algn="ctr"/>
                      <a:r>
                        <a:rPr lang="en-US" dirty="0">
                          <a:solidFill>
                            <a:schemeClr val="tx1"/>
                          </a:solidFill>
                        </a:rPr>
                        <a:t>3</a:t>
                      </a:r>
                      <a:endParaRPr lang="en-SG" dirty="0">
                        <a:solidFill>
                          <a:schemeClr val="tx1"/>
                        </a:solidFill>
                      </a:endParaRPr>
                    </a:p>
                  </a:txBody>
                  <a:tcPr/>
                </a:tc>
                <a:extLst>
                  <a:ext uri="{0D108BD9-81ED-4DB2-BD59-A6C34878D82A}">
                    <a16:rowId xmlns:a16="http://schemas.microsoft.com/office/drawing/2014/main" val="3249879239"/>
                  </a:ext>
                </a:extLst>
              </a:tr>
              <a:tr h="560285">
                <a:tc>
                  <a:txBody>
                    <a:bodyPr/>
                    <a:lstStyle/>
                    <a:p>
                      <a:pPr algn="ctr"/>
                      <a:r>
                        <a:rPr lang="en-US" dirty="0">
                          <a:solidFill>
                            <a:schemeClr val="tx1"/>
                          </a:solidFill>
                        </a:rPr>
                        <a:t>4</a:t>
                      </a:r>
                      <a:endParaRPr lang="en-SG" dirty="0">
                        <a:solidFill>
                          <a:schemeClr val="tx1"/>
                        </a:solidFill>
                      </a:endParaRPr>
                    </a:p>
                  </a:txBody>
                  <a:tcPr/>
                </a:tc>
                <a:tc>
                  <a:txBody>
                    <a:bodyPr/>
                    <a:lstStyle/>
                    <a:p>
                      <a:pPr algn="ctr"/>
                      <a:r>
                        <a:rPr lang="en-US" dirty="0">
                          <a:solidFill>
                            <a:schemeClr val="tx1"/>
                          </a:solidFill>
                        </a:rPr>
                        <a:t>5</a:t>
                      </a:r>
                      <a:endParaRPr lang="en-SG" dirty="0">
                        <a:solidFill>
                          <a:schemeClr val="tx1"/>
                        </a:solidFill>
                      </a:endParaRPr>
                    </a:p>
                  </a:txBody>
                  <a:tcPr>
                    <a:solidFill>
                      <a:schemeClr val="tx1">
                        <a:lumMod val="50000"/>
                        <a:lumOff val="50000"/>
                      </a:schemeClr>
                    </a:solidFill>
                  </a:tcPr>
                </a:tc>
                <a:tc>
                  <a:txBody>
                    <a:bodyPr/>
                    <a:lstStyle/>
                    <a:p>
                      <a:pPr algn="ctr"/>
                      <a:r>
                        <a:rPr lang="en-US" dirty="0">
                          <a:solidFill>
                            <a:schemeClr val="tx1"/>
                          </a:solidFill>
                        </a:rPr>
                        <a:t>6</a:t>
                      </a:r>
                      <a:endParaRPr lang="en-SG" dirty="0">
                        <a:solidFill>
                          <a:schemeClr val="tx1"/>
                        </a:solidFill>
                      </a:endParaRPr>
                    </a:p>
                  </a:txBody>
                  <a:tcPr/>
                </a:tc>
                <a:tc>
                  <a:txBody>
                    <a:bodyPr/>
                    <a:lstStyle/>
                    <a:p>
                      <a:pPr algn="ctr"/>
                      <a:r>
                        <a:rPr lang="en-US" dirty="0">
                          <a:solidFill>
                            <a:schemeClr val="tx1"/>
                          </a:solidFill>
                        </a:rPr>
                        <a:t>7</a:t>
                      </a:r>
                      <a:endParaRPr lang="en-SG" dirty="0">
                        <a:solidFill>
                          <a:schemeClr val="tx1"/>
                        </a:solidFill>
                      </a:endParaRPr>
                    </a:p>
                  </a:txBody>
                  <a:tcPr/>
                </a:tc>
                <a:extLst>
                  <a:ext uri="{0D108BD9-81ED-4DB2-BD59-A6C34878D82A}">
                    <a16:rowId xmlns:a16="http://schemas.microsoft.com/office/drawing/2014/main" val="3161203345"/>
                  </a:ext>
                </a:extLst>
              </a:tr>
              <a:tr h="560285">
                <a:tc>
                  <a:txBody>
                    <a:bodyPr/>
                    <a:lstStyle/>
                    <a:p>
                      <a:pPr algn="ctr"/>
                      <a:r>
                        <a:rPr lang="en-US" dirty="0">
                          <a:solidFill>
                            <a:schemeClr val="tx1"/>
                          </a:solidFill>
                        </a:rPr>
                        <a:t>8</a:t>
                      </a:r>
                      <a:endParaRPr lang="en-SG" dirty="0">
                        <a:solidFill>
                          <a:schemeClr val="tx1"/>
                        </a:solidFill>
                      </a:endParaRPr>
                    </a:p>
                  </a:txBody>
                  <a:tcPr/>
                </a:tc>
                <a:tc>
                  <a:txBody>
                    <a:bodyPr/>
                    <a:lstStyle/>
                    <a:p>
                      <a:pPr algn="ctr"/>
                      <a:r>
                        <a:rPr lang="en-US" dirty="0">
                          <a:solidFill>
                            <a:schemeClr val="tx1"/>
                          </a:solidFill>
                        </a:rPr>
                        <a:t>9</a:t>
                      </a:r>
                      <a:endParaRPr lang="en-SG" dirty="0">
                        <a:solidFill>
                          <a:schemeClr val="tx1"/>
                        </a:solidFill>
                      </a:endParaRPr>
                    </a:p>
                  </a:txBody>
                  <a:tcPr>
                    <a:solidFill>
                      <a:schemeClr val="tx1">
                        <a:lumMod val="50000"/>
                        <a:lumOff val="50000"/>
                      </a:schemeClr>
                    </a:solidFill>
                  </a:tcPr>
                </a:tc>
                <a:tc>
                  <a:txBody>
                    <a:bodyPr/>
                    <a:lstStyle/>
                    <a:p>
                      <a:pPr algn="ctr"/>
                      <a:r>
                        <a:rPr lang="en-US" dirty="0">
                          <a:solidFill>
                            <a:schemeClr val="tx1"/>
                          </a:solidFill>
                        </a:rPr>
                        <a:t>10</a:t>
                      </a:r>
                      <a:endParaRPr lang="en-SG" dirty="0">
                        <a:solidFill>
                          <a:schemeClr val="tx1"/>
                        </a:solidFill>
                      </a:endParaRPr>
                    </a:p>
                  </a:txBody>
                  <a:tcPr/>
                </a:tc>
                <a:tc>
                  <a:txBody>
                    <a:bodyPr/>
                    <a:lstStyle/>
                    <a:p>
                      <a:pPr algn="ctr"/>
                      <a:r>
                        <a:rPr lang="en-US" dirty="0">
                          <a:solidFill>
                            <a:schemeClr val="tx1"/>
                          </a:solidFill>
                        </a:rPr>
                        <a:t>11</a:t>
                      </a:r>
                      <a:endParaRPr lang="en-SG" dirty="0">
                        <a:solidFill>
                          <a:schemeClr val="tx1"/>
                        </a:solidFill>
                      </a:endParaRPr>
                    </a:p>
                  </a:txBody>
                  <a:tcPr/>
                </a:tc>
                <a:extLst>
                  <a:ext uri="{0D108BD9-81ED-4DB2-BD59-A6C34878D82A}">
                    <a16:rowId xmlns:a16="http://schemas.microsoft.com/office/drawing/2014/main" val="3059403328"/>
                  </a:ext>
                </a:extLst>
              </a:tr>
              <a:tr h="560285">
                <a:tc>
                  <a:txBody>
                    <a:bodyPr/>
                    <a:lstStyle/>
                    <a:p>
                      <a:pPr algn="ctr"/>
                      <a:r>
                        <a:rPr lang="en-US" dirty="0">
                          <a:solidFill>
                            <a:schemeClr val="tx1"/>
                          </a:solidFill>
                        </a:rPr>
                        <a:t>12</a:t>
                      </a:r>
                      <a:endParaRPr lang="en-SG" dirty="0">
                        <a:solidFill>
                          <a:schemeClr val="tx1"/>
                        </a:solidFill>
                      </a:endParaRPr>
                    </a:p>
                  </a:txBody>
                  <a:tcPr/>
                </a:tc>
                <a:tc>
                  <a:txBody>
                    <a:bodyPr/>
                    <a:lstStyle/>
                    <a:p>
                      <a:pPr algn="ctr"/>
                      <a:r>
                        <a:rPr lang="en-US" dirty="0">
                          <a:solidFill>
                            <a:schemeClr val="tx1"/>
                          </a:solidFill>
                        </a:rPr>
                        <a:t>13</a:t>
                      </a:r>
                      <a:endParaRPr lang="en-SG" dirty="0">
                        <a:solidFill>
                          <a:schemeClr val="tx1"/>
                        </a:solidFill>
                      </a:endParaRPr>
                    </a:p>
                  </a:txBody>
                  <a:tcPr>
                    <a:solidFill>
                      <a:schemeClr val="tx1">
                        <a:lumMod val="50000"/>
                        <a:lumOff val="50000"/>
                      </a:schemeClr>
                    </a:solidFill>
                  </a:tcPr>
                </a:tc>
                <a:tc>
                  <a:txBody>
                    <a:bodyPr/>
                    <a:lstStyle/>
                    <a:p>
                      <a:pPr algn="ctr"/>
                      <a:r>
                        <a:rPr lang="en-US" dirty="0">
                          <a:solidFill>
                            <a:schemeClr val="tx1"/>
                          </a:solidFill>
                        </a:rPr>
                        <a:t>14</a:t>
                      </a:r>
                      <a:endParaRPr lang="en-SG" dirty="0">
                        <a:solidFill>
                          <a:schemeClr val="tx1"/>
                        </a:solidFill>
                      </a:endParaRPr>
                    </a:p>
                  </a:txBody>
                  <a:tcPr/>
                </a:tc>
                <a:tc>
                  <a:txBody>
                    <a:bodyPr/>
                    <a:lstStyle/>
                    <a:p>
                      <a:pPr algn="ctr"/>
                      <a:r>
                        <a:rPr lang="en-US" dirty="0">
                          <a:solidFill>
                            <a:schemeClr val="tx1"/>
                          </a:solidFill>
                        </a:rPr>
                        <a:t>15</a:t>
                      </a:r>
                      <a:endParaRPr lang="en-SG" dirty="0">
                        <a:solidFill>
                          <a:schemeClr val="tx1"/>
                        </a:solidFill>
                      </a:endParaRPr>
                    </a:p>
                  </a:txBody>
                  <a:tcPr/>
                </a:tc>
                <a:extLst>
                  <a:ext uri="{0D108BD9-81ED-4DB2-BD59-A6C34878D82A}">
                    <a16:rowId xmlns:a16="http://schemas.microsoft.com/office/drawing/2014/main" val="3793311850"/>
                  </a:ext>
                </a:extLst>
              </a:tr>
            </a:tbl>
          </a:graphicData>
        </a:graphic>
      </p:graphicFrame>
      <p:graphicFrame>
        <p:nvGraphicFramePr>
          <p:cNvPr id="10" name="Table 9">
            <a:extLst>
              <a:ext uri="{FF2B5EF4-FFF2-40B4-BE49-F238E27FC236}">
                <a16:creationId xmlns:a16="http://schemas.microsoft.com/office/drawing/2014/main" id="{3840CC07-3A78-4F3E-8FCD-2DE522978672}"/>
              </a:ext>
            </a:extLst>
          </p:cNvPr>
          <p:cNvGraphicFramePr>
            <a:graphicFrameLocks noGrp="1"/>
          </p:cNvGraphicFramePr>
          <p:nvPr/>
        </p:nvGraphicFramePr>
        <p:xfrm>
          <a:off x="4679192" y="2638107"/>
          <a:ext cx="2833616" cy="2241140"/>
        </p:xfrm>
        <a:graphic>
          <a:graphicData uri="http://schemas.openxmlformats.org/drawingml/2006/table">
            <a:tbl>
              <a:tblPr firstRow="1" bandRow="1">
                <a:tableStyleId>{5C22544A-7EE6-4342-B048-85BDC9FD1C3A}</a:tableStyleId>
              </a:tblPr>
              <a:tblGrid>
                <a:gridCol w="708404">
                  <a:extLst>
                    <a:ext uri="{9D8B030D-6E8A-4147-A177-3AD203B41FA5}">
                      <a16:colId xmlns:a16="http://schemas.microsoft.com/office/drawing/2014/main" val="1501062325"/>
                    </a:ext>
                  </a:extLst>
                </a:gridCol>
                <a:gridCol w="708404">
                  <a:extLst>
                    <a:ext uri="{9D8B030D-6E8A-4147-A177-3AD203B41FA5}">
                      <a16:colId xmlns:a16="http://schemas.microsoft.com/office/drawing/2014/main" val="2874966014"/>
                    </a:ext>
                  </a:extLst>
                </a:gridCol>
                <a:gridCol w="708404">
                  <a:extLst>
                    <a:ext uri="{9D8B030D-6E8A-4147-A177-3AD203B41FA5}">
                      <a16:colId xmlns:a16="http://schemas.microsoft.com/office/drawing/2014/main" val="1820794699"/>
                    </a:ext>
                  </a:extLst>
                </a:gridCol>
                <a:gridCol w="708404">
                  <a:extLst>
                    <a:ext uri="{9D8B030D-6E8A-4147-A177-3AD203B41FA5}">
                      <a16:colId xmlns:a16="http://schemas.microsoft.com/office/drawing/2014/main" val="614179437"/>
                    </a:ext>
                  </a:extLst>
                </a:gridCol>
              </a:tblGrid>
              <a:tr h="560285">
                <a:tc>
                  <a:txBody>
                    <a:bodyPr/>
                    <a:lstStyle/>
                    <a:p>
                      <a:pPr algn="ctr"/>
                      <a:r>
                        <a:rPr lang="en-US" dirty="0">
                          <a:solidFill>
                            <a:schemeClr val="tx1"/>
                          </a:solidFill>
                        </a:rPr>
                        <a:t>0</a:t>
                      </a:r>
                      <a:endParaRPr lang="en-SG" dirty="0">
                        <a:solidFill>
                          <a:schemeClr val="tx1"/>
                        </a:solidFill>
                      </a:endParaRPr>
                    </a:p>
                  </a:txBody>
                  <a:tcPr>
                    <a:solidFill>
                      <a:schemeClr val="tx1">
                        <a:lumMod val="50000"/>
                        <a:lumOff val="50000"/>
                      </a:schemeClr>
                    </a:solidFill>
                  </a:tcPr>
                </a:tc>
                <a:tc>
                  <a:txBody>
                    <a:bodyPr/>
                    <a:lstStyle/>
                    <a:p>
                      <a:pPr algn="ctr"/>
                      <a:r>
                        <a:rPr lang="en-US" dirty="0">
                          <a:solidFill>
                            <a:schemeClr val="tx1"/>
                          </a:solidFill>
                        </a:rPr>
                        <a:t>1</a:t>
                      </a:r>
                      <a:endParaRPr lang="en-SG" dirty="0">
                        <a:solidFill>
                          <a:schemeClr val="tx1"/>
                        </a:solidFill>
                      </a:endParaRPr>
                    </a:p>
                  </a:txBody>
                  <a:tcPr>
                    <a:solidFill>
                      <a:schemeClr val="bg1">
                        <a:lumMod val="95000"/>
                      </a:schemeClr>
                    </a:solidFill>
                  </a:tcPr>
                </a:tc>
                <a:tc>
                  <a:txBody>
                    <a:bodyPr/>
                    <a:lstStyle/>
                    <a:p>
                      <a:pPr algn="ctr"/>
                      <a:r>
                        <a:rPr lang="en-US" dirty="0">
                          <a:solidFill>
                            <a:schemeClr val="tx1"/>
                          </a:solidFill>
                        </a:rPr>
                        <a:t>2</a:t>
                      </a:r>
                      <a:endParaRPr lang="en-SG" dirty="0">
                        <a:solidFill>
                          <a:schemeClr val="tx1"/>
                        </a:solidFill>
                      </a:endParaRPr>
                    </a:p>
                  </a:txBody>
                  <a:tcPr>
                    <a:solidFill>
                      <a:schemeClr val="bg1">
                        <a:lumMod val="95000"/>
                      </a:schemeClr>
                    </a:solidFill>
                  </a:tcPr>
                </a:tc>
                <a:tc>
                  <a:txBody>
                    <a:bodyPr/>
                    <a:lstStyle/>
                    <a:p>
                      <a:pPr algn="ctr"/>
                      <a:r>
                        <a:rPr lang="en-US" dirty="0">
                          <a:solidFill>
                            <a:schemeClr val="tx1"/>
                          </a:solidFill>
                        </a:rPr>
                        <a:t>3</a:t>
                      </a:r>
                      <a:endParaRPr lang="en-SG" dirty="0">
                        <a:solidFill>
                          <a:schemeClr val="tx1"/>
                        </a:solidFill>
                      </a:endParaRPr>
                    </a:p>
                  </a:txBody>
                  <a:tcPr>
                    <a:solidFill>
                      <a:schemeClr val="bg1">
                        <a:lumMod val="95000"/>
                      </a:schemeClr>
                    </a:solidFill>
                  </a:tcPr>
                </a:tc>
                <a:extLst>
                  <a:ext uri="{0D108BD9-81ED-4DB2-BD59-A6C34878D82A}">
                    <a16:rowId xmlns:a16="http://schemas.microsoft.com/office/drawing/2014/main" val="3249879239"/>
                  </a:ext>
                </a:extLst>
              </a:tr>
              <a:tr h="560285">
                <a:tc>
                  <a:txBody>
                    <a:bodyPr/>
                    <a:lstStyle/>
                    <a:p>
                      <a:pPr algn="ctr"/>
                      <a:r>
                        <a:rPr lang="en-US" dirty="0">
                          <a:solidFill>
                            <a:schemeClr val="tx1"/>
                          </a:solidFill>
                        </a:rPr>
                        <a:t>4</a:t>
                      </a:r>
                      <a:endParaRPr lang="en-SG" dirty="0">
                        <a:solidFill>
                          <a:schemeClr val="tx1"/>
                        </a:solidFill>
                      </a:endParaRPr>
                    </a:p>
                  </a:txBody>
                  <a:tcPr>
                    <a:solidFill>
                      <a:schemeClr val="tx1">
                        <a:lumMod val="50000"/>
                        <a:lumOff val="50000"/>
                      </a:schemeClr>
                    </a:solidFill>
                  </a:tcPr>
                </a:tc>
                <a:tc>
                  <a:txBody>
                    <a:bodyPr/>
                    <a:lstStyle/>
                    <a:p>
                      <a:pPr algn="ctr"/>
                      <a:r>
                        <a:rPr lang="en-US" dirty="0">
                          <a:solidFill>
                            <a:schemeClr val="tx1">
                              <a:lumMod val="85000"/>
                              <a:lumOff val="15000"/>
                            </a:schemeClr>
                          </a:solidFill>
                        </a:rPr>
                        <a:t>5</a:t>
                      </a:r>
                      <a:endParaRPr lang="en-SG" dirty="0">
                        <a:solidFill>
                          <a:schemeClr val="tx1">
                            <a:lumMod val="85000"/>
                            <a:lumOff val="15000"/>
                          </a:schemeClr>
                        </a:solidFill>
                      </a:endParaRPr>
                    </a:p>
                  </a:txBody>
                  <a:tcPr>
                    <a:solidFill>
                      <a:schemeClr val="bg1">
                        <a:lumMod val="95000"/>
                      </a:schemeClr>
                    </a:solidFill>
                  </a:tcPr>
                </a:tc>
                <a:tc>
                  <a:txBody>
                    <a:bodyPr/>
                    <a:lstStyle/>
                    <a:p>
                      <a:pPr algn="ctr"/>
                      <a:r>
                        <a:rPr lang="en-US" dirty="0">
                          <a:solidFill>
                            <a:schemeClr val="tx1"/>
                          </a:solidFill>
                        </a:rPr>
                        <a:t>6</a:t>
                      </a:r>
                      <a:endParaRPr lang="en-SG" dirty="0">
                        <a:solidFill>
                          <a:schemeClr val="tx1"/>
                        </a:solidFill>
                      </a:endParaRPr>
                    </a:p>
                  </a:txBody>
                  <a:tcPr>
                    <a:solidFill>
                      <a:schemeClr val="bg1">
                        <a:lumMod val="95000"/>
                      </a:schemeClr>
                    </a:solidFill>
                  </a:tcPr>
                </a:tc>
                <a:tc>
                  <a:txBody>
                    <a:bodyPr/>
                    <a:lstStyle/>
                    <a:p>
                      <a:pPr algn="ctr"/>
                      <a:r>
                        <a:rPr lang="en-US" dirty="0">
                          <a:solidFill>
                            <a:schemeClr val="tx1"/>
                          </a:solidFill>
                        </a:rPr>
                        <a:t>7</a:t>
                      </a:r>
                      <a:endParaRPr lang="en-SG" dirty="0">
                        <a:solidFill>
                          <a:schemeClr val="tx1"/>
                        </a:solidFill>
                      </a:endParaRPr>
                    </a:p>
                  </a:txBody>
                  <a:tcPr>
                    <a:solidFill>
                      <a:schemeClr val="bg1">
                        <a:lumMod val="95000"/>
                      </a:schemeClr>
                    </a:solidFill>
                  </a:tcPr>
                </a:tc>
                <a:extLst>
                  <a:ext uri="{0D108BD9-81ED-4DB2-BD59-A6C34878D82A}">
                    <a16:rowId xmlns:a16="http://schemas.microsoft.com/office/drawing/2014/main" val="3161203345"/>
                  </a:ext>
                </a:extLst>
              </a:tr>
              <a:tr h="560285">
                <a:tc>
                  <a:txBody>
                    <a:bodyPr/>
                    <a:lstStyle/>
                    <a:p>
                      <a:pPr algn="ctr"/>
                      <a:r>
                        <a:rPr lang="en-US" dirty="0">
                          <a:solidFill>
                            <a:schemeClr val="tx1"/>
                          </a:solidFill>
                        </a:rPr>
                        <a:t>8</a:t>
                      </a:r>
                      <a:endParaRPr lang="en-SG" dirty="0">
                        <a:solidFill>
                          <a:schemeClr val="tx1"/>
                        </a:solidFill>
                      </a:endParaRPr>
                    </a:p>
                  </a:txBody>
                  <a:tcPr>
                    <a:solidFill>
                      <a:schemeClr val="tx1">
                        <a:lumMod val="50000"/>
                        <a:lumOff val="50000"/>
                      </a:schemeClr>
                    </a:solidFill>
                  </a:tcPr>
                </a:tc>
                <a:tc>
                  <a:txBody>
                    <a:bodyPr/>
                    <a:lstStyle/>
                    <a:p>
                      <a:pPr algn="ctr"/>
                      <a:r>
                        <a:rPr lang="en-US" dirty="0">
                          <a:solidFill>
                            <a:schemeClr val="tx1">
                              <a:lumMod val="85000"/>
                              <a:lumOff val="15000"/>
                            </a:schemeClr>
                          </a:solidFill>
                        </a:rPr>
                        <a:t>9</a:t>
                      </a:r>
                      <a:endParaRPr lang="en-SG" dirty="0">
                        <a:solidFill>
                          <a:schemeClr val="tx1">
                            <a:lumMod val="85000"/>
                            <a:lumOff val="15000"/>
                          </a:schemeClr>
                        </a:solidFill>
                      </a:endParaRPr>
                    </a:p>
                  </a:txBody>
                  <a:tcPr>
                    <a:solidFill>
                      <a:schemeClr val="bg1">
                        <a:lumMod val="95000"/>
                      </a:schemeClr>
                    </a:solidFill>
                  </a:tcPr>
                </a:tc>
                <a:tc>
                  <a:txBody>
                    <a:bodyPr/>
                    <a:lstStyle/>
                    <a:p>
                      <a:pPr algn="ctr"/>
                      <a:r>
                        <a:rPr lang="en-US" dirty="0">
                          <a:solidFill>
                            <a:schemeClr val="tx1"/>
                          </a:solidFill>
                        </a:rPr>
                        <a:t>10</a:t>
                      </a:r>
                      <a:endParaRPr lang="en-SG" dirty="0">
                        <a:solidFill>
                          <a:schemeClr val="tx1"/>
                        </a:solidFill>
                      </a:endParaRPr>
                    </a:p>
                  </a:txBody>
                  <a:tcPr>
                    <a:solidFill>
                      <a:schemeClr val="tx1">
                        <a:lumMod val="50000"/>
                        <a:lumOff val="50000"/>
                      </a:schemeClr>
                    </a:solidFill>
                  </a:tcPr>
                </a:tc>
                <a:tc>
                  <a:txBody>
                    <a:bodyPr/>
                    <a:lstStyle/>
                    <a:p>
                      <a:pPr algn="ctr"/>
                      <a:r>
                        <a:rPr lang="en-US" dirty="0">
                          <a:solidFill>
                            <a:schemeClr val="tx1"/>
                          </a:solidFill>
                        </a:rPr>
                        <a:t>11</a:t>
                      </a:r>
                      <a:endParaRPr lang="en-SG" dirty="0">
                        <a:solidFill>
                          <a:schemeClr val="tx1"/>
                        </a:solidFill>
                      </a:endParaRPr>
                    </a:p>
                  </a:txBody>
                  <a:tcPr>
                    <a:solidFill>
                      <a:schemeClr val="tx1">
                        <a:lumMod val="50000"/>
                        <a:lumOff val="50000"/>
                      </a:schemeClr>
                    </a:solidFill>
                  </a:tcPr>
                </a:tc>
                <a:extLst>
                  <a:ext uri="{0D108BD9-81ED-4DB2-BD59-A6C34878D82A}">
                    <a16:rowId xmlns:a16="http://schemas.microsoft.com/office/drawing/2014/main" val="3059403328"/>
                  </a:ext>
                </a:extLst>
              </a:tr>
              <a:tr h="560285">
                <a:tc>
                  <a:txBody>
                    <a:bodyPr/>
                    <a:lstStyle/>
                    <a:p>
                      <a:pPr algn="ctr"/>
                      <a:r>
                        <a:rPr lang="en-US" dirty="0">
                          <a:solidFill>
                            <a:schemeClr val="tx1"/>
                          </a:solidFill>
                        </a:rPr>
                        <a:t>12</a:t>
                      </a:r>
                      <a:endParaRPr lang="en-SG" dirty="0">
                        <a:solidFill>
                          <a:schemeClr val="tx1"/>
                        </a:solidFill>
                      </a:endParaRPr>
                    </a:p>
                  </a:txBody>
                  <a:tcPr>
                    <a:solidFill>
                      <a:schemeClr val="tx1">
                        <a:lumMod val="50000"/>
                        <a:lumOff val="50000"/>
                      </a:schemeClr>
                    </a:solidFill>
                  </a:tcPr>
                </a:tc>
                <a:tc>
                  <a:txBody>
                    <a:bodyPr/>
                    <a:lstStyle/>
                    <a:p>
                      <a:pPr algn="ctr"/>
                      <a:r>
                        <a:rPr lang="en-US" dirty="0">
                          <a:solidFill>
                            <a:schemeClr val="tx1">
                              <a:lumMod val="85000"/>
                              <a:lumOff val="15000"/>
                            </a:schemeClr>
                          </a:solidFill>
                        </a:rPr>
                        <a:t>13</a:t>
                      </a:r>
                      <a:endParaRPr lang="en-SG" dirty="0">
                        <a:solidFill>
                          <a:schemeClr val="tx1">
                            <a:lumMod val="85000"/>
                            <a:lumOff val="15000"/>
                          </a:schemeClr>
                        </a:solidFill>
                      </a:endParaRPr>
                    </a:p>
                  </a:txBody>
                  <a:tcPr>
                    <a:solidFill>
                      <a:schemeClr val="tx1">
                        <a:lumMod val="50000"/>
                        <a:lumOff val="50000"/>
                      </a:schemeClr>
                    </a:solidFill>
                  </a:tcPr>
                </a:tc>
                <a:tc>
                  <a:txBody>
                    <a:bodyPr/>
                    <a:lstStyle/>
                    <a:p>
                      <a:pPr algn="ctr"/>
                      <a:r>
                        <a:rPr lang="en-US" dirty="0">
                          <a:solidFill>
                            <a:schemeClr val="tx1"/>
                          </a:solidFill>
                        </a:rPr>
                        <a:t>14</a:t>
                      </a:r>
                      <a:endParaRPr lang="en-SG" dirty="0">
                        <a:solidFill>
                          <a:schemeClr val="tx1"/>
                        </a:solidFill>
                      </a:endParaRPr>
                    </a:p>
                  </a:txBody>
                  <a:tcPr>
                    <a:solidFill>
                      <a:schemeClr val="bg1">
                        <a:lumMod val="95000"/>
                      </a:schemeClr>
                    </a:solidFill>
                  </a:tcPr>
                </a:tc>
                <a:tc>
                  <a:txBody>
                    <a:bodyPr/>
                    <a:lstStyle/>
                    <a:p>
                      <a:pPr algn="ctr"/>
                      <a:r>
                        <a:rPr lang="en-US" dirty="0">
                          <a:solidFill>
                            <a:schemeClr val="tx1"/>
                          </a:solidFill>
                        </a:rPr>
                        <a:t>15</a:t>
                      </a:r>
                      <a:endParaRPr lang="en-SG" dirty="0">
                        <a:solidFill>
                          <a:schemeClr val="tx1"/>
                        </a:solidFill>
                      </a:endParaRPr>
                    </a:p>
                  </a:txBody>
                  <a:tcPr>
                    <a:solidFill>
                      <a:schemeClr val="bg1">
                        <a:lumMod val="95000"/>
                      </a:schemeClr>
                    </a:solidFill>
                  </a:tcPr>
                </a:tc>
                <a:extLst>
                  <a:ext uri="{0D108BD9-81ED-4DB2-BD59-A6C34878D82A}">
                    <a16:rowId xmlns:a16="http://schemas.microsoft.com/office/drawing/2014/main" val="3793311850"/>
                  </a:ext>
                </a:extLst>
              </a:tr>
            </a:tbl>
          </a:graphicData>
        </a:graphic>
      </p:graphicFrame>
    </p:spTree>
    <p:extLst>
      <p:ext uri="{BB962C8B-B14F-4D97-AF65-F5344CB8AC3E}">
        <p14:creationId xmlns:p14="http://schemas.microsoft.com/office/powerpoint/2010/main" val="3016325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00CA6-ED9E-4889-A45C-040903FA282E}"/>
              </a:ext>
            </a:extLst>
          </p:cNvPr>
          <p:cNvSpPr>
            <a:spLocks noGrp="1"/>
          </p:cNvSpPr>
          <p:nvPr>
            <p:ph type="title"/>
          </p:nvPr>
        </p:nvSpPr>
        <p:spPr/>
        <p:txBody>
          <a:bodyPr/>
          <a:lstStyle/>
          <a:p>
            <a:r>
              <a:rPr lang="en-US" dirty="0"/>
              <a:t>Some Limitations</a:t>
            </a:r>
            <a:endParaRPr lang="en-SG" dirty="0"/>
          </a:p>
        </p:txBody>
      </p:sp>
      <p:sp>
        <p:nvSpPr>
          <p:cNvPr id="3" name="Content Placeholder 2">
            <a:extLst>
              <a:ext uri="{FF2B5EF4-FFF2-40B4-BE49-F238E27FC236}">
                <a16:creationId xmlns:a16="http://schemas.microsoft.com/office/drawing/2014/main" id="{B6A570EE-5B94-4E40-A74F-3291F9FEB861}"/>
              </a:ext>
            </a:extLst>
          </p:cNvPr>
          <p:cNvSpPr>
            <a:spLocks noGrp="1"/>
          </p:cNvSpPr>
          <p:nvPr>
            <p:ph idx="1"/>
          </p:nvPr>
        </p:nvSpPr>
        <p:spPr>
          <a:xfrm>
            <a:off x="838200" y="1840807"/>
            <a:ext cx="9601200" cy="3581400"/>
          </a:xfrm>
        </p:spPr>
        <p:txBody>
          <a:bodyPr>
            <a:normAutofit/>
          </a:bodyPr>
          <a:lstStyle/>
          <a:p>
            <a:r>
              <a:rPr lang="en-US" sz="2400" dirty="0">
                <a:latin typeface="+mj-lt"/>
              </a:rPr>
              <a:t>Nodes choose same duty cycle</a:t>
            </a:r>
          </a:p>
          <a:p>
            <a:r>
              <a:rPr lang="en-US" sz="2400" dirty="0">
                <a:latin typeface="+mj-lt"/>
              </a:rPr>
              <a:t>Duty cycle ~ 1/n</a:t>
            </a:r>
          </a:p>
          <a:p>
            <a:r>
              <a:rPr lang="en-US" sz="2400" dirty="0">
                <a:latin typeface="+mj-lt"/>
              </a:rPr>
              <a:t>Worst case latency ~ n^2</a:t>
            </a:r>
            <a:endParaRPr lang="en-SG" sz="2400" dirty="0">
              <a:latin typeface="+mj-lt"/>
            </a:endParaRPr>
          </a:p>
        </p:txBody>
      </p:sp>
      <p:sp>
        <p:nvSpPr>
          <p:cNvPr id="4" name="Slide Number Placeholder 3">
            <a:extLst>
              <a:ext uri="{FF2B5EF4-FFF2-40B4-BE49-F238E27FC236}">
                <a16:creationId xmlns:a16="http://schemas.microsoft.com/office/drawing/2014/main" id="{AD1456C2-2AC3-4326-8EB6-366621730058}"/>
              </a:ext>
            </a:extLst>
          </p:cNvPr>
          <p:cNvSpPr>
            <a:spLocks noGrp="1"/>
          </p:cNvSpPr>
          <p:nvPr>
            <p:ph type="sldNum" sz="quarter" idx="12"/>
          </p:nvPr>
        </p:nvSpPr>
        <p:spPr/>
        <p:txBody>
          <a:bodyPr/>
          <a:lstStyle/>
          <a:p>
            <a:fld id="{F4F82B2C-7B16-4065-A8A5-701BDF4594DD}" type="slidenum">
              <a:rPr lang="en-US" smtClean="0"/>
              <a:t>53</a:t>
            </a:fld>
            <a:endParaRPr lang="en-US"/>
          </a:p>
        </p:txBody>
      </p:sp>
    </p:spTree>
    <p:extLst>
      <p:ext uri="{BB962C8B-B14F-4D97-AF65-F5344CB8AC3E}">
        <p14:creationId xmlns:p14="http://schemas.microsoft.com/office/powerpoint/2010/main" val="407797823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8BACD-AF12-422B-865E-50FEF387949C}"/>
              </a:ext>
            </a:extLst>
          </p:cNvPr>
          <p:cNvSpPr>
            <a:spLocks noGrp="1"/>
          </p:cNvSpPr>
          <p:nvPr>
            <p:ph type="title"/>
          </p:nvPr>
        </p:nvSpPr>
        <p:spPr>
          <a:xfrm>
            <a:off x="819419" y="574431"/>
            <a:ext cx="10679837" cy="914400"/>
          </a:xfrm>
        </p:spPr>
        <p:txBody>
          <a:bodyPr/>
          <a:lstStyle/>
          <a:p>
            <a:r>
              <a:rPr lang="en-US" dirty="0"/>
              <a:t>DISCO[1] – Another Asynchronous Algorithm </a:t>
            </a:r>
            <a:endParaRPr lang="en-SG" dirty="0"/>
          </a:p>
        </p:txBody>
      </p:sp>
      <p:sp>
        <p:nvSpPr>
          <p:cNvPr id="3" name="Content Placeholder 2">
            <a:extLst>
              <a:ext uri="{FF2B5EF4-FFF2-40B4-BE49-F238E27FC236}">
                <a16:creationId xmlns:a16="http://schemas.microsoft.com/office/drawing/2014/main" id="{327CCE7F-7032-4A92-A2B6-F86419E49570}"/>
              </a:ext>
            </a:extLst>
          </p:cNvPr>
          <p:cNvSpPr>
            <a:spLocks noGrp="1"/>
          </p:cNvSpPr>
          <p:nvPr>
            <p:ph idx="1"/>
          </p:nvPr>
        </p:nvSpPr>
        <p:spPr>
          <a:xfrm>
            <a:off x="1018286" y="1600200"/>
            <a:ext cx="10480970" cy="4343380"/>
          </a:xfrm>
        </p:spPr>
        <p:txBody>
          <a:bodyPr>
            <a:normAutofit lnSpcReduction="10000"/>
          </a:bodyPr>
          <a:lstStyle/>
          <a:p>
            <a:r>
              <a:rPr lang="en-US" dirty="0">
                <a:latin typeface="+mj-lt"/>
              </a:rPr>
              <a:t>Scheduling radio wake times at multiples of prime numbers to ensure deterministic discovery</a:t>
            </a:r>
          </a:p>
          <a:p>
            <a:pPr lvl="1"/>
            <a:r>
              <a:rPr lang="en-US" dirty="0">
                <a:latin typeface="+mj-lt"/>
              </a:rPr>
              <a:t>Nodes can have different duty cycles</a:t>
            </a:r>
          </a:p>
          <a:p>
            <a:r>
              <a:rPr lang="en-US" dirty="0">
                <a:latin typeface="+mj-lt"/>
              </a:rPr>
              <a:t>Version 0: A node </a:t>
            </a:r>
            <a:r>
              <a:rPr lang="en-US" i="1" dirty="0" err="1">
                <a:latin typeface="+mj-lt"/>
              </a:rPr>
              <a:t>i</a:t>
            </a:r>
            <a:r>
              <a:rPr lang="en-US" dirty="0">
                <a:latin typeface="+mj-lt"/>
              </a:rPr>
              <a:t> picks a prime number, say p</a:t>
            </a:r>
            <a:r>
              <a:rPr lang="en-US" baseline="-25000" dirty="0">
                <a:latin typeface="+mj-lt"/>
              </a:rPr>
              <a:t>i </a:t>
            </a:r>
            <a:r>
              <a:rPr lang="en-US" dirty="0">
                <a:latin typeface="+mj-lt"/>
              </a:rPr>
              <a:t>and wakes up p</a:t>
            </a:r>
            <a:r>
              <a:rPr lang="en-US" baseline="-25000" dirty="0">
                <a:latin typeface="+mj-lt"/>
              </a:rPr>
              <a:t>i </a:t>
            </a:r>
            <a:r>
              <a:rPr lang="en-US" dirty="0">
                <a:latin typeface="+mj-lt"/>
              </a:rPr>
              <a:t>timeslots, the duty cycle is (1/ p</a:t>
            </a:r>
            <a:r>
              <a:rPr lang="en-US" baseline="-25000" dirty="0">
                <a:latin typeface="+mj-lt"/>
              </a:rPr>
              <a:t>i</a:t>
            </a:r>
            <a:r>
              <a:rPr lang="en-US" dirty="0">
                <a:latin typeface="+mj-lt"/>
              </a:rPr>
              <a:t>). In the worst case, two nodes p</a:t>
            </a:r>
            <a:r>
              <a:rPr lang="en-US" baseline="-25000" dirty="0">
                <a:latin typeface="+mj-lt"/>
              </a:rPr>
              <a:t>i </a:t>
            </a:r>
            <a:r>
              <a:rPr lang="en-US" dirty="0">
                <a:latin typeface="+mj-lt"/>
              </a:rPr>
              <a:t> and </a:t>
            </a:r>
            <a:r>
              <a:rPr lang="en-US" dirty="0" err="1">
                <a:latin typeface="+mj-lt"/>
              </a:rPr>
              <a:t>p</a:t>
            </a:r>
            <a:r>
              <a:rPr lang="en-US" baseline="-25000" dirty="0" err="1">
                <a:latin typeface="+mj-lt"/>
              </a:rPr>
              <a:t>j</a:t>
            </a:r>
            <a:r>
              <a:rPr lang="en-US" dirty="0">
                <a:latin typeface="+mj-lt"/>
              </a:rPr>
              <a:t> will meet after (p</a:t>
            </a:r>
            <a:r>
              <a:rPr lang="en-US" baseline="-25000" dirty="0">
                <a:latin typeface="+mj-lt"/>
              </a:rPr>
              <a:t>i</a:t>
            </a:r>
            <a:r>
              <a:rPr lang="en-US" dirty="0">
                <a:latin typeface="+mj-lt"/>
              </a:rPr>
              <a:t> * </a:t>
            </a:r>
            <a:r>
              <a:rPr lang="en-US" dirty="0" err="1">
                <a:latin typeface="+mj-lt"/>
              </a:rPr>
              <a:t>p</a:t>
            </a:r>
            <a:r>
              <a:rPr lang="en-US" baseline="-25000" dirty="0" err="1">
                <a:latin typeface="+mj-lt"/>
              </a:rPr>
              <a:t>j</a:t>
            </a:r>
            <a:r>
              <a:rPr lang="en-US" dirty="0">
                <a:latin typeface="+mj-lt"/>
              </a:rPr>
              <a:t>) timeslots. </a:t>
            </a:r>
          </a:p>
          <a:p>
            <a:pPr lvl="1"/>
            <a:r>
              <a:rPr lang="en-US" dirty="0">
                <a:latin typeface="+mj-lt"/>
              </a:rPr>
              <a:t>Problem: what if both nodes pick the same prime number? </a:t>
            </a:r>
          </a:p>
          <a:p>
            <a:r>
              <a:rPr lang="en-US" dirty="0">
                <a:latin typeface="+mj-lt"/>
              </a:rPr>
              <a:t>Version 1: A nodes </a:t>
            </a:r>
            <a:r>
              <a:rPr lang="en-US" dirty="0" err="1">
                <a:latin typeface="+mj-lt"/>
              </a:rPr>
              <a:t>i</a:t>
            </a:r>
            <a:r>
              <a:rPr lang="en-US" dirty="0">
                <a:latin typeface="+mj-lt"/>
              </a:rPr>
              <a:t> picks a prime number, say p</a:t>
            </a:r>
            <a:r>
              <a:rPr lang="en-US" baseline="-25000" dirty="0">
                <a:latin typeface="+mj-lt"/>
              </a:rPr>
              <a:t>i1 </a:t>
            </a:r>
            <a:r>
              <a:rPr lang="en-US" dirty="0">
                <a:latin typeface="+mj-lt"/>
              </a:rPr>
              <a:t>and p</a:t>
            </a:r>
            <a:r>
              <a:rPr lang="en-US" baseline="-25000" dirty="0">
                <a:latin typeface="+mj-lt"/>
              </a:rPr>
              <a:t>i2 </a:t>
            </a:r>
            <a:r>
              <a:rPr lang="en-US" dirty="0">
                <a:latin typeface="+mj-lt"/>
              </a:rPr>
              <a:t>(p</a:t>
            </a:r>
            <a:r>
              <a:rPr lang="en-US" baseline="-25000" dirty="0">
                <a:latin typeface="+mj-lt"/>
              </a:rPr>
              <a:t>i1 </a:t>
            </a:r>
            <a:r>
              <a:rPr lang="en-US" dirty="0">
                <a:latin typeface="+mj-lt"/>
              </a:rPr>
              <a:t>!= p</a:t>
            </a:r>
            <a:r>
              <a:rPr lang="en-US" baseline="-25000" dirty="0">
                <a:latin typeface="+mj-lt"/>
              </a:rPr>
              <a:t>i2</a:t>
            </a:r>
            <a:r>
              <a:rPr lang="en-US" dirty="0">
                <a:latin typeface="+mj-lt"/>
              </a:rPr>
              <a:t>), wakes up every p</a:t>
            </a:r>
            <a:r>
              <a:rPr lang="en-US" baseline="-25000" dirty="0">
                <a:latin typeface="+mj-lt"/>
              </a:rPr>
              <a:t>i1  </a:t>
            </a:r>
            <a:r>
              <a:rPr lang="en-US" dirty="0">
                <a:latin typeface="+mj-lt"/>
              </a:rPr>
              <a:t>and p</a:t>
            </a:r>
            <a:r>
              <a:rPr lang="en-US" baseline="-25000" dirty="0">
                <a:latin typeface="+mj-lt"/>
              </a:rPr>
              <a:t>i2</a:t>
            </a:r>
            <a:r>
              <a:rPr lang="en-US" dirty="0">
                <a:latin typeface="+mj-lt"/>
              </a:rPr>
              <a:t> timeslots. The duty cycle is (1/p</a:t>
            </a:r>
            <a:r>
              <a:rPr lang="en-US" baseline="-25000" dirty="0">
                <a:latin typeface="+mj-lt"/>
              </a:rPr>
              <a:t>i1</a:t>
            </a:r>
            <a:r>
              <a:rPr lang="en-US" dirty="0">
                <a:latin typeface="+mj-lt"/>
              </a:rPr>
              <a:t> + 1/p</a:t>
            </a:r>
            <a:r>
              <a:rPr lang="en-US" baseline="-25000" dirty="0">
                <a:latin typeface="+mj-lt"/>
              </a:rPr>
              <a:t>i2</a:t>
            </a:r>
            <a:r>
              <a:rPr lang="en-US" dirty="0">
                <a:latin typeface="+mj-lt"/>
              </a:rPr>
              <a:t>) </a:t>
            </a:r>
          </a:p>
          <a:p>
            <a:pPr lvl="1"/>
            <a:r>
              <a:rPr lang="en-US" dirty="0">
                <a:latin typeface="+mj-lt"/>
              </a:rPr>
              <a:t>If both nodes pick the same pair of prime number:</a:t>
            </a:r>
          </a:p>
          <a:p>
            <a:pPr lvl="2"/>
            <a:r>
              <a:rPr lang="en-US" dirty="0">
                <a:latin typeface="+mj-lt"/>
              </a:rPr>
              <a:t>Duty cycle ~ (p</a:t>
            </a:r>
            <a:r>
              <a:rPr lang="en-US" baseline="-25000" dirty="0">
                <a:latin typeface="+mj-lt"/>
              </a:rPr>
              <a:t>i1 </a:t>
            </a:r>
            <a:r>
              <a:rPr lang="en-US" dirty="0">
                <a:latin typeface="+mj-lt"/>
              </a:rPr>
              <a:t>+ p</a:t>
            </a:r>
            <a:r>
              <a:rPr lang="en-US" baseline="-25000" dirty="0">
                <a:latin typeface="+mj-lt"/>
              </a:rPr>
              <a:t>i2</a:t>
            </a:r>
            <a:r>
              <a:rPr lang="en-US" dirty="0">
                <a:latin typeface="+mj-lt"/>
              </a:rPr>
              <a:t>)/ p</a:t>
            </a:r>
            <a:r>
              <a:rPr lang="en-US" baseline="-25000" dirty="0">
                <a:latin typeface="+mj-lt"/>
              </a:rPr>
              <a:t>i1 </a:t>
            </a:r>
            <a:r>
              <a:rPr lang="en-US" dirty="0">
                <a:latin typeface="+mj-lt"/>
              </a:rPr>
              <a:t>p</a:t>
            </a:r>
            <a:r>
              <a:rPr lang="en-US" baseline="-25000" dirty="0">
                <a:latin typeface="+mj-lt"/>
              </a:rPr>
              <a:t>i2</a:t>
            </a:r>
            <a:r>
              <a:rPr lang="en-US" dirty="0">
                <a:latin typeface="+mj-lt"/>
              </a:rPr>
              <a:t>, Worst Case ~ p</a:t>
            </a:r>
            <a:r>
              <a:rPr lang="en-US" baseline="-25000" dirty="0">
                <a:latin typeface="+mj-lt"/>
              </a:rPr>
              <a:t>i1 </a:t>
            </a:r>
            <a:r>
              <a:rPr lang="en-US" dirty="0">
                <a:latin typeface="+mj-lt"/>
              </a:rPr>
              <a:t>p</a:t>
            </a:r>
            <a:r>
              <a:rPr lang="en-US" baseline="-25000" dirty="0">
                <a:latin typeface="+mj-lt"/>
              </a:rPr>
              <a:t>i2</a:t>
            </a:r>
            <a:r>
              <a:rPr lang="en-US" dirty="0">
                <a:latin typeface="+mj-lt"/>
              </a:rPr>
              <a:t>   </a:t>
            </a:r>
          </a:p>
        </p:txBody>
      </p:sp>
      <p:sp>
        <p:nvSpPr>
          <p:cNvPr id="4" name="Slide Number Placeholder 3">
            <a:extLst>
              <a:ext uri="{FF2B5EF4-FFF2-40B4-BE49-F238E27FC236}">
                <a16:creationId xmlns:a16="http://schemas.microsoft.com/office/drawing/2014/main" id="{67A471C3-92B1-4401-9F8C-63E42348DE6C}"/>
              </a:ext>
            </a:extLst>
          </p:cNvPr>
          <p:cNvSpPr>
            <a:spLocks noGrp="1"/>
          </p:cNvSpPr>
          <p:nvPr>
            <p:ph type="sldNum" sz="quarter" idx="12"/>
          </p:nvPr>
        </p:nvSpPr>
        <p:spPr/>
        <p:txBody>
          <a:bodyPr/>
          <a:lstStyle/>
          <a:p>
            <a:fld id="{F4F82B2C-7B16-4065-A8A5-701BDF4594DD}" type="slidenum">
              <a:rPr lang="en-US" smtClean="0"/>
              <a:t>54</a:t>
            </a:fld>
            <a:endParaRPr lang="en-US"/>
          </a:p>
        </p:txBody>
      </p:sp>
      <p:pic>
        <p:nvPicPr>
          <p:cNvPr id="10241" name="DefaultOcx">
            <a:extLst>
              <a:ext uri="{FF2B5EF4-FFF2-40B4-BE49-F238E27FC236}">
                <a16:creationId xmlns:a16="http://schemas.microsoft.com/office/drawing/2014/main" id="{43533B9E-87B7-4943-BF79-905B9A46F35A}"/>
              </a:ext>
            </a:extLst>
          </p:cNvPr>
          <p:cNvPicPr preferRelativeResize="0">
            <a:picLocks noChangeArrowheads="1" noChangeShapeType="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 cy="914400"/>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a:extLst>
              <a:ext uri="{FF2B5EF4-FFF2-40B4-BE49-F238E27FC236}">
                <a16:creationId xmlns:a16="http://schemas.microsoft.com/office/drawing/2014/main" id="{7FDBDDA6-9C13-4072-8A33-A81DB6E19B29}"/>
              </a:ext>
            </a:extLst>
          </p:cNvPr>
          <p:cNvSpPr/>
          <p:nvPr/>
        </p:nvSpPr>
        <p:spPr>
          <a:xfrm>
            <a:off x="638338" y="6009362"/>
            <a:ext cx="11124574" cy="646331"/>
          </a:xfrm>
          <a:prstGeom prst="rect">
            <a:avLst/>
          </a:prstGeom>
        </p:spPr>
        <p:txBody>
          <a:bodyPr wrap="square">
            <a:spAutoFit/>
          </a:bodyPr>
          <a:lstStyle/>
          <a:p>
            <a:r>
              <a:rPr lang="en-US" dirty="0"/>
              <a:t>[1] Dutta, Prabal, and David Culler. "Practical asynchronous neighbor discovery and rendezvous for mobile sensing applications." </a:t>
            </a:r>
            <a:r>
              <a:rPr lang="en-US" i="1" dirty="0"/>
              <a:t>Proceedings of the 6th ACM conference on Embedded network sensor systems</a:t>
            </a:r>
            <a:r>
              <a:rPr lang="en-US" dirty="0"/>
              <a:t>. 2008.</a:t>
            </a:r>
            <a:endParaRPr lang="en-SG" dirty="0"/>
          </a:p>
        </p:txBody>
      </p:sp>
    </p:spTree>
    <p:extLst>
      <p:ext uri="{BB962C8B-B14F-4D97-AF65-F5344CB8AC3E}">
        <p14:creationId xmlns:p14="http://schemas.microsoft.com/office/powerpoint/2010/main" val="245206723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Shape 359"/>
          <p:cNvSpPr txBox="1">
            <a:spLocks noGrp="1"/>
          </p:cNvSpPr>
          <p:nvPr>
            <p:ph type="title"/>
          </p:nvPr>
        </p:nvSpPr>
        <p:spPr>
          <a:xfrm>
            <a:off x="1082274" y="217648"/>
            <a:ext cx="10455666" cy="1143000"/>
          </a:xfrm>
          <a:prstGeom prst="rect">
            <a:avLst/>
          </a:prstGeom>
          <a:noFill/>
          <a:ln>
            <a:noFill/>
          </a:ln>
        </p:spPr>
        <p:txBody>
          <a:bodyPr vert="horz" lIns="91425" tIns="45700" rIns="91425" bIns="45700" rtlCol="0" anchor="ctr" anchorCtr="0">
            <a:noAutofit/>
          </a:bodyPr>
          <a:lstStyle/>
          <a:p>
            <a:pPr>
              <a:spcBef>
                <a:spcPts val="0"/>
              </a:spcBef>
              <a:buSzPct val="25000"/>
            </a:pPr>
            <a:r>
              <a:rPr lang="en-US" dirty="0">
                <a:latin typeface="Calibri"/>
                <a:ea typeface="Calibri"/>
                <a:cs typeface="Calibri"/>
                <a:sym typeface="Calibri"/>
              </a:rPr>
              <a:t>Asynchronous Protocols [1]</a:t>
            </a:r>
          </a:p>
        </p:txBody>
      </p:sp>
      <p:graphicFrame>
        <p:nvGraphicFramePr>
          <p:cNvPr id="360" name="Shape 360"/>
          <p:cNvGraphicFramePr/>
          <p:nvPr/>
        </p:nvGraphicFramePr>
        <p:xfrm>
          <a:off x="1082274" y="1417637"/>
          <a:ext cx="9521411" cy="3337218"/>
        </p:xfrm>
        <a:graphic>
          <a:graphicData uri="http://schemas.openxmlformats.org/drawingml/2006/table">
            <a:tbl>
              <a:tblPr firstRow="1" bandRow="1">
                <a:noFill/>
              </a:tblPr>
              <a:tblGrid>
                <a:gridCol w="2139264">
                  <a:extLst>
                    <a:ext uri="{9D8B030D-6E8A-4147-A177-3AD203B41FA5}">
                      <a16:colId xmlns:a16="http://schemas.microsoft.com/office/drawing/2014/main" val="20000"/>
                    </a:ext>
                  </a:extLst>
                </a:gridCol>
                <a:gridCol w="1803468">
                  <a:extLst>
                    <a:ext uri="{9D8B030D-6E8A-4147-A177-3AD203B41FA5}">
                      <a16:colId xmlns:a16="http://schemas.microsoft.com/office/drawing/2014/main" val="20001"/>
                    </a:ext>
                  </a:extLst>
                </a:gridCol>
                <a:gridCol w="3283970">
                  <a:extLst>
                    <a:ext uri="{9D8B030D-6E8A-4147-A177-3AD203B41FA5}">
                      <a16:colId xmlns:a16="http://schemas.microsoft.com/office/drawing/2014/main" val="20002"/>
                    </a:ext>
                  </a:extLst>
                </a:gridCol>
                <a:gridCol w="2294709">
                  <a:extLst>
                    <a:ext uri="{9D8B030D-6E8A-4147-A177-3AD203B41FA5}">
                      <a16:colId xmlns:a16="http://schemas.microsoft.com/office/drawing/2014/main" val="20003"/>
                    </a:ext>
                  </a:extLst>
                </a:gridCol>
              </a:tblGrid>
              <a:tr h="778688">
                <a:tc gridSpan="2">
                  <a:txBody>
                    <a:bodyPr/>
                    <a:lstStyle/>
                    <a:p>
                      <a:pPr marL="0" marR="0" lvl="0" indent="0" algn="ctr" rtl="0">
                        <a:spcBef>
                          <a:spcPts val="0"/>
                        </a:spcBef>
                        <a:buSzPct val="25000"/>
                        <a:buNone/>
                      </a:pPr>
                      <a:r>
                        <a:rPr lang="en-US" sz="1800" u="none" strike="noStrike" cap="none" dirty="0"/>
                        <a:t>Category</a:t>
                      </a:r>
                    </a:p>
                  </a:txBody>
                  <a:tcPr marL="91450" marR="91450" marT="45725" marB="45725"/>
                </a:tc>
                <a:tc hMerge="1">
                  <a:txBody>
                    <a:bodyPr/>
                    <a:lstStyle/>
                    <a:p>
                      <a:endParaRPr lang="en-US"/>
                    </a:p>
                  </a:txBody>
                  <a:tcPr/>
                </a:tc>
                <a:tc>
                  <a:txBody>
                    <a:bodyPr/>
                    <a:lstStyle/>
                    <a:p>
                      <a:pPr marL="0" marR="0" lvl="0" indent="0" algn="ctr" rtl="0">
                        <a:spcBef>
                          <a:spcPts val="0"/>
                        </a:spcBef>
                        <a:buSzPct val="25000"/>
                        <a:buNone/>
                      </a:pPr>
                      <a:r>
                        <a:rPr lang="en-US" sz="1800" u="none" strike="noStrike" cap="none"/>
                        <a:t>Representative Protocols</a:t>
                      </a:r>
                    </a:p>
                  </a:txBody>
                  <a:tcPr marL="91450" marR="91450" marT="45725" marB="45725"/>
                </a:tc>
                <a:tc>
                  <a:txBody>
                    <a:bodyPr/>
                    <a:lstStyle/>
                    <a:p>
                      <a:pPr marL="0" marR="0" lvl="0" indent="0" algn="ctr" rtl="0">
                        <a:spcBef>
                          <a:spcPts val="0"/>
                        </a:spcBef>
                        <a:buSzPct val="25000"/>
                        <a:buNone/>
                      </a:pPr>
                      <a:r>
                        <a:rPr lang="en-US" sz="1800" u="none" strike="noStrike" cap="none" dirty="0"/>
                        <a:t>Delay Bound</a:t>
                      </a:r>
                    </a:p>
                  </a:txBody>
                  <a:tcPr marL="91450" marR="91450" marT="45725" marB="45725"/>
                </a:tc>
                <a:extLst>
                  <a:ext uri="{0D108BD9-81ED-4DB2-BD59-A6C34878D82A}">
                    <a16:rowId xmlns:a16="http://schemas.microsoft.com/office/drawing/2014/main" val="10000"/>
                  </a:ext>
                </a:extLst>
              </a:tr>
              <a:tr h="778688">
                <a:tc rowSpan="2">
                  <a:txBody>
                    <a:bodyPr/>
                    <a:lstStyle/>
                    <a:p>
                      <a:pPr marL="0" marR="0" lvl="0" indent="0" algn="ctr" rtl="0">
                        <a:spcBef>
                          <a:spcPts val="0"/>
                        </a:spcBef>
                        <a:buSzPct val="25000"/>
                        <a:buNone/>
                      </a:pPr>
                      <a:r>
                        <a:rPr lang="en-US" sz="1800" b="1" u="none" strike="noStrike" cap="none">
                          <a:solidFill>
                            <a:schemeClr val="dk1"/>
                          </a:solidFill>
                        </a:rPr>
                        <a:t>Asynchronous</a:t>
                      </a:r>
                    </a:p>
                    <a:p>
                      <a:pPr marL="0" marR="0" lvl="0" indent="0" algn="ctr" rtl="0">
                        <a:spcBef>
                          <a:spcPts val="0"/>
                        </a:spcBef>
                        <a:buSzPct val="25000"/>
                        <a:buNone/>
                      </a:pPr>
                      <a:r>
                        <a:rPr lang="en-US" sz="1800" b="1" u="none" strike="noStrike" cap="none">
                          <a:solidFill>
                            <a:schemeClr val="dk1"/>
                          </a:solidFill>
                        </a:rPr>
                        <a:t>protocols</a:t>
                      </a:r>
                    </a:p>
                  </a:txBody>
                  <a:tcPr marL="91450" marR="91450" marT="45725" marB="45725"/>
                </a:tc>
                <a:tc>
                  <a:txBody>
                    <a:bodyPr/>
                    <a:lstStyle/>
                    <a:p>
                      <a:pPr marL="0" marR="0" lvl="0" indent="0" algn="ctr" rtl="0">
                        <a:spcBef>
                          <a:spcPts val="0"/>
                        </a:spcBef>
                        <a:buSzPct val="25000"/>
                        <a:buNone/>
                      </a:pPr>
                      <a:r>
                        <a:rPr lang="en-US" sz="1800" u="none" strike="noStrike" cap="none">
                          <a:solidFill>
                            <a:schemeClr val="dk1"/>
                          </a:solidFill>
                        </a:rPr>
                        <a:t>Asynchronous probabilistic</a:t>
                      </a:r>
                    </a:p>
                  </a:txBody>
                  <a:tcPr marL="91450" marR="91450" marT="45725" marB="45725"/>
                </a:tc>
                <a:tc>
                  <a:txBody>
                    <a:bodyPr/>
                    <a:lstStyle/>
                    <a:p>
                      <a:pPr marL="0" marR="0" lvl="0" indent="0" algn="ctr" rtl="0">
                        <a:spcBef>
                          <a:spcPts val="0"/>
                        </a:spcBef>
                        <a:buSzPct val="25000"/>
                        <a:buNone/>
                      </a:pPr>
                      <a:r>
                        <a:rPr lang="en-US" sz="1800" u="none" strike="noStrike" cap="none" dirty="0">
                          <a:solidFill>
                            <a:schemeClr val="dk1"/>
                          </a:solidFill>
                        </a:rPr>
                        <a:t>Birthday Protocol [2001]</a:t>
                      </a:r>
                    </a:p>
                  </a:txBody>
                  <a:tcPr marL="91450" marR="91450" marT="45725" marB="45725"/>
                </a:tc>
                <a:tc>
                  <a:txBody>
                    <a:bodyPr/>
                    <a:lstStyle/>
                    <a:p>
                      <a:pPr marL="0" marR="0" lvl="0" indent="0" algn="ctr" rtl="0">
                        <a:spcBef>
                          <a:spcPts val="0"/>
                        </a:spcBef>
                        <a:buSzPct val="25000"/>
                        <a:buNone/>
                      </a:pPr>
                      <a:r>
                        <a:rPr lang="en-US" sz="1800" u="none" strike="noStrike" cap="none" dirty="0">
                          <a:solidFill>
                            <a:schemeClr val="dk1"/>
                          </a:solidFill>
                        </a:rPr>
                        <a:t>None</a:t>
                      </a:r>
                    </a:p>
                  </a:txBody>
                  <a:tcPr marL="91450" marR="91450" marT="45725" marB="45725"/>
                </a:tc>
                <a:extLst>
                  <a:ext uri="{0D108BD9-81ED-4DB2-BD59-A6C34878D82A}">
                    <a16:rowId xmlns:a16="http://schemas.microsoft.com/office/drawing/2014/main" val="10001"/>
                  </a:ext>
                </a:extLst>
              </a:tr>
              <a:tr h="1779842">
                <a:tc vMerge="1">
                  <a:txBody>
                    <a:bodyPr/>
                    <a:lstStyle/>
                    <a:p>
                      <a:endParaRPr lang="en-US"/>
                    </a:p>
                  </a:txBody>
                  <a:tcPr/>
                </a:tc>
                <a:tc>
                  <a:txBody>
                    <a:bodyPr/>
                    <a:lstStyle/>
                    <a:p>
                      <a:pPr marL="0" marR="0" lvl="0" indent="0" algn="ctr" rtl="0">
                        <a:lnSpc>
                          <a:spcPct val="100000"/>
                        </a:lnSpc>
                        <a:spcBef>
                          <a:spcPts val="0"/>
                        </a:spcBef>
                        <a:spcAft>
                          <a:spcPts val="0"/>
                        </a:spcAft>
                        <a:buClr>
                          <a:schemeClr val="dk1"/>
                        </a:buClr>
                        <a:buSzPct val="25000"/>
                        <a:buFont typeface="Calibri"/>
                        <a:buNone/>
                      </a:pPr>
                      <a:r>
                        <a:rPr lang="en-US" sz="1800" u="none" strike="noStrike" cap="none">
                          <a:solidFill>
                            <a:schemeClr val="dk1"/>
                          </a:solidFill>
                        </a:rPr>
                        <a:t>Asynchronous deterministic</a:t>
                      </a:r>
                    </a:p>
                  </a:txBody>
                  <a:tcPr marL="91450" marR="91450" marT="45725" marB="45725"/>
                </a:tc>
                <a:tc>
                  <a:txBody>
                    <a:bodyPr/>
                    <a:lstStyle/>
                    <a:p>
                      <a:pPr marL="0" marR="0" lvl="0" indent="0" algn="ctr" rtl="0">
                        <a:spcBef>
                          <a:spcPts val="0"/>
                        </a:spcBef>
                        <a:buSzPct val="25000"/>
                        <a:buNone/>
                      </a:pPr>
                      <a:r>
                        <a:rPr lang="en-US" sz="1800" u="none" strike="noStrike" cap="none" dirty="0">
                          <a:solidFill>
                            <a:schemeClr val="dk1"/>
                          </a:solidFill>
                        </a:rPr>
                        <a:t>Quorum-based [2002,2005], Disco [2008],  </a:t>
                      </a:r>
                    </a:p>
                    <a:p>
                      <a:pPr marL="0" marR="0" lvl="0" indent="0" algn="ctr" rtl="0">
                        <a:spcBef>
                          <a:spcPts val="0"/>
                        </a:spcBef>
                        <a:buSzPct val="25000"/>
                        <a:buNone/>
                      </a:pPr>
                      <a:r>
                        <a:rPr lang="en-US" sz="1800" u="none" strike="noStrike" cap="none" dirty="0">
                          <a:solidFill>
                            <a:schemeClr val="dk1"/>
                          </a:solidFill>
                        </a:rPr>
                        <a:t>U-connect [2010],  </a:t>
                      </a:r>
                    </a:p>
                    <a:p>
                      <a:pPr marL="0" marR="0" lvl="0" indent="0" algn="ctr" rtl="0">
                        <a:spcBef>
                          <a:spcPts val="0"/>
                        </a:spcBef>
                        <a:buSzPct val="25000"/>
                        <a:buNone/>
                      </a:pPr>
                      <a:r>
                        <a:rPr lang="en-US" sz="1800" u="none" strike="noStrike" cap="none" dirty="0" err="1">
                          <a:solidFill>
                            <a:schemeClr val="dk1"/>
                          </a:solidFill>
                        </a:rPr>
                        <a:t>SearchLight</a:t>
                      </a:r>
                      <a:r>
                        <a:rPr lang="en-US" sz="1800" u="none" strike="noStrike" cap="none" dirty="0">
                          <a:solidFill>
                            <a:schemeClr val="dk1"/>
                          </a:solidFill>
                        </a:rPr>
                        <a:t> [2012] </a:t>
                      </a:r>
                    </a:p>
                  </a:txBody>
                  <a:tcPr marL="91450" marR="91450" marT="45725" marB="45725"/>
                </a:tc>
                <a:tc>
                  <a:txBody>
                    <a:bodyPr/>
                    <a:lstStyle/>
                    <a:p>
                      <a:pPr marL="0" marR="0" lvl="0" indent="0" algn="l" rtl="0">
                        <a:spcBef>
                          <a:spcPts val="0"/>
                        </a:spcBef>
                        <a:buSzPct val="25000"/>
                        <a:buNone/>
                      </a:pPr>
                      <a:endParaRPr sz="1800" u="none" strike="noStrike" cap="none" dirty="0"/>
                    </a:p>
                  </a:txBody>
                  <a:tcPr marL="91450" marR="91450" marT="45725" marB="45725"/>
                </a:tc>
                <a:extLst>
                  <a:ext uri="{0D108BD9-81ED-4DB2-BD59-A6C34878D82A}">
                    <a16:rowId xmlns:a16="http://schemas.microsoft.com/office/drawing/2014/main" val="10002"/>
                  </a:ext>
                </a:extLst>
              </a:tr>
            </a:tbl>
          </a:graphicData>
        </a:graphic>
      </p:graphicFrame>
      <p:sp>
        <p:nvSpPr>
          <p:cNvPr id="3" name="Footer Placeholder 2"/>
          <p:cNvSpPr>
            <a:spLocks noGrp="1"/>
          </p:cNvSpPr>
          <p:nvPr>
            <p:ph type="ftr" idx="11"/>
          </p:nvPr>
        </p:nvSpPr>
        <p:spPr>
          <a:xfrm>
            <a:off x="11582290" y="6498805"/>
            <a:ext cx="374617" cy="384444"/>
          </a:xfrm>
        </p:spPr>
        <p:txBody>
          <a:bodyPr/>
          <a:lstStyle/>
          <a:p>
            <a:fld id="{FBB2F4F3-E0CA-4B6B-8058-FB04DA5B4D93}" type="slidenum">
              <a:rPr lang="en-SG" smtClean="0"/>
              <a:t>55</a:t>
            </a:fld>
            <a:endParaRPr lang="en-SG" dirty="0"/>
          </a:p>
        </p:txBody>
      </p:sp>
      <p:pic>
        <p:nvPicPr>
          <p:cNvPr id="7" name="Shape 2376"/>
          <p:cNvPicPr preferRelativeResize="0"/>
          <p:nvPr/>
        </p:nvPicPr>
        <p:blipFill rotWithShape="1">
          <a:blip r:embed="rId3">
            <a:alphaModFix/>
          </a:blip>
          <a:srcRect/>
          <a:stretch/>
        </p:blipFill>
        <p:spPr>
          <a:xfrm>
            <a:off x="8981084" y="3540952"/>
            <a:ext cx="838513" cy="609177"/>
          </a:xfrm>
          <a:prstGeom prst="rect">
            <a:avLst/>
          </a:prstGeom>
          <a:noFill/>
          <a:ln>
            <a:noFill/>
          </a:ln>
        </p:spPr>
      </p:pic>
      <p:sp>
        <p:nvSpPr>
          <p:cNvPr id="6" name="TextBox 5"/>
          <p:cNvSpPr txBox="1"/>
          <p:nvPr/>
        </p:nvSpPr>
        <p:spPr>
          <a:xfrm>
            <a:off x="691462" y="5024864"/>
            <a:ext cx="4859215" cy="830997"/>
          </a:xfrm>
          <a:prstGeom prst="rect">
            <a:avLst/>
          </a:prstGeom>
          <a:noFill/>
        </p:spPr>
        <p:txBody>
          <a:bodyPr wrap="none" rtlCol="0">
            <a:spAutoFit/>
          </a:bodyPr>
          <a:lstStyle/>
          <a:p>
            <a:pPr marL="342900" indent="-342900">
              <a:buFont typeface="Arial" panose="020B0604020202020204" pitchFamily="34" charset="0"/>
              <a:buChar char="•"/>
            </a:pPr>
            <a:r>
              <a:rPr lang="en-US" sz="2400" b="1" dirty="0">
                <a:latin typeface="+mj-lt"/>
              </a:rPr>
              <a:t>f</a:t>
            </a:r>
            <a:r>
              <a:rPr lang="en-US" sz="2400" dirty="0">
                <a:latin typeface="+mj-lt"/>
              </a:rPr>
              <a:t> is the duty cycle (e.g. 1%)</a:t>
            </a:r>
          </a:p>
          <a:p>
            <a:pPr marL="342900" indent="-342900">
              <a:buFont typeface="Arial" panose="020B0604020202020204" pitchFamily="34" charset="0"/>
              <a:buChar char="•"/>
            </a:pPr>
            <a:r>
              <a:rPr lang="en-US" sz="2400" b="1" dirty="0">
                <a:latin typeface="+mj-lt"/>
              </a:rPr>
              <a:t>T</a:t>
            </a:r>
            <a:r>
              <a:rPr lang="en-US" sz="2400" dirty="0">
                <a:latin typeface="+mj-lt"/>
              </a:rPr>
              <a:t> is the time slot length (e.g. 20ms)</a:t>
            </a:r>
            <a:endParaRPr lang="en-SG" sz="2400" dirty="0">
              <a:latin typeface="+mj-lt"/>
            </a:endParaRPr>
          </a:p>
        </p:txBody>
      </p:sp>
      <p:sp>
        <p:nvSpPr>
          <p:cNvPr id="8" name="TextBox 7">
            <a:extLst>
              <a:ext uri="{FF2B5EF4-FFF2-40B4-BE49-F238E27FC236}">
                <a16:creationId xmlns:a16="http://schemas.microsoft.com/office/drawing/2014/main" id="{982EAC57-4050-4406-839B-4E714A6BBFAE}"/>
              </a:ext>
            </a:extLst>
          </p:cNvPr>
          <p:cNvSpPr txBox="1"/>
          <p:nvPr/>
        </p:nvSpPr>
        <p:spPr>
          <a:xfrm>
            <a:off x="609710" y="6011834"/>
            <a:ext cx="11403325" cy="523220"/>
          </a:xfrm>
          <a:prstGeom prst="rect">
            <a:avLst/>
          </a:prstGeom>
          <a:noFill/>
        </p:spPr>
        <p:txBody>
          <a:bodyPr wrap="square">
            <a:spAutoFit/>
          </a:bodyPr>
          <a:lstStyle/>
          <a:p>
            <a:r>
              <a:rPr lang="en-SG" sz="1400" dirty="0"/>
              <a:t>[1] </a:t>
            </a:r>
            <a:r>
              <a:rPr lang="en-SG" sz="1400" dirty="0" err="1"/>
              <a:t>Xiangfa</a:t>
            </a:r>
            <a:r>
              <a:rPr lang="en-SG" sz="1400" dirty="0"/>
              <a:t> Guo, </a:t>
            </a:r>
            <a:r>
              <a:rPr lang="en-SG" sz="1400" dirty="0" err="1"/>
              <a:t>Binbin</a:t>
            </a:r>
            <a:r>
              <a:rPr lang="en-SG" sz="1400" dirty="0"/>
              <a:t> Chen and Mun Choon Chan, "Analysis and Design of Low-Duty Protocol for Smartphone </a:t>
            </a:r>
            <a:r>
              <a:rPr lang="en-SG" sz="1400" dirty="0" err="1"/>
              <a:t>Neighbor</a:t>
            </a:r>
            <a:r>
              <a:rPr lang="en-SG" sz="1400" dirty="0"/>
              <a:t> Discovery," IEEE Transactions on Mobile Computing, Dec 2017.</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12126" y="3102883"/>
            <a:ext cx="9367748" cy="1693324"/>
          </a:xfrm>
        </p:spPr>
        <p:txBody>
          <a:bodyPr>
            <a:normAutofit/>
          </a:bodyPr>
          <a:lstStyle/>
          <a:p>
            <a:pPr marL="0" indent="0" algn="ctr">
              <a:buNone/>
            </a:pPr>
            <a:r>
              <a:rPr lang="en-US" sz="4800" dirty="0"/>
              <a:t>Routing</a:t>
            </a:r>
          </a:p>
          <a:p>
            <a:pPr marL="457200" indent="-457200">
              <a:buFont typeface="+mj-lt"/>
              <a:buAutoNum type="arabicPeriod"/>
            </a:pPr>
            <a:endParaRPr lang="en-US" sz="2000" dirty="0">
              <a:latin typeface="+mj-lt"/>
            </a:endParaRPr>
          </a:p>
          <a:p>
            <a:endParaRPr lang="en-US" dirty="0">
              <a:latin typeface="+mj-lt"/>
            </a:endParaRPr>
          </a:p>
        </p:txBody>
      </p:sp>
      <p:sp>
        <p:nvSpPr>
          <p:cNvPr id="12" name="Slide Number Placeholder 11">
            <a:extLst>
              <a:ext uri="{FF2B5EF4-FFF2-40B4-BE49-F238E27FC236}">
                <a16:creationId xmlns:a16="http://schemas.microsoft.com/office/drawing/2014/main" id="{9E4C5F5A-700B-44FB-9E95-6F4C5C125A8E}"/>
              </a:ext>
            </a:extLst>
          </p:cNvPr>
          <p:cNvSpPr>
            <a:spLocks noGrp="1"/>
          </p:cNvSpPr>
          <p:nvPr>
            <p:ph type="sldNum" sz="quarter" idx="12"/>
          </p:nvPr>
        </p:nvSpPr>
        <p:spPr/>
        <p:txBody>
          <a:bodyPr/>
          <a:lstStyle/>
          <a:p>
            <a:fld id="{687B7451-1438-CB4A-8106-82A64F1C7D7B}" type="slidenum">
              <a:rPr lang="sv-SE" smtClean="0"/>
              <a:t>56</a:t>
            </a:fld>
            <a:endParaRPr lang="sv-SE"/>
          </a:p>
        </p:txBody>
      </p:sp>
      <p:sp>
        <p:nvSpPr>
          <p:cNvPr id="2" name="Footer Placeholder 1">
            <a:extLst>
              <a:ext uri="{FF2B5EF4-FFF2-40B4-BE49-F238E27FC236}">
                <a16:creationId xmlns:a16="http://schemas.microsoft.com/office/drawing/2014/main" id="{4BF8FC63-B61F-4084-9936-C126CAD461C4}"/>
              </a:ext>
            </a:extLst>
          </p:cNvPr>
          <p:cNvSpPr>
            <a:spLocks noGrp="1"/>
          </p:cNvSpPr>
          <p:nvPr>
            <p:ph type="ftr" sz="quarter" idx="11"/>
          </p:nvPr>
        </p:nvSpPr>
        <p:spPr/>
        <p:txBody>
          <a:bodyPr/>
          <a:lstStyle/>
          <a:p>
            <a:r>
              <a:rPr lang="sv-SE" dirty="0" err="1"/>
              <a:t>ambujv@nus.edu.sg</a:t>
            </a:r>
            <a:endParaRPr lang="sv-SE" dirty="0"/>
          </a:p>
        </p:txBody>
      </p:sp>
    </p:spTree>
    <p:extLst>
      <p:ext uri="{BB962C8B-B14F-4D97-AF65-F5344CB8AC3E}">
        <p14:creationId xmlns:p14="http://schemas.microsoft.com/office/powerpoint/2010/main" val="411552604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3A185-21E6-4AF0-968D-DB18D5CA0D4E}"/>
              </a:ext>
            </a:extLst>
          </p:cNvPr>
          <p:cNvSpPr>
            <a:spLocks noGrp="1"/>
          </p:cNvSpPr>
          <p:nvPr>
            <p:ph type="title"/>
          </p:nvPr>
        </p:nvSpPr>
        <p:spPr/>
        <p:txBody>
          <a:bodyPr/>
          <a:lstStyle/>
          <a:p>
            <a:r>
              <a:rPr lang="en-US" dirty="0"/>
              <a:t>Routing goals</a:t>
            </a:r>
          </a:p>
        </p:txBody>
      </p:sp>
      <p:sp>
        <p:nvSpPr>
          <p:cNvPr id="3" name="Content Placeholder 2">
            <a:extLst>
              <a:ext uri="{FF2B5EF4-FFF2-40B4-BE49-F238E27FC236}">
                <a16:creationId xmlns:a16="http://schemas.microsoft.com/office/drawing/2014/main" id="{3DD8D21A-ECF9-4450-A1E0-C4CA74E583BF}"/>
              </a:ext>
            </a:extLst>
          </p:cNvPr>
          <p:cNvSpPr>
            <a:spLocks noGrp="1"/>
          </p:cNvSpPr>
          <p:nvPr>
            <p:ph idx="1"/>
          </p:nvPr>
        </p:nvSpPr>
        <p:spPr/>
        <p:txBody>
          <a:bodyPr/>
          <a:lstStyle/>
          <a:p>
            <a:r>
              <a:rPr lang="en-US" dirty="0">
                <a:latin typeface="+mj-lt"/>
              </a:rPr>
              <a:t>Have a packet, have a destination, how do we connect them?</a:t>
            </a:r>
          </a:p>
          <a:p>
            <a:endParaRPr lang="en-US" dirty="0">
              <a:latin typeface="+mj-lt"/>
            </a:endParaRPr>
          </a:p>
          <a:p>
            <a:r>
              <a:rPr lang="en-US" dirty="0">
                <a:latin typeface="+mj-lt"/>
              </a:rPr>
              <a:t>Simple techniques</a:t>
            </a:r>
          </a:p>
          <a:p>
            <a:pPr lvl="1"/>
            <a:r>
              <a:rPr lang="en-US" dirty="0">
                <a:latin typeface="+mj-lt"/>
              </a:rPr>
              <a:t>Broadcast, tree structures</a:t>
            </a:r>
          </a:p>
          <a:p>
            <a:pPr lvl="1"/>
            <a:endParaRPr lang="en-US" dirty="0">
              <a:latin typeface="+mj-lt"/>
            </a:endParaRPr>
          </a:p>
          <a:p>
            <a:r>
              <a:rPr lang="en-US" dirty="0">
                <a:latin typeface="+mj-lt"/>
              </a:rPr>
              <a:t>Mesh techniques</a:t>
            </a:r>
          </a:p>
          <a:p>
            <a:pPr lvl="1"/>
            <a:r>
              <a:rPr lang="en-US" dirty="0">
                <a:latin typeface="+mj-lt"/>
              </a:rPr>
              <a:t>Understand the available routes and select a “good” one</a:t>
            </a:r>
          </a:p>
        </p:txBody>
      </p:sp>
      <p:sp>
        <p:nvSpPr>
          <p:cNvPr id="4" name="Slide Number Placeholder 3">
            <a:extLst>
              <a:ext uri="{FF2B5EF4-FFF2-40B4-BE49-F238E27FC236}">
                <a16:creationId xmlns:a16="http://schemas.microsoft.com/office/drawing/2014/main" id="{3C0401D4-9551-485B-A3CB-68AF3CF5258C}"/>
              </a:ext>
            </a:extLst>
          </p:cNvPr>
          <p:cNvSpPr>
            <a:spLocks noGrp="1"/>
          </p:cNvSpPr>
          <p:nvPr>
            <p:ph type="sldNum" sz="quarter" idx="12"/>
          </p:nvPr>
        </p:nvSpPr>
        <p:spPr/>
        <p:txBody>
          <a:bodyPr/>
          <a:lstStyle/>
          <a:p>
            <a:fld id="{0778C724-3839-4D76-A707-B4C23905D055}" type="slidenum">
              <a:rPr lang="en-US" smtClean="0"/>
              <a:t>57</a:t>
            </a:fld>
            <a:endParaRPr lang="en-US"/>
          </a:p>
        </p:txBody>
      </p:sp>
    </p:spTree>
    <p:extLst>
      <p:ext uri="{BB962C8B-B14F-4D97-AF65-F5344CB8AC3E}">
        <p14:creationId xmlns:p14="http://schemas.microsoft.com/office/powerpoint/2010/main" val="244065756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DDDD14F-9546-4B00-8B2B-1445AD3E0224}"/>
              </a:ext>
            </a:extLst>
          </p:cNvPr>
          <p:cNvSpPr>
            <a:spLocks noGrp="1"/>
          </p:cNvSpPr>
          <p:nvPr>
            <p:ph idx="1"/>
          </p:nvPr>
        </p:nvSpPr>
        <p:spPr>
          <a:xfrm>
            <a:off x="384576" y="1359369"/>
            <a:ext cx="11412977" cy="2616705"/>
          </a:xfrm>
        </p:spPr>
        <p:txBody>
          <a:bodyPr/>
          <a:lstStyle/>
          <a:p>
            <a:pPr marL="0" indent="0">
              <a:buNone/>
            </a:pPr>
            <a:endParaRPr lang="en-SG" b="1" dirty="0"/>
          </a:p>
          <a:p>
            <a:r>
              <a:rPr lang="en-SG" dirty="0">
                <a:latin typeface="+mj-lt"/>
              </a:rPr>
              <a:t>Routing is trivial if all nodes are connected to each other</a:t>
            </a:r>
          </a:p>
          <a:p>
            <a:endParaRPr lang="en-SG" dirty="0">
              <a:latin typeface="+mj-lt"/>
            </a:endParaRPr>
          </a:p>
          <a:p>
            <a:r>
              <a:rPr lang="en-SG" b="1" dirty="0">
                <a:latin typeface="+mj-lt"/>
              </a:rPr>
              <a:t>Problem</a:t>
            </a:r>
            <a:r>
              <a:rPr lang="en-SG" dirty="0">
                <a:latin typeface="+mj-lt"/>
              </a:rPr>
              <a:t>: if they are N nodes, need N(N-1) or O(N</a:t>
            </a:r>
            <a:r>
              <a:rPr lang="en-SG" baseline="30000" dirty="0">
                <a:latin typeface="+mj-lt"/>
              </a:rPr>
              <a:t>2</a:t>
            </a:r>
            <a:r>
              <a:rPr lang="en-SG" dirty="0">
                <a:latin typeface="+mj-lt"/>
              </a:rPr>
              <a:t>) (</a:t>
            </a:r>
            <a:r>
              <a:rPr lang="en-SG" dirty="0" err="1">
                <a:latin typeface="+mj-lt"/>
              </a:rPr>
              <a:t>uni</a:t>
            </a:r>
            <a:r>
              <a:rPr lang="en-SG" dirty="0">
                <a:latin typeface="+mj-lt"/>
              </a:rPr>
              <a:t>-directional) links</a:t>
            </a:r>
          </a:p>
          <a:p>
            <a:pPr marL="0" indent="0">
              <a:buNone/>
            </a:pPr>
            <a:endParaRPr lang="en-SG" b="1" dirty="0"/>
          </a:p>
        </p:txBody>
      </p:sp>
      <p:sp>
        <p:nvSpPr>
          <p:cNvPr id="5" name="Slide Number Placeholder 4">
            <a:extLst>
              <a:ext uri="{FF2B5EF4-FFF2-40B4-BE49-F238E27FC236}">
                <a16:creationId xmlns:a16="http://schemas.microsoft.com/office/drawing/2014/main" id="{424E49F2-B211-4C3E-848B-05A26E45A101}"/>
              </a:ext>
            </a:extLst>
          </p:cNvPr>
          <p:cNvSpPr>
            <a:spLocks noGrp="1"/>
          </p:cNvSpPr>
          <p:nvPr>
            <p:ph type="sldNum" sz="quarter" idx="12"/>
          </p:nvPr>
        </p:nvSpPr>
        <p:spPr/>
        <p:txBody>
          <a:bodyPr/>
          <a:lstStyle/>
          <a:p>
            <a:pPr>
              <a:defRPr/>
            </a:pPr>
            <a:fld id="{545B385C-BF7D-43AC-BB25-6B8CB276FE0D}" type="slidenum">
              <a:rPr lang="en-US" smtClean="0"/>
              <a:pPr>
                <a:defRPr/>
              </a:pPr>
              <a:t>58</a:t>
            </a:fld>
            <a:endParaRPr lang="en-US"/>
          </a:p>
        </p:txBody>
      </p:sp>
      <p:sp>
        <p:nvSpPr>
          <p:cNvPr id="2" name="Oval 1">
            <a:extLst>
              <a:ext uri="{FF2B5EF4-FFF2-40B4-BE49-F238E27FC236}">
                <a16:creationId xmlns:a16="http://schemas.microsoft.com/office/drawing/2014/main" id="{AFE871FA-8609-43CE-8D81-9CC788177AAB}"/>
              </a:ext>
            </a:extLst>
          </p:cNvPr>
          <p:cNvSpPr/>
          <p:nvPr/>
        </p:nvSpPr>
        <p:spPr>
          <a:xfrm>
            <a:off x="5057764" y="4521406"/>
            <a:ext cx="288032" cy="288032"/>
          </a:xfrm>
          <a:prstGeom prst="ellipse">
            <a:avLst/>
          </a:prstGeom>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 name="Oval 5">
            <a:extLst>
              <a:ext uri="{FF2B5EF4-FFF2-40B4-BE49-F238E27FC236}">
                <a16:creationId xmlns:a16="http://schemas.microsoft.com/office/drawing/2014/main" id="{C3C8E184-8505-4D68-998C-076A88141C9E}"/>
              </a:ext>
            </a:extLst>
          </p:cNvPr>
          <p:cNvSpPr/>
          <p:nvPr/>
        </p:nvSpPr>
        <p:spPr>
          <a:xfrm>
            <a:off x="6353908" y="4515236"/>
            <a:ext cx="288032" cy="288032"/>
          </a:xfrm>
          <a:prstGeom prst="ellipse">
            <a:avLst/>
          </a:prstGeom>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 name="Oval 7">
            <a:extLst>
              <a:ext uri="{FF2B5EF4-FFF2-40B4-BE49-F238E27FC236}">
                <a16:creationId xmlns:a16="http://schemas.microsoft.com/office/drawing/2014/main" id="{A78A9ED9-671F-4BB1-9B45-690806EFE90D}"/>
              </a:ext>
            </a:extLst>
          </p:cNvPr>
          <p:cNvSpPr/>
          <p:nvPr/>
        </p:nvSpPr>
        <p:spPr>
          <a:xfrm>
            <a:off x="5052829" y="5686364"/>
            <a:ext cx="288032" cy="288032"/>
          </a:xfrm>
          <a:prstGeom prst="ellipse">
            <a:avLst/>
          </a:prstGeom>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 name="Oval 8">
            <a:extLst>
              <a:ext uri="{FF2B5EF4-FFF2-40B4-BE49-F238E27FC236}">
                <a16:creationId xmlns:a16="http://schemas.microsoft.com/office/drawing/2014/main" id="{30B68A0C-CC72-4AC2-8212-8D3C6DBA9BC6}"/>
              </a:ext>
            </a:extLst>
          </p:cNvPr>
          <p:cNvSpPr/>
          <p:nvPr/>
        </p:nvSpPr>
        <p:spPr>
          <a:xfrm>
            <a:off x="6348973" y="5680194"/>
            <a:ext cx="288032" cy="288032"/>
          </a:xfrm>
          <a:prstGeom prst="ellipse">
            <a:avLst/>
          </a:prstGeom>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1" name="Straight Connector 10">
            <a:extLst>
              <a:ext uri="{FF2B5EF4-FFF2-40B4-BE49-F238E27FC236}">
                <a16:creationId xmlns:a16="http://schemas.microsoft.com/office/drawing/2014/main" id="{24CCA59E-4433-4F97-811E-F9B9C9954BE5}"/>
              </a:ext>
            </a:extLst>
          </p:cNvPr>
          <p:cNvCxnSpPr/>
          <p:nvPr/>
        </p:nvCxnSpPr>
        <p:spPr>
          <a:xfrm>
            <a:off x="5340861" y="4650634"/>
            <a:ext cx="1008112"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E02169CE-8FFC-417C-AEAD-EE5F8AF58AE8}"/>
              </a:ext>
            </a:extLst>
          </p:cNvPr>
          <p:cNvCxnSpPr/>
          <p:nvPr/>
        </p:nvCxnSpPr>
        <p:spPr>
          <a:xfrm>
            <a:off x="5340861" y="5830380"/>
            <a:ext cx="1008112"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1D842F42-B69F-4CF5-B6C5-DC21BA4B294F}"/>
              </a:ext>
            </a:extLst>
          </p:cNvPr>
          <p:cNvCxnSpPr>
            <a:endCxn id="8" idx="0"/>
          </p:cNvCxnSpPr>
          <p:nvPr/>
        </p:nvCxnSpPr>
        <p:spPr>
          <a:xfrm flipH="1">
            <a:off x="5196846" y="4803268"/>
            <a:ext cx="4935" cy="88309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E5903E62-EB8B-4D66-8255-563C06C49C15}"/>
              </a:ext>
            </a:extLst>
          </p:cNvPr>
          <p:cNvCxnSpPr>
            <a:stCxn id="6" idx="4"/>
            <a:endCxn id="9" idx="0"/>
          </p:cNvCxnSpPr>
          <p:nvPr/>
        </p:nvCxnSpPr>
        <p:spPr>
          <a:xfrm flipH="1">
            <a:off x="6492990" y="4803268"/>
            <a:ext cx="4935" cy="87692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226A41B-7950-4702-8863-420BFA5FD1E1}"/>
              </a:ext>
            </a:extLst>
          </p:cNvPr>
          <p:cNvCxnSpPr>
            <a:stCxn id="2" idx="5"/>
            <a:endCxn id="9" idx="1"/>
          </p:cNvCxnSpPr>
          <p:nvPr/>
        </p:nvCxnSpPr>
        <p:spPr>
          <a:xfrm>
            <a:off x="5303616" y="4767257"/>
            <a:ext cx="1087539" cy="95511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431FDDF9-3598-4C61-902F-66F00099818E}"/>
              </a:ext>
            </a:extLst>
          </p:cNvPr>
          <p:cNvCxnSpPr>
            <a:stCxn id="6" idx="3"/>
            <a:endCxn id="8" idx="7"/>
          </p:cNvCxnSpPr>
          <p:nvPr/>
        </p:nvCxnSpPr>
        <p:spPr>
          <a:xfrm flipH="1">
            <a:off x="5298681" y="4761087"/>
            <a:ext cx="1097409" cy="967458"/>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 name="Title 1">
            <a:extLst>
              <a:ext uri="{FF2B5EF4-FFF2-40B4-BE49-F238E27FC236}">
                <a16:creationId xmlns:a16="http://schemas.microsoft.com/office/drawing/2014/main" id="{C529F27A-9ED9-4616-38BA-FE258AA8C3CF}"/>
              </a:ext>
            </a:extLst>
          </p:cNvPr>
          <p:cNvSpPr>
            <a:spLocks noGrp="1"/>
          </p:cNvSpPr>
          <p:nvPr>
            <p:ph type="title"/>
          </p:nvPr>
        </p:nvSpPr>
        <p:spPr>
          <a:xfrm>
            <a:off x="494323" y="359308"/>
            <a:ext cx="10515600" cy="1325563"/>
          </a:xfrm>
        </p:spPr>
        <p:txBody>
          <a:bodyPr/>
          <a:lstStyle/>
          <a:p>
            <a:r>
              <a:rPr lang="en-US" dirty="0"/>
              <a:t>Performing routing in the wired networks</a:t>
            </a:r>
          </a:p>
        </p:txBody>
      </p:sp>
    </p:spTree>
    <p:extLst>
      <p:ext uri="{BB962C8B-B14F-4D97-AF65-F5344CB8AC3E}">
        <p14:creationId xmlns:p14="http://schemas.microsoft.com/office/powerpoint/2010/main" val="296569462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DDDD14F-9546-4B00-8B2B-1445AD3E0224}"/>
              </a:ext>
            </a:extLst>
          </p:cNvPr>
          <p:cNvSpPr>
            <a:spLocks noGrp="1"/>
          </p:cNvSpPr>
          <p:nvPr>
            <p:ph idx="1"/>
          </p:nvPr>
        </p:nvSpPr>
        <p:spPr>
          <a:xfrm>
            <a:off x="587261" y="1488830"/>
            <a:ext cx="10983416" cy="4570966"/>
          </a:xfrm>
        </p:spPr>
        <p:txBody>
          <a:bodyPr>
            <a:normAutofit lnSpcReduction="10000"/>
          </a:bodyPr>
          <a:lstStyle/>
          <a:p>
            <a:r>
              <a:rPr lang="en-SG" dirty="0">
                <a:latin typeface="+mj-lt"/>
              </a:rPr>
              <a:t>Number of links can be reduced significantly with one “BIG” switch with N links and routing is still simple  </a:t>
            </a:r>
          </a:p>
          <a:p>
            <a:endParaRPr lang="en-SG" b="1" dirty="0">
              <a:latin typeface="+mj-lt"/>
            </a:endParaRPr>
          </a:p>
          <a:p>
            <a:r>
              <a:rPr lang="en-SG" b="1" dirty="0">
                <a:latin typeface="+mj-lt"/>
              </a:rPr>
              <a:t>Problem</a:t>
            </a:r>
            <a:r>
              <a:rPr lang="en-SG" dirty="0">
                <a:latin typeface="+mj-lt"/>
              </a:rPr>
              <a:t>: If N is large and nodes can be far apart (think of the Internet) </a:t>
            </a:r>
          </a:p>
          <a:p>
            <a:endParaRPr lang="en-SG" dirty="0">
              <a:latin typeface="+mj-lt"/>
            </a:endParaRPr>
          </a:p>
          <a:p>
            <a:r>
              <a:rPr lang="en-SG" dirty="0">
                <a:latin typeface="+mj-lt"/>
              </a:rPr>
              <a:t>Adding more switches/routers reduces the size of the switches/routers needed and allow network to grow</a:t>
            </a:r>
          </a:p>
          <a:p>
            <a:endParaRPr lang="en-SG" dirty="0"/>
          </a:p>
          <a:p>
            <a:pPr marL="0" indent="0">
              <a:buNone/>
            </a:pPr>
            <a:r>
              <a:rPr lang="en-SG" dirty="0"/>
              <a:t>	</a:t>
            </a:r>
          </a:p>
          <a:p>
            <a:pPr marL="0" indent="0" algn="ctr">
              <a:buNone/>
            </a:pPr>
            <a:r>
              <a:rPr lang="en-SG" sz="3200" b="1" dirty="0"/>
              <a:t>But Routing will be more complex!</a:t>
            </a:r>
          </a:p>
          <a:p>
            <a:pPr marL="0" indent="0">
              <a:buNone/>
            </a:pPr>
            <a:endParaRPr lang="en-SG" b="1" dirty="0"/>
          </a:p>
        </p:txBody>
      </p:sp>
      <p:sp>
        <p:nvSpPr>
          <p:cNvPr id="4" name="Footer Placeholder 3">
            <a:extLst>
              <a:ext uri="{FF2B5EF4-FFF2-40B4-BE49-F238E27FC236}">
                <a16:creationId xmlns:a16="http://schemas.microsoft.com/office/drawing/2014/main" id="{EF0D0DBD-96DC-4485-9192-2C0DE42B98BB}"/>
              </a:ext>
            </a:extLst>
          </p:cNvPr>
          <p:cNvSpPr>
            <a:spLocks noGrp="1"/>
          </p:cNvSpPr>
          <p:nvPr>
            <p:ph type="ftr" sz="quarter" idx="11"/>
          </p:nvPr>
        </p:nvSpPr>
        <p:spPr/>
        <p:txBody>
          <a:bodyPr/>
          <a:lstStyle/>
          <a:p>
            <a:pPr>
              <a:defRPr/>
            </a:pPr>
            <a:endParaRPr lang="en-US"/>
          </a:p>
          <a:p>
            <a:pPr>
              <a:defRPr/>
            </a:pPr>
            <a:r>
              <a:rPr lang="en-US"/>
              <a:t>Sensor Network - Routing</a:t>
            </a:r>
          </a:p>
        </p:txBody>
      </p:sp>
      <p:sp>
        <p:nvSpPr>
          <p:cNvPr id="5" name="Slide Number Placeholder 4">
            <a:extLst>
              <a:ext uri="{FF2B5EF4-FFF2-40B4-BE49-F238E27FC236}">
                <a16:creationId xmlns:a16="http://schemas.microsoft.com/office/drawing/2014/main" id="{424E49F2-B211-4C3E-848B-05A26E45A101}"/>
              </a:ext>
            </a:extLst>
          </p:cNvPr>
          <p:cNvSpPr>
            <a:spLocks noGrp="1"/>
          </p:cNvSpPr>
          <p:nvPr>
            <p:ph type="sldNum" sz="quarter" idx="12"/>
          </p:nvPr>
        </p:nvSpPr>
        <p:spPr/>
        <p:txBody>
          <a:bodyPr/>
          <a:lstStyle/>
          <a:p>
            <a:pPr>
              <a:defRPr/>
            </a:pPr>
            <a:fld id="{545B385C-BF7D-43AC-BB25-6B8CB276FE0D}" type="slidenum">
              <a:rPr lang="en-US" smtClean="0"/>
              <a:pPr>
                <a:defRPr/>
              </a:pPr>
              <a:t>59</a:t>
            </a:fld>
            <a:endParaRPr lang="en-US"/>
          </a:p>
        </p:txBody>
      </p:sp>
      <p:sp>
        <p:nvSpPr>
          <p:cNvPr id="2" name="Title 1">
            <a:extLst>
              <a:ext uri="{FF2B5EF4-FFF2-40B4-BE49-F238E27FC236}">
                <a16:creationId xmlns:a16="http://schemas.microsoft.com/office/drawing/2014/main" id="{6A333353-8879-A8BA-E86B-8D389AD7718C}"/>
              </a:ext>
            </a:extLst>
          </p:cNvPr>
          <p:cNvSpPr>
            <a:spLocks noGrp="1"/>
          </p:cNvSpPr>
          <p:nvPr>
            <p:ph type="title"/>
          </p:nvPr>
        </p:nvSpPr>
        <p:spPr>
          <a:xfrm>
            <a:off x="494323" y="359308"/>
            <a:ext cx="10515600" cy="1325563"/>
          </a:xfrm>
        </p:spPr>
        <p:txBody>
          <a:bodyPr/>
          <a:lstStyle/>
          <a:p>
            <a:r>
              <a:rPr lang="en-US" dirty="0"/>
              <a:t>Performing routing in the wired networks</a:t>
            </a:r>
          </a:p>
        </p:txBody>
      </p:sp>
    </p:spTree>
    <p:extLst>
      <p:ext uri="{BB962C8B-B14F-4D97-AF65-F5344CB8AC3E}">
        <p14:creationId xmlns:p14="http://schemas.microsoft.com/office/powerpoint/2010/main" val="20114975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3322" y="435210"/>
            <a:ext cx="10910477" cy="986805"/>
          </a:xfrm>
        </p:spPr>
        <p:txBody>
          <a:bodyPr/>
          <a:lstStyle/>
          <a:p>
            <a:r>
              <a:rPr lang="en-US" dirty="0"/>
              <a:t>B-MAC: Medium Access Control </a:t>
            </a:r>
            <a:endParaRPr lang="en-SG" dirty="0"/>
          </a:p>
        </p:txBody>
      </p:sp>
      <p:sp>
        <p:nvSpPr>
          <p:cNvPr id="3" name="Content Placeholder 2"/>
          <p:cNvSpPr>
            <a:spLocks noGrp="1"/>
          </p:cNvSpPr>
          <p:nvPr>
            <p:ph idx="1"/>
          </p:nvPr>
        </p:nvSpPr>
        <p:spPr>
          <a:xfrm>
            <a:off x="443323" y="1310222"/>
            <a:ext cx="11589019" cy="5112568"/>
          </a:xfrm>
        </p:spPr>
        <p:txBody>
          <a:bodyPr>
            <a:normAutofit fontScale="92500" lnSpcReduction="10000"/>
          </a:bodyPr>
          <a:lstStyle/>
          <a:p>
            <a:pPr marL="0" indent="0">
              <a:buNone/>
            </a:pPr>
            <a:endParaRPr lang="en-US" sz="3000" dirty="0">
              <a:latin typeface="+mj-lt"/>
            </a:endParaRPr>
          </a:p>
          <a:p>
            <a:r>
              <a:rPr lang="en-SG" sz="3000" dirty="0">
                <a:latin typeface="+mj-lt"/>
              </a:rPr>
              <a:t>B-MAC is an asynchronous MAC protocol based on preamble sampling. It is one of the earliest medium access control protocol for internet of things</a:t>
            </a:r>
          </a:p>
          <a:p>
            <a:r>
              <a:rPr lang="en-SG" sz="3000" dirty="0">
                <a:latin typeface="+mj-lt"/>
              </a:rPr>
              <a:t>A node turns on its radio periodically to check for activity. If it receives a packet, it stays awake. Otherwise, it goes back to sleep after a timeout</a:t>
            </a:r>
          </a:p>
          <a:p>
            <a:r>
              <a:rPr lang="en-SG" sz="3000" dirty="0">
                <a:latin typeface="+mj-lt"/>
              </a:rPr>
              <a:t>To ensure successful reception, the preamble length must be equal to or much longer than the channel sampling interval</a:t>
            </a:r>
          </a:p>
          <a:p>
            <a:r>
              <a:rPr lang="en-SG" sz="3000" dirty="0">
                <a:latin typeface="+mj-lt"/>
              </a:rPr>
              <a:t>Idle listening occurs when the node samples the channel and finds no activity</a:t>
            </a:r>
            <a:endParaRPr lang="en-US" sz="3000" dirty="0">
              <a:latin typeface="+mj-lt"/>
            </a:endParaRPr>
          </a:p>
          <a:p>
            <a:r>
              <a:rPr lang="en-US" sz="3000" dirty="0">
                <a:latin typeface="+mj-lt"/>
              </a:rPr>
              <a:t>For reliable reception, preamble length (</a:t>
            </a:r>
            <a:r>
              <a:rPr lang="en-US" sz="3000" dirty="0" err="1">
                <a:latin typeface="+mj-lt"/>
              </a:rPr>
              <a:t>Tp</a:t>
            </a:r>
            <a:r>
              <a:rPr lang="en-US" sz="3000" dirty="0">
                <a:latin typeface="+mj-lt"/>
              </a:rPr>
              <a:t>) is matched to the interval that the channel is checked for activity</a:t>
            </a:r>
          </a:p>
          <a:p>
            <a:pPr lvl="1"/>
            <a:r>
              <a:rPr lang="en-US" sz="2600" dirty="0">
                <a:latin typeface="+mj-lt"/>
              </a:rPr>
              <a:t>If the channel is checked every 100ms, preamble must be at least 100ms long </a:t>
            </a:r>
          </a:p>
          <a:p>
            <a:pPr lvl="1"/>
            <a:r>
              <a:rPr lang="en-US" sz="2600" dirty="0">
                <a:latin typeface="+mj-lt"/>
              </a:rPr>
              <a:t>Idle listening occurs when the node wakes up to sample the channel</a:t>
            </a:r>
          </a:p>
          <a:p>
            <a:endParaRPr lang="en-SG" dirty="0"/>
          </a:p>
        </p:txBody>
      </p:sp>
      <p:sp>
        <p:nvSpPr>
          <p:cNvPr id="4" name="Slide Number Placeholder 3"/>
          <p:cNvSpPr>
            <a:spLocks noGrp="1"/>
          </p:cNvSpPr>
          <p:nvPr>
            <p:ph type="sldNum" sz="quarter" idx="12"/>
          </p:nvPr>
        </p:nvSpPr>
        <p:spPr/>
        <p:txBody>
          <a:bodyPr/>
          <a:lstStyle/>
          <a:p>
            <a:fld id="{69E57DC2-970A-4B3E-BB1C-7A09969E49DF}" type="slidenum">
              <a:rPr lang="en-US" smtClean="0">
                <a:solidFill>
                  <a:srgbClr val="191B0E"/>
                </a:solidFill>
              </a:rPr>
              <a:pPr/>
              <a:t>6</a:t>
            </a:fld>
            <a:endParaRPr lang="en-US" dirty="0">
              <a:solidFill>
                <a:srgbClr val="191B0E"/>
              </a:solidFill>
            </a:endParaRPr>
          </a:p>
        </p:txBody>
      </p:sp>
    </p:spTree>
    <p:extLst>
      <p:ext uri="{BB962C8B-B14F-4D97-AF65-F5344CB8AC3E}">
        <p14:creationId xmlns:p14="http://schemas.microsoft.com/office/powerpoint/2010/main" val="206153757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6508EC8-FE95-49CA-9EEE-DA4A8119C14F}"/>
              </a:ext>
            </a:extLst>
          </p:cNvPr>
          <p:cNvSpPr>
            <a:spLocks noGrp="1"/>
          </p:cNvSpPr>
          <p:nvPr>
            <p:ph idx="1"/>
          </p:nvPr>
        </p:nvSpPr>
        <p:spPr>
          <a:xfrm>
            <a:off x="729070" y="1462088"/>
            <a:ext cx="11005729" cy="4968552"/>
          </a:xfrm>
        </p:spPr>
        <p:txBody>
          <a:bodyPr>
            <a:normAutofit/>
          </a:bodyPr>
          <a:lstStyle/>
          <a:p>
            <a:r>
              <a:rPr lang="en-SG" dirty="0">
                <a:latin typeface="+mj-lt"/>
              </a:rPr>
              <a:t>Routing protocols are complex, hard to maintain/debug and incurred significant overhead. More so for wireless networks.</a:t>
            </a:r>
          </a:p>
          <a:p>
            <a:r>
              <a:rPr lang="en-SG" dirty="0">
                <a:latin typeface="+mj-lt"/>
              </a:rPr>
              <a:t>In practice, wireless network deployments are single-hop and routing is trivial. All stations/devices communicating directly with base stations</a:t>
            </a:r>
          </a:p>
          <a:p>
            <a:pPr lvl="1"/>
            <a:r>
              <a:rPr lang="en-SG" dirty="0">
                <a:latin typeface="+mj-lt"/>
              </a:rPr>
              <a:t>Example: </a:t>
            </a:r>
            <a:r>
              <a:rPr lang="en-SG" dirty="0" err="1">
                <a:latin typeface="+mj-lt"/>
              </a:rPr>
              <a:t>WiFi</a:t>
            </a:r>
            <a:r>
              <a:rPr lang="en-SG" dirty="0">
                <a:latin typeface="+mj-lt"/>
              </a:rPr>
              <a:t>, Cellular Network, </a:t>
            </a:r>
            <a:r>
              <a:rPr lang="en-SG" dirty="0" err="1">
                <a:latin typeface="+mj-lt"/>
              </a:rPr>
              <a:t>LoRa</a:t>
            </a:r>
            <a:endParaRPr lang="en-SG" dirty="0">
              <a:latin typeface="+mj-lt"/>
            </a:endParaRPr>
          </a:p>
          <a:p>
            <a:pPr lvl="1"/>
            <a:r>
              <a:rPr lang="en-SG" dirty="0">
                <a:latin typeface="+mj-lt"/>
              </a:rPr>
              <a:t>Can one-hop communication be always sufficient by using sufficiently long range radio and large number of base stations?  </a:t>
            </a:r>
          </a:p>
          <a:p>
            <a:endParaRPr lang="en-SG" dirty="0">
              <a:latin typeface="+mj-lt"/>
            </a:endParaRPr>
          </a:p>
          <a:p>
            <a:r>
              <a:rPr lang="en-SG" dirty="0">
                <a:latin typeface="+mj-lt"/>
              </a:rPr>
              <a:t>Why multi-hop routing? </a:t>
            </a:r>
          </a:p>
          <a:p>
            <a:pPr lvl="1"/>
            <a:r>
              <a:rPr lang="en-SG" dirty="0">
                <a:latin typeface="+mj-lt"/>
              </a:rPr>
              <a:t>is strictly better in terms of reach/coverage for the same number of base stations</a:t>
            </a:r>
          </a:p>
          <a:p>
            <a:pPr lvl="1"/>
            <a:r>
              <a:rPr lang="en-SG" dirty="0">
                <a:latin typeface="+mj-lt"/>
              </a:rPr>
              <a:t>provides more routes, potentially more robust</a:t>
            </a:r>
          </a:p>
          <a:p>
            <a:pPr marL="0" indent="0">
              <a:buNone/>
            </a:pPr>
            <a:endParaRPr lang="en-SG" dirty="0"/>
          </a:p>
          <a:p>
            <a:endParaRPr lang="en-SG" dirty="0"/>
          </a:p>
        </p:txBody>
      </p:sp>
      <p:sp>
        <p:nvSpPr>
          <p:cNvPr id="5" name="Slide Number Placeholder 4">
            <a:extLst>
              <a:ext uri="{FF2B5EF4-FFF2-40B4-BE49-F238E27FC236}">
                <a16:creationId xmlns:a16="http://schemas.microsoft.com/office/drawing/2014/main" id="{1D120901-7431-4CCC-987D-9A0BDBFF8082}"/>
              </a:ext>
            </a:extLst>
          </p:cNvPr>
          <p:cNvSpPr>
            <a:spLocks noGrp="1"/>
          </p:cNvSpPr>
          <p:nvPr>
            <p:ph type="sldNum" sz="quarter" idx="12"/>
          </p:nvPr>
        </p:nvSpPr>
        <p:spPr/>
        <p:txBody>
          <a:bodyPr/>
          <a:lstStyle/>
          <a:p>
            <a:pPr>
              <a:defRPr/>
            </a:pPr>
            <a:fld id="{545B385C-BF7D-43AC-BB25-6B8CB276FE0D}" type="slidenum">
              <a:rPr lang="en-US" smtClean="0"/>
              <a:pPr>
                <a:defRPr/>
              </a:pPr>
              <a:t>60</a:t>
            </a:fld>
            <a:endParaRPr lang="en-US"/>
          </a:p>
        </p:txBody>
      </p:sp>
      <p:sp>
        <p:nvSpPr>
          <p:cNvPr id="7" name="Title 1">
            <a:extLst>
              <a:ext uri="{FF2B5EF4-FFF2-40B4-BE49-F238E27FC236}">
                <a16:creationId xmlns:a16="http://schemas.microsoft.com/office/drawing/2014/main" id="{AEEFB5DA-E081-94E8-94F6-440C3FE46E28}"/>
              </a:ext>
            </a:extLst>
          </p:cNvPr>
          <p:cNvSpPr>
            <a:spLocks noGrp="1"/>
          </p:cNvSpPr>
          <p:nvPr>
            <p:ph type="title"/>
          </p:nvPr>
        </p:nvSpPr>
        <p:spPr>
          <a:xfrm>
            <a:off x="729071" y="224448"/>
            <a:ext cx="10515600" cy="1325563"/>
          </a:xfrm>
        </p:spPr>
        <p:txBody>
          <a:bodyPr/>
          <a:lstStyle/>
          <a:p>
            <a:r>
              <a:rPr lang="en-US" dirty="0"/>
              <a:t>Performing routing in the wireless networks</a:t>
            </a:r>
          </a:p>
        </p:txBody>
      </p:sp>
    </p:spTree>
    <p:extLst>
      <p:ext uri="{BB962C8B-B14F-4D97-AF65-F5344CB8AC3E}">
        <p14:creationId xmlns:p14="http://schemas.microsoft.com/office/powerpoint/2010/main" val="93584367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p:cNvGrpSpPr>
          <p:nvPr/>
        </p:nvGrpSpPr>
        <p:grpSpPr bwMode="auto">
          <a:xfrm>
            <a:off x="3122613" y="1884363"/>
            <a:ext cx="5943600" cy="685800"/>
            <a:chOff x="1200" y="2064"/>
            <a:chExt cx="3072" cy="384"/>
          </a:xfrm>
        </p:grpSpPr>
        <p:sp>
          <p:nvSpPr>
            <p:cNvPr id="18449" name="Oval 5"/>
            <p:cNvSpPr>
              <a:spLocks noChangeArrowheads="1"/>
            </p:cNvSpPr>
            <p:nvPr/>
          </p:nvSpPr>
          <p:spPr bwMode="auto">
            <a:xfrm>
              <a:off x="1200" y="2064"/>
              <a:ext cx="384" cy="384"/>
            </a:xfrm>
            <a:prstGeom prst="ellipse">
              <a:avLst/>
            </a:prstGeom>
            <a:solidFill>
              <a:srgbClr val="FFFF66"/>
            </a:solidFill>
            <a:ln w="28575">
              <a:solidFill>
                <a:srgbClr val="000099"/>
              </a:solidFill>
              <a:round/>
              <a:headEnd/>
              <a:tailEnd/>
            </a:ln>
          </p:spPr>
          <p:txBody>
            <a:bodyPr wrap="none" anchor="ctr"/>
            <a:lstStyle>
              <a:lvl1pPr>
                <a:defRPr sz="2400" b="1">
                  <a:solidFill>
                    <a:srgbClr val="FFCC99"/>
                  </a:solidFill>
                  <a:latin typeface="Times New Roman" panose="02020603050405020304" pitchFamily="18" charset="0"/>
                </a:defRPr>
              </a:lvl1pPr>
              <a:lvl2pPr marL="742950" indent="-285750">
                <a:defRPr sz="2400" b="1">
                  <a:solidFill>
                    <a:srgbClr val="FFCC99"/>
                  </a:solidFill>
                  <a:latin typeface="Times New Roman" panose="02020603050405020304" pitchFamily="18" charset="0"/>
                </a:defRPr>
              </a:lvl2pPr>
              <a:lvl3pPr marL="1143000" indent="-228600">
                <a:defRPr sz="2400" b="1">
                  <a:solidFill>
                    <a:srgbClr val="FFCC99"/>
                  </a:solidFill>
                  <a:latin typeface="Times New Roman" panose="02020603050405020304" pitchFamily="18" charset="0"/>
                </a:defRPr>
              </a:lvl3pPr>
              <a:lvl4pPr marL="1600200" indent="-228600">
                <a:defRPr sz="2400" b="1">
                  <a:solidFill>
                    <a:srgbClr val="FFCC99"/>
                  </a:solidFill>
                  <a:latin typeface="Times New Roman" panose="02020603050405020304" pitchFamily="18" charset="0"/>
                </a:defRPr>
              </a:lvl4pPr>
              <a:lvl5pPr marL="2057400" indent="-228600">
                <a:defRPr sz="2400" b="1">
                  <a:solidFill>
                    <a:srgbClr val="FFCC99"/>
                  </a:solidFill>
                  <a:latin typeface="Times New Roman" panose="02020603050405020304" pitchFamily="18" charset="0"/>
                </a:defRPr>
              </a:lvl5pPr>
              <a:lvl6pPr marL="2514600" indent="-228600" eaLnBrk="0" fontAlgn="base" hangingPunct="0">
                <a:spcBef>
                  <a:spcPct val="0"/>
                </a:spcBef>
                <a:spcAft>
                  <a:spcPct val="0"/>
                </a:spcAft>
                <a:defRPr sz="2400" b="1">
                  <a:solidFill>
                    <a:srgbClr val="FFCC99"/>
                  </a:solidFill>
                  <a:latin typeface="Times New Roman" panose="02020603050405020304" pitchFamily="18" charset="0"/>
                </a:defRPr>
              </a:lvl6pPr>
              <a:lvl7pPr marL="2971800" indent="-228600" eaLnBrk="0" fontAlgn="base" hangingPunct="0">
                <a:spcBef>
                  <a:spcPct val="0"/>
                </a:spcBef>
                <a:spcAft>
                  <a:spcPct val="0"/>
                </a:spcAft>
                <a:defRPr sz="2400" b="1">
                  <a:solidFill>
                    <a:srgbClr val="FFCC99"/>
                  </a:solidFill>
                  <a:latin typeface="Times New Roman" panose="02020603050405020304" pitchFamily="18" charset="0"/>
                </a:defRPr>
              </a:lvl7pPr>
              <a:lvl8pPr marL="3429000" indent="-228600" eaLnBrk="0" fontAlgn="base" hangingPunct="0">
                <a:spcBef>
                  <a:spcPct val="0"/>
                </a:spcBef>
                <a:spcAft>
                  <a:spcPct val="0"/>
                </a:spcAft>
                <a:defRPr sz="2400" b="1">
                  <a:solidFill>
                    <a:srgbClr val="FFCC99"/>
                  </a:solidFill>
                  <a:latin typeface="Times New Roman" panose="02020603050405020304" pitchFamily="18" charset="0"/>
                </a:defRPr>
              </a:lvl8pPr>
              <a:lvl9pPr marL="3886200" indent="-228600" eaLnBrk="0" fontAlgn="base" hangingPunct="0">
                <a:spcBef>
                  <a:spcPct val="0"/>
                </a:spcBef>
                <a:spcAft>
                  <a:spcPct val="0"/>
                </a:spcAft>
                <a:defRPr sz="2400" b="1">
                  <a:solidFill>
                    <a:srgbClr val="FFCC99"/>
                  </a:solidFill>
                  <a:latin typeface="Times New Roman" panose="02020603050405020304" pitchFamily="18" charset="0"/>
                </a:defRPr>
              </a:lvl9pPr>
            </a:lstStyle>
            <a:p>
              <a:pPr eaLnBrk="1" hangingPunct="1"/>
              <a:r>
                <a:rPr lang="en-US" altLang="ko-KR" sz="2000">
                  <a:solidFill>
                    <a:srgbClr val="000099"/>
                  </a:solidFill>
                  <a:latin typeface="Arial" panose="020B0604020202020204" pitchFamily="34" charset="0"/>
                  <a:ea typeface="굴림" panose="020B0600000101010101" pitchFamily="34" charset="-127"/>
                </a:rPr>
                <a:t> A</a:t>
              </a:r>
            </a:p>
          </p:txBody>
        </p:sp>
        <p:sp>
          <p:nvSpPr>
            <p:cNvPr id="18450" name="Oval 7"/>
            <p:cNvSpPr>
              <a:spLocks noChangeArrowheads="1"/>
            </p:cNvSpPr>
            <p:nvPr/>
          </p:nvSpPr>
          <p:spPr bwMode="auto">
            <a:xfrm>
              <a:off x="3888" y="2064"/>
              <a:ext cx="384" cy="384"/>
            </a:xfrm>
            <a:prstGeom prst="ellipse">
              <a:avLst/>
            </a:prstGeom>
            <a:solidFill>
              <a:srgbClr val="FFFF66"/>
            </a:solidFill>
            <a:ln w="28575">
              <a:solidFill>
                <a:srgbClr val="000099"/>
              </a:solidFill>
              <a:round/>
              <a:headEnd/>
              <a:tailEnd/>
            </a:ln>
          </p:spPr>
          <p:txBody>
            <a:bodyPr wrap="none" anchor="ctr"/>
            <a:lstStyle>
              <a:lvl1pPr>
                <a:defRPr sz="2400" b="1">
                  <a:solidFill>
                    <a:srgbClr val="FFCC99"/>
                  </a:solidFill>
                  <a:latin typeface="Times New Roman" panose="02020603050405020304" pitchFamily="18" charset="0"/>
                </a:defRPr>
              </a:lvl1pPr>
              <a:lvl2pPr marL="742950" indent="-285750">
                <a:defRPr sz="2400" b="1">
                  <a:solidFill>
                    <a:srgbClr val="FFCC99"/>
                  </a:solidFill>
                  <a:latin typeface="Times New Roman" panose="02020603050405020304" pitchFamily="18" charset="0"/>
                </a:defRPr>
              </a:lvl2pPr>
              <a:lvl3pPr marL="1143000" indent="-228600">
                <a:defRPr sz="2400" b="1">
                  <a:solidFill>
                    <a:srgbClr val="FFCC99"/>
                  </a:solidFill>
                  <a:latin typeface="Times New Roman" panose="02020603050405020304" pitchFamily="18" charset="0"/>
                </a:defRPr>
              </a:lvl3pPr>
              <a:lvl4pPr marL="1600200" indent="-228600">
                <a:defRPr sz="2400" b="1">
                  <a:solidFill>
                    <a:srgbClr val="FFCC99"/>
                  </a:solidFill>
                  <a:latin typeface="Times New Roman" panose="02020603050405020304" pitchFamily="18" charset="0"/>
                </a:defRPr>
              </a:lvl4pPr>
              <a:lvl5pPr marL="2057400" indent="-228600">
                <a:defRPr sz="2400" b="1">
                  <a:solidFill>
                    <a:srgbClr val="FFCC99"/>
                  </a:solidFill>
                  <a:latin typeface="Times New Roman" panose="02020603050405020304" pitchFamily="18" charset="0"/>
                </a:defRPr>
              </a:lvl5pPr>
              <a:lvl6pPr marL="2514600" indent="-228600" eaLnBrk="0" fontAlgn="base" hangingPunct="0">
                <a:spcBef>
                  <a:spcPct val="0"/>
                </a:spcBef>
                <a:spcAft>
                  <a:spcPct val="0"/>
                </a:spcAft>
                <a:defRPr sz="2400" b="1">
                  <a:solidFill>
                    <a:srgbClr val="FFCC99"/>
                  </a:solidFill>
                  <a:latin typeface="Times New Roman" panose="02020603050405020304" pitchFamily="18" charset="0"/>
                </a:defRPr>
              </a:lvl6pPr>
              <a:lvl7pPr marL="2971800" indent="-228600" eaLnBrk="0" fontAlgn="base" hangingPunct="0">
                <a:spcBef>
                  <a:spcPct val="0"/>
                </a:spcBef>
                <a:spcAft>
                  <a:spcPct val="0"/>
                </a:spcAft>
                <a:defRPr sz="2400" b="1">
                  <a:solidFill>
                    <a:srgbClr val="FFCC99"/>
                  </a:solidFill>
                  <a:latin typeface="Times New Roman" panose="02020603050405020304" pitchFamily="18" charset="0"/>
                </a:defRPr>
              </a:lvl7pPr>
              <a:lvl8pPr marL="3429000" indent="-228600" eaLnBrk="0" fontAlgn="base" hangingPunct="0">
                <a:spcBef>
                  <a:spcPct val="0"/>
                </a:spcBef>
                <a:spcAft>
                  <a:spcPct val="0"/>
                </a:spcAft>
                <a:defRPr sz="2400" b="1">
                  <a:solidFill>
                    <a:srgbClr val="FFCC99"/>
                  </a:solidFill>
                  <a:latin typeface="Times New Roman" panose="02020603050405020304" pitchFamily="18" charset="0"/>
                </a:defRPr>
              </a:lvl8pPr>
              <a:lvl9pPr marL="3886200" indent="-228600" eaLnBrk="0" fontAlgn="base" hangingPunct="0">
                <a:spcBef>
                  <a:spcPct val="0"/>
                </a:spcBef>
                <a:spcAft>
                  <a:spcPct val="0"/>
                </a:spcAft>
                <a:defRPr sz="2400" b="1">
                  <a:solidFill>
                    <a:srgbClr val="FFCC99"/>
                  </a:solidFill>
                  <a:latin typeface="Times New Roman" panose="02020603050405020304" pitchFamily="18" charset="0"/>
                </a:defRPr>
              </a:lvl9pPr>
            </a:lstStyle>
            <a:p>
              <a:pPr eaLnBrk="1" hangingPunct="1"/>
              <a:r>
                <a:rPr lang="en-US" altLang="ko-KR" sz="2000">
                  <a:solidFill>
                    <a:srgbClr val="000099"/>
                  </a:solidFill>
                  <a:latin typeface="Arial" panose="020B0604020202020204" pitchFamily="34" charset="0"/>
                  <a:ea typeface="굴림" panose="020B0600000101010101" pitchFamily="34" charset="-127"/>
                </a:rPr>
                <a:t> B</a:t>
              </a:r>
            </a:p>
          </p:txBody>
        </p:sp>
        <p:sp>
          <p:nvSpPr>
            <p:cNvPr id="18451" name="Line 8"/>
            <p:cNvSpPr>
              <a:spLocks noChangeShapeType="1"/>
            </p:cNvSpPr>
            <p:nvPr/>
          </p:nvSpPr>
          <p:spPr bwMode="auto">
            <a:xfrm>
              <a:off x="1584" y="2256"/>
              <a:ext cx="2300" cy="0"/>
            </a:xfrm>
            <a:prstGeom prst="line">
              <a:avLst/>
            </a:prstGeom>
            <a:noFill/>
            <a:ln w="28575">
              <a:solidFill>
                <a:srgbClr val="000099"/>
              </a:solidFill>
              <a:round/>
              <a:headEnd type="arrow" w="med" len="med"/>
              <a:tailEnd type="arrow" w="med" len="me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3" name="Group 19"/>
          <p:cNvGrpSpPr>
            <a:grpSpLocks/>
          </p:cNvGrpSpPr>
          <p:nvPr/>
        </p:nvGrpSpPr>
        <p:grpSpPr bwMode="auto">
          <a:xfrm>
            <a:off x="3198814" y="3789363"/>
            <a:ext cx="5672137" cy="609600"/>
            <a:chOff x="1981200" y="3581400"/>
            <a:chExt cx="5672336" cy="609600"/>
          </a:xfrm>
        </p:grpSpPr>
        <p:sp>
          <p:nvSpPr>
            <p:cNvPr id="18440" name="Oval 5"/>
            <p:cNvSpPr>
              <a:spLocks noChangeArrowheads="1"/>
            </p:cNvSpPr>
            <p:nvPr/>
          </p:nvSpPr>
          <p:spPr bwMode="auto">
            <a:xfrm>
              <a:off x="1981200" y="3581400"/>
              <a:ext cx="566936" cy="609600"/>
            </a:xfrm>
            <a:prstGeom prst="ellipse">
              <a:avLst/>
            </a:prstGeom>
            <a:solidFill>
              <a:srgbClr val="FFFF66"/>
            </a:solidFill>
            <a:ln w="28575">
              <a:solidFill>
                <a:srgbClr val="000099"/>
              </a:solidFill>
              <a:round/>
              <a:headEnd/>
              <a:tailEnd/>
            </a:ln>
          </p:spPr>
          <p:txBody>
            <a:bodyPr wrap="none" anchor="ctr"/>
            <a:lstStyle>
              <a:lvl1pPr>
                <a:defRPr sz="2400" b="1">
                  <a:solidFill>
                    <a:srgbClr val="FFCC99"/>
                  </a:solidFill>
                  <a:latin typeface="Times New Roman" panose="02020603050405020304" pitchFamily="18" charset="0"/>
                </a:defRPr>
              </a:lvl1pPr>
              <a:lvl2pPr marL="742950" indent="-285750">
                <a:defRPr sz="2400" b="1">
                  <a:solidFill>
                    <a:srgbClr val="FFCC99"/>
                  </a:solidFill>
                  <a:latin typeface="Times New Roman" panose="02020603050405020304" pitchFamily="18" charset="0"/>
                </a:defRPr>
              </a:lvl2pPr>
              <a:lvl3pPr marL="1143000" indent="-228600">
                <a:defRPr sz="2400" b="1">
                  <a:solidFill>
                    <a:srgbClr val="FFCC99"/>
                  </a:solidFill>
                  <a:latin typeface="Times New Roman" panose="02020603050405020304" pitchFamily="18" charset="0"/>
                </a:defRPr>
              </a:lvl3pPr>
              <a:lvl4pPr marL="1600200" indent="-228600">
                <a:defRPr sz="2400" b="1">
                  <a:solidFill>
                    <a:srgbClr val="FFCC99"/>
                  </a:solidFill>
                  <a:latin typeface="Times New Roman" panose="02020603050405020304" pitchFamily="18" charset="0"/>
                </a:defRPr>
              </a:lvl4pPr>
              <a:lvl5pPr marL="2057400" indent="-228600">
                <a:defRPr sz="2400" b="1">
                  <a:solidFill>
                    <a:srgbClr val="FFCC99"/>
                  </a:solidFill>
                  <a:latin typeface="Times New Roman" panose="02020603050405020304" pitchFamily="18" charset="0"/>
                </a:defRPr>
              </a:lvl5pPr>
              <a:lvl6pPr marL="2514600" indent="-228600" eaLnBrk="0" fontAlgn="base" hangingPunct="0">
                <a:spcBef>
                  <a:spcPct val="0"/>
                </a:spcBef>
                <a:spcAft>
                  <a:spcPct val="0"/>
                </a:spcAft>
                <a:defRPr sz="2400" b="1">
                  <a:solidFill>
                    <a:srgbClr val="FFCC99"/>
                  </a:solidFill>
                  <a:latin typeface="Times New Roman" panose="02020603050405020304" pitchFamily="18" charset="0"/>
                </a:defRPr>
              </a:lvl6pPr>
              <a:lvl7pPr marL="2971800" indent="-228600" eaLnBrk="0" fontAlgn="base" hangingPunct="0">
                <a:spcBef>
                  <a:spcPct val="0"/>
                </a:spcBef>
                <a:spcAft>
                  <a:spcPct val="0"/>
                </a:spcAft>
                <a:defRPr sz="2400" b="1">
                  <a:solidFill>
                    <a:srgbClr val="FFCC99"/>
                  </a:solidFill>
                  <a:latin typeface="Times New Roman" panose="02020603050405020304" pitchFamily="18" charset="0"/>
                </a:defRPr>
              </a:lvl7pPr>
              <a:lvl8pPr marL="3429000" indent="-228600" eaLnBrk="0" fontAlgn="base" hangingPunct="0">
                <a:spcBef>
                  <a:spcPct val="0"/>
                </a:spcBef>
                <a:spcAft>
                  <a:spcPct val="0"/>
                </a:spcAft>
                <a:defRPr sz="2400" b="1">
                  <a:solidFill>
                    <a:srgbClr val="FFCC99"/>
                  </a:solidFill>
                  <a:latin typeface="Times New Roman" panose="02020603050405020304" pitchFamily="18" charset="0"/>
                </a:defRPr>
              </a:lvl8pPr>
              <a:lvl9pPr marL="3886200" indent="-228600" eaLnBrk="0" fontAlgn="base" hangingPunct="0">
                <a:spcBef>
                  <a:spcPct val="0"/>
                </a:spcBef>
                <a:spcAft>
                  <a:spcPct val="0"/>
                </a:spcAft>
                <a:defRPr sz="2400" b="1">
                  <a:solidFill>
                    <a:srgbClr val="FFCC99"/>
                  </a:solidFill>
                  <a:latin typeface="Times New Roman" panose="02020603050405020304" pitchFamily="18" charset="0"/>
                </a:defRPr>
              </a:lvl9pPr>
            </a:lstStyle>
            <a:p>
              <a:pPr eaLnBrk="1" hangingPunct="1"/>
              <a:r>
                <a:rPr lang="en-US" altLang="ko-KR" sz="2000">
                  <a:solidFill>
                    <a:srgbClr val="000099"/>
                  </a:solidFill>
                  <a:latin typeface="Arial" panose="020B0604020202020204" pitchFamily="34" charset="0"/>
                  <a:ea typeface="굴림" panose="020B0600000101010101" pitchFamily="34" charset="-127"/>
                </a:rPr>
                <a:t>A</a:t>
              </a:r>
            </a:p>
          </p:txBody>
        </p:sp>
        <p:sp>
          <p:nvSpPr>
            <p:cNvPr id="18441" name="Oval 6"/>
            <p:cNvSpPr>
              <a:spLocks noChangeArrowheads="1"/>
            </p:cNvSpPr>
            <p:nvPr/>
          </p:nvSpPr>
          <p:spPr bwMode="auto">
            <a:xfrm>
              <a:off x="4419600" y="3581400"/>
              <a:ext cx="566936" cy="609600"/>
            </a:xfrm>
            <a:prstGeom prst="ellipse">
              <a:avLst/>
            </a:prstGeom>
            <a:solidFill>
              <a:srgbClr val="FFFF66"/>
            </a:solidFill>
            <a:ln w="28575">
              <a:solidFill>
                <a:srgbClr val="000099"/>
              </a:solidFill>
              <a:round/>
              <a:headEnd/>
              <a:tailEnd/>
            </a:ln>
          </p:spPr>
          <p:txBody>
            <a:bodyPr wrap="none" anchor="ctr"/>
            <a:lstStyle>
              <a:lvl1pPr>
                <a:defRPr sz="2400" b="1">
                  <a:solidFill>
                    <a:srgbClr val="FFCC99"/>
                  </a:solidFill>
                  <a:latin typeface="Times New Roman" panose="02020603050405020304" pitchFamily="18" charset="0"/>
                </a:defRPr>
              </a:lvl1pPr>
              <a:lvl2pPr marL="742950" indent="-285750">
                <a:defRPr sz="2400" b="1">
                  <a:solidFill>
                    <a:srgbClr val="FFCC99"/>
                  </a:solidFill>
                  <a:latin typeface="Times New Roman" panose="02020603050405020304" pitchFamily="18" charset="0"/>
                </a:defRPr>
              </a:lvl2pPr>
              <a:lvl3pPr marL="1143000" indent="-228600">
                <a:defRPr sz="2400" b="1">
                  <a:solidFill>
                    <a:srgbClr val="FFCC99"/>
                  </a:solidFill>
                  <a:latin typeface="Times New Roman" panose="02020603050405020304" pitchFamily="18" charset="0"/>
                </a:defRPr>
              </a:lvl3pPr>
              <a:lvl4pPr marL="1600200" indent="-228600">
                <a:defRPr sz="2400" b="1">
                  <a:solidFill>
                    <a:srgbClr val="FFCC99"/>
                  </a:solidFill>
                  <a:latin typeface="Times New Roman" panose="02020603050405020304" pitchFamily="18" charset="0"/>
                </a:defRPr>
              </a:lvl4pPr>
              <a:lvl5pPr marL="2057400" indent="-228600">
                <a:defRPr sz="2400" b="1">
                  <a:solidFill>
                    <a:srgbClr val="FFCC99"/>
                  </a:solidFill>
                  <a:latin typeface="Times New Roman" panose="02020603050405020304" pitchFamily="18" charset="0"/>
                </a:defRPr>
              </a:lvl5pPr>
              <a:lvl6pPr marL="2514600" indent="-228600" eaLnBrk="0" fontAlgn="base" hangingPunct="0">
                <a:spcBef>
                  <a:spcPct val="0"/>
                </a:spcBef>
                <a:spcAft>
                  <a:spcPct val="0"/>
                </a:spcAft>
                <a:defRPr sz="2400" b="1">
                  <a:solidFill>
                    <a:srgbClr val="FFCC99"/>
                  </a:solidFill>
                  <a:latin typeface="Times New Roman" panose="02020603050405020304" pitchFamily="18" charset="0"/>
                </a:defRPr>
              </a:lvl6pPr>
              <a:lvl7pPr marL="2971800" indent="-228600" eaLnBrk="0" fontAlgn="base" hangingPunct="0">
                <a:spcBef>
                  <a:spcPct val="0"/>
                </a:spcBef>
                <a:spcAft>
                  <a:spcPct val="0"/>
                </a:spcAft>
                <a:defRPr sz="2400" b="1">
                  <a:solidFill>
                    <a:srgbClr val="FFCC99"/>
                  </a:solidFill>
                  <a:latin typeface="Times New Roman" panose="02020603050405020304" pitchFamily="18" charset="0"/>
                </a:defRPr>
              </a:lvl7pPr>
              <a:lvl8pPr marL="3429000" indent="-228600" eaLnBrk="0" fontAlgn="base" hangingPunct="0">
                <a:spcBef>
                  <a:spcPct val="0"/>
                </a:spcBef>
                <a:spcAft>
                  <a:spcPct val="0"/>
                </a:spcAft>
                <a:defRPr sz="2400" b="1">
                  <a:solidFill>
                    <a:srgbClr val="FFCC99"/>
                  </a:solidFill>
                  <a:latin typeface="Times New Roman" panose="02020603050405020304" pitchFamily="18" charset="0"/>
                </a:defRPr>
              </a:lvl8pPr>
              <a:lvl9pPr marL="3886200" indent="-228600" eaLnBrk="0" fontAlgn="base" hangingPunct="0">
                <a:spcBef>
                  <a:spcPct val="0"/>
                </a:spcBef>
                <a:spcAft>
                  <a:spcPct val="0"/>
                </a:spcAft>
                <a:defRPr sz="2400" b="1">
                  <a:solidFill>
                    <a:srgbClr val="FFCC99"/>
                  </a:solidFill>
                  <a:latin typeface="Times New Roman" panose="02020603050405020304" pitchFamily="18" charset="0"/>
                </a:defRPr>
              </a:lvl9pPr>
            </a:lstStyle>
            <a:p>
              <a:pPr eaLnBrk="1" hangingPunct="1"/>
              <a:r>
                <a:rPr lang="en-US" altLang="ko-KR" sz="2000">
                  <a:solidFill>
                    <a:srgbClr val="000099"/>
                  </a:solidFill>
                  <a:latin typeface="Arial" panose="020B0604020202020204" pitchFamily="34" charset="0"/>
                  <a:ea typeface="굴림" panose="020B0600000101010101" pitchFamily="34" charset="-127"/>
                </a:rPr>
                <a:t>D</a:t>
              </a:r>
            </a:p>
          </p:txBody>
        </p:sp>
        <p:sp>
          <p:nvSpPr>
            <p:cNvPr id="18442" name="Oval 7"/>
            <p:cNvSpPr>
              <a:spLocks noChangeArrowheads="1"/>
            </p:cNvSpPr>
            <p:nvPr/>
          </p:nvSpPr>
          <p:spPr bwMode="auto">
            <a:xfrm>
              <a:off x="3352800" y="3581400"/>
              <a:ext cx="566936" cy="609600"/>
            </a:xfrm>
            <a:prstGeom prst="ellipse">
              <a:avLst/>
            </a:prstGeom>
            <a:solidFill>
              <a:srgbClr val="FFFF66"/>
            </a:solidFill>
            <a:ln w="28575">
              <a:solidFill>
                <a:srgbClr val="000099"/>
              </a:solidFill>
              <a:round/>
              <a:headEnd/>
              <a:tailEnd/>
            </a:ln>
          </p:spPr>
          <p:txBody>
            <a:bodyPr wrap="none" anchor="ctr"/>
            <a:lstStyle>
              <a:lvl1pPr>
                <a:defRPr sz="2400" b="1">
                  <a:solidFill>
                    <a:srgbClr val="FFCC99"/>
                  </a:solidFill>
                  <a:latin typeface="Times New Roman" panose="02020603050405020304" pitchFamily="18" charset="0"/>
                </a:defRPr>
              </a:lvl1pPr>
              <a:lvl2pPr marL="742950" indent="-285750">
                <a:defRPr sz="2400" b="1">
                  <a:solidFill>
                    <a:srgbClr val="FFCC99"/>
                  </a:solidFill>
                  <a:latin typeface="Times New Roman" panose="02020603050405020304" pitchFamily="18" charset="0"/>
                </a:defRPr>
              </a:lvl2pPr>
              <a:lvl3pPr marL="1143000" indent="-228600">
                <a:defRPr sz="2400" b="1">
                  <a:solidFill>
                    <a:srgbClr val="FFCC99"/>
                  </a:solidFill>
                  <a:latin typeface="Times New Roman" panose="02020603050405020304" pitchFamily="18" charset="0"/>
                </a:defRPr>
              </a:lvl3pPr>
              <a:lvl4pPr marL="1600200" indent="-228600">
                <a:defRPr sz="2400" b="1">
                  <a:solidFill>
                    <a:srgbClr val="FFCC99"/>
                  </a:solidFill>
                  <a:latin typeface="Times New Roman" panose="02020603050405020304" pitchFamily="18" charset="0"/>
                </a:defRPr>
              </a:lvl4pPr>
              <a:lvl5pPr marL="2057400" indent="-228600">
                <a:defRPr sz="2400" b="1">
                  <a:solidFill>
                    <a:srgbClr val="FFCC99"/>
                  </a:solidFill>
                  <a:latin typeface="Times New Roman" panose="02020603050405020304" pitchFamily="18" charset="0"/>
                </a:defRPr>
              </a:lvl5pPr>
              <a:lvl6pPr marL="2514600" indent="-228600" eaLnBrk="0" fontAlgn="base" hangingPunct="0">
                <a:spcBef>
                  <a:spcPct val="0"/>
                </a:spcBef>
                <a:spcAft>
                  <a:spcPct val="0"/>
                </a:spcAft>
                <a:defRPr sz="2400" b="1">
                  <a:solidFill>
                    <a:srgbClr val="FFCC99"/>
                  </a:solidFill>
                  <a:latin typeface="Times New Roman" panose="02020603050405020304" pitchFamily="18" charset="0"/>
                </a:defRPr>
              </a:lvl6pPr>
              <a:lvl7pPr marL="2971800" indent="-228600" eaLnBrk="0" fontAlgn="base" hangingPunct="0">
                <a:spcBef>
                  <a:spcPct val="0"/>
                </a:spcBef>
                <a:spcAft>
                  <a:spcPct val="0"/>
                </a:spcAft>
                <a:defRPr sz="2400" b="1">
                  <a:solidFill>
                    <a:srgbClr val="FFCC99"/>
                  </a:solidFill>
                  <a:latin typeface="Times New Roman" panose="02020603050405020304" pitchFamily="18" charset="0"/>
                </a:defRPr>
              </a:lvl7pPr>
              <a:lvl8pPr marL="3429000" indent="-228600" eaLnBrk="0" fontAlgn="base" hangingPunct="0">
                <a:spcBef>
                  <a:spcPct val="0"/>
                </a:spcBef>
                <a:spcAft>
                  <a:spcPct val="0"/>
                </a:spcAft>
                <a:defRPr sz="2400" b="1">
                  <a:solidFill>
                    <a:srgbClr val="FFCC99"/>
                  </a:solidFill>
                  <a:latin typeface="Times New Roman" panose="02020603050405020304" pitchFamily="18" charset="0"/>
                </a:defRPr>
              </a:lvl8pPr>
              <a:lvl9pPr marL="3886200" indent="-228600" eaLnBrk="0" fontAlgn="base" hangingPunct="0">
                <a:spcBef>
                  <a:spcPct val="0"/>
                </a:spcBef>
                <a:spcAft>
                  <a:spcPct val="0"/>
                </a:spcAft>
                <a:defRPr sz="2400" b="1">
                  <a:solidFill>
                    <a:srgbClr val="FFCC99"/>
                  </a:solidFill>
                  <a:latin typeface="Times New Roman" panose="02020603050405020304" pitchFamily="18" charset="0"/>
                </a:defRPr>
              </a:lvl9pPr>
            </a:lstStyle>
            <a:p>
              <a:pPr eaLnBrk="1" hangingPunct="1"/>
              <a:r>
                <a:rPr lang="en-US" altLang="ko-KR" sz="2000">
                  <a:solidFill>
                    <a:srgbClr val="000099"/>
                  </a:solidFill>
                  <a:latin typeface="Arial" panose="020B0604020202020204" pitchFamily="34" charset="0"/>
                  <a:ea typeface="굴림" panose="020B0600000101010101" pitchFamily="34" charset="-127"/>
                </a:rPr>
                <a:t>C</a:t>
              </a:r>
            </a:p>
          </p:txBody>
        </p:sp>
        <p:sp>
          <p:nvSpPr>
            <p:cNvPr id="18443" name="Line 8"/>
            <p:cNvSpPr>
              <a:spLocks noChangeShapeType="1"/>
            </p:cNvSpPr>
            <p:nvPr/>
          </p:nvSpPr>
          <p:spPr bwMode="auto">
            <a:xfrm>
              <a:off x="2548137" y="3886200"/>
              <a:ext cx="804664" cy="0"/>
            </a:xfrm>
            <a:prstGeom prst="line">
              <a:avLst/>
            </a:prstGeom>
            <a:noFill/>
            <a:ln w="28575">
              <a:solidFill>
                <a:srgbClr val="000099"/>
              </a:solidFill>
              <a:round/>
              <a:headEnd type="arrow" w="med" len="med"/>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8444" name="Line 9"/>
            <p:cNvSpPr>
              <a:spLocks noChangeShapeType="1"/>
            </p:cNvSpPr>
            <p:nvPr/>
          </p:nvSpPr>
          <p:spPr bwMode="auto">
            <a:xfrm>
              <a:off x="4953000" y="3886200"/>
              <a:ext cx="914400" cy="0"/>
            </a:xfrm>
            <a:prstGeom prst="line">
              <a:avLst/>
            </a:prstGeom>
            <a:noFill/>
            <a:ln w="28575">
              <a:solidFill>
                <a:srgbClr val="000099"/>
              </a:solidFill>
              <a:round/>
              <a:headEnd type="arrow" w="med" len="med"/>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8445" name="Oval 6"/>
            <p:cNvSpPr>
              <a:spLocks noChangeArrowheads="1"/>
            </p:cNvSpPr>
            <p:nvPr/>
          </p:nvSpPr>
          <p:spPr bwMode="auto">
            <a:xfrm>
              <a:off x="7086600" y="3581400"/>
              <a:ext cx="566936" cy="609600"/>
            </a:xfrm>
            <a:prstGeom prst="ellipse">
              <a:avLst/>
            </a:prstGeom>
            <a:solidFill>
              <a:srgbClr val="FFFF66"/>
            </a:solidFill>
            <a:ln w="28575">
              <a:solidFill>
                <a:srgbClr val="000099"/>
              </a:solidFill>
              <a:round/>
              <a:headEnd/>
              <a:tailEnd/>
            </a:ln>
          </p:spPr>
          <p:txBody>
            <a:bodyPr wrap="none" anchor="ctr"/>
            <a:lstStyle>
              <a:lvl1pPr>
                <a:defRPr sz="2400" b="1">
                  <a:solidFill>
                    <a:srgbClr val="FFCC99"/>
                  </a:solidFill>
                  <a:latin typeface="Times New Roman" panose="02020603050405020304" pitchFamily="18" charset="0"/>
                </a:defRPr>
              </a:lvl1pPr>
              <a:lvl2pPr marL="742950" indent="-285750">
                <a:defRPr sz="2400" b="1">
                  <a:solidFill>
                    <a:srgbClr val="FFCC99"/>
                  </a:solidFill>
                  <a:latin typeface="Times New Roman" panose="02020603050405020304" pitchFamily="18" charset="0"/>
                </a:defRPr>
              </a:lvl2pPr>
              <a:lvl3pPr marL="1143000" indent="-228600">
                <a:defRPr sz="2400" b="1">
                  <a:solidFill>
                    <a:srgbClr val="FFCC99"/>
                  </a:solidFill>
                  <a:latin typeface="Times New Roman" panose="02020603050405020304" pitchFamily="18" charset="0"/>
                </a:defRPr>
              </a:lvl3pPr>
              <a:lvl4pPr marL="1600200" indent="-228600">
                <a:defRPr sz="2400" b="1">
                  <a:solidFill>
                    <a:srgbClr val="FFCC99"/>
                  </a:solidFill>
                  <a:latin typeface="Times New Roman" panose="02020603050405020304" pitchFamily="18" charset="0"/>
                </a:defRPr>
              </a:lvl4pPr>
              <a:lvl5pPr marL="2057400" indent="-228600">
                <a:defRPr sz="2400" b="1">
                  <a:solidFill>
                    <a:srgbClr val="FFCC99"/>
                  </a:solidFill>
                  <a:latin typeface="Times New Roman" panose="02020603050405020304" pitchFamily="18" charset="0"/>
                </a:defRPr>
              </a:lvl5pPr>
              <a:lvl6pPr marL="2514600" indent="-228600" eaLnBrk="0" fontAlgn="base" hangingPunct="0">
                <a:spcBef>
                  <a:spcPct val="0"/>
                </a:spcBef>
                <a:spcAft>
                  <a:spcPct val="0"/>
                </a:spcAft>
                <a:defRPr sz="2400" b="1">
                  <a:solidFill>
                    <a:srgbClr val="FFCC99"/>
                  </a:solidFill>
                  <a:latin typeface="Times New Roman" panose="02020603050405020304" pitchFamily="18" charset="0"/>
                </a:defRPr>
              </a:lvl6pPr>
              <a:lvl7pPr marL="2971800" indent="-228600" eaLnBrk="0" fontAlgn="base" hangingPunct="0">
                <a:spcBef>
                  <a:spcPct val="0"/>
                </a:spcBef>
                <a:spcAft>
                  <a:spcPct val="0"/>
                </a:spcAft>
                <a:defRPr sz="2400" b="1">
                  <a:solidFill>
                    <a:srgbClr val="FFCC99"/>
                  </a:solidFill>
                  <a:latin typeface="Times New Roman" panose="02020603050405020304" pitchFamily="18" charset="0"/>
                </a:defRPr>
              </a:lvl7pPr>
              <a:lvl8pPr marL="3429000" indent="-228600" eaLnBrk="0" fontAlgn="base" hangingPunct="0">
                <a:spcBef>
                  <a:spcPct val="0"/>
                </a:spcBef>
                <a:spcAft>
                  <a:spcPct val="0"/>
                </a:spcAft>
                <a:defRPr sz="2400" b="1">
                  <a:solidFill>
                    <a:srgbClr val="FFCC99"/>
                  </a:solidFill>
                  <a:latin typeface="Times New Roman" panose="02020603050405020304" pitchFamily="18" charset="0"/>
                </a:defRPr>
              </a:lvl8pPr>
              <a:lvl9pPr marL="3886200" indent="-228600" eaLnBrk="0" fontAlgn="base" hangingPunct="0">
                <a:spcBef>
                  <a:spcPct val="0"/>
                </a:spcBef>
                <a:spcAft>
                  <a:spcPct val="0"/>
                </a:spcAft>
                <a:defRPr sz="2400" b="1">
                  <a:solidFill>
                    <a:srgbClr val="FFCC99"/>
                  </a:solidFill>
                  <a:latin typeface="Times New Roman" panose="02020603050405020304" pitchFamily="18" charset="0"/>
                </a:defRPr>
              </a:lvl9pPr>
            </a:lstStyle>
            <a:p>
              <a:pPr eaLnBrk="1" hangingPunct="1"/>
              <a:r>
                <a:rPr lang="en-US" altLang="ko-KR" sz="2000">
                  <a:solidFill>
                    <a:srgbClr val="000099"/>
                  </a:solidFill>
                  <a:latin typeface="Arial" panose="020B0604020202020204" pitchFamily="34" charset="0"/>
                  <a:ea typeface="굴림" panose="020B0600000101010101" pitchFamily="34" charset="-127"/>
                </a:rPr>
                <a:t>B</a:t>
              </a:r>
            </a:p>
          </p:txBody>
        </p:sp>
        <p:sp>
          <p:nvSpPr>
            <p:cNvPr id="18446" name="Oval 6"/>
            <p:cNvSpPr>
              <a:spLocks noChangeArrowheads="1"/>
            </p:cNvSpPr>
            <p:nvPr/>
          </p:nvSpPr>
          <p:spPr bwMode="auto">
            <a:xfrm>
              <a:off x="5867400" y="3581400"/>
              <a:ext cx="566936" cy="609600"/>
            </a:xfrm>
            <a:prstGeom prst="ellipse">
              <a:avLst/>
            </a:prstGeom>
            <a:solidFill>
              <a:srgbClr val="FFFF66"/>
            </a:solidFill>
            <a:ln w="28575">
              <a:solidFill>
                <a:srgbClr val="000099"/>
              </a:solidFill>
              <a:round/>
              <a:headEnd/>
              <a:tailEnd/>
            </a:ln>
          </p:spPr>
          <p:txBody>
            <a:bodyPr wrap="none" anchor="ctr"/>
            <a:lstStyle>
              <a:lvl1pPr>
                <a:defRPr sz="2400" b="1">
                  <a:solidFill>
                    <a:srgbClr val="FFCC99"/>
                  </a:solidFill>
                  <a:latin typeface="Times New Roman" panose="02020603050405020304" pitchFamily="18" charset="0"/>
                </a:defRPr>
              </a:lvl1pPr>
              <a:lvl2pPr marL="742950" indent="-285750">
                <a:defRPr sz="2400" b="1">
                  <a:solidFill>
                    <a:srgbClr val="FFCC99"/>
                  </a:solidFill>
                  <a:latin typeface="Times New Roman" panose="02020603050405020304" pitchFamily="18" charset="0"/>
                </a:defRPr>
              </a:lvl2pPr>
              <a:lvl3pPr marL="1143000" indent="-228600">
                <a:defRPr sz="2400" b="1">
                  <a:solidFill>
                    <a:srgbClr val="FFCC99"/>
                  </a:solidFill>
                  <a:latin typeface="Times New Roman" panose="02020603050405020304" pitchFamily="18" charset="0"/>
                </a:defRPr>
              </a:lvl3pPr>
              <a:lvl4pPr marL="1600200" indent="-228600">
                <a:defRPr sz="2400" b="1">
                  <a:solidFill>
                    <a:srgbClr val="FFCC99"/>
                  </a:solidFill>
                  <a:latin typeface="Times New Roman" panose="02020603050405020304" pitchFamily="18" charset="0"/>
                </a:defRPr>
              </a:lvl4pPr>
              <a:lvl5pPr marL="2057400" indent="-228600">
                <a:defRPr sz="2400" b="1">
                  <a:solidFill>
                    <a:srgbClr val="FFCC99"/>
                  </a:solidFill>
                  <a:latin typeface="Times New Roman" panose="02020603050405020304" pitchFamily="18" charset="0"/>
                </a:defRPr>
              </a:lvl5pPr>
              <a:lvl6pPr marL="2514600" indent="-228600" eaLnBrk="0" fontAlgn="base" hangingPunct="0">
                <a:spcBef>
                  <a:spcPct val="0"/>
                </a:spcBef>
                <a:spcAft>
                  <a:spcPct val="0"/>
                </a:spcAft>
                <a:defRPr sz="2400" b="1">
                  <a:solidFill>
                    <a:srgbClr val="FFCC99"/>
                  </a:solidFill>
                  <a:latin typeface="Times New Roman" panose="02020603050405020304" pitchFamily="18" charset="0"/>
                </a:defRPr>
              </a:lvl6pPr>
              <a:lvl7pPr marL="2971800" indent="-228600" eaLnBrk="0" fontAlgn="base" hangingPunct="0">
                <a:spcBef>
                  <a:spcPct val="0"/>
                </a:spcBef>
                <a:spcAft>
                  <a:spcPct val="0"/>
                </a:spcAft>
                <a:defRPr sz="2400" b="1">
                  <a:solidFill>
                    <a:srgbClr val="FFCC99"/>
                  </a:solidFill>
                  <a:latin typeface="Times New Roman" panose="02020603050405020304" pitchFamily="18" charset="0"/>
                </a:defRPr>
              </a:lvl7pPr>
              <a:lvl8pPr marL="3429000" indent="-228600" eaLnBrk="0" fontAlgn="base" hangingPunct="0">
                <a:spcBef>
                  <a:spcPct val="0"/>
                </a:spcBef>
                <a:spcAft>
                  <a:spcPct val="0"/>
                </a:spcAft>
                <a:defRPr sz="2400" b="1">
                  <a:solidFill>
                    <a:srgbClr val="FFCC99"/>
                  </a:solidFill>
                  <a:latin typeface="Times New Roman" panose="02020603050405020304" pitchFamily="18" charset="0"/>
                </a:defRPr>
              </a:lvl8pPr>
              <a:lvl9pPr marL="3886200" indent="-228600" eaLnBrk="0" fontAlgn="base" hangingPunct="0">
                <a:spcBef>
                  <a:spcPct val="0"/>
                </a:spcBef>
                <a:spcAft>
                  <a:spcPct val="0"/>
                </a:spcAft>
                <a:defRPr sz="2400" b="1">
                  <a:solidFill>
                    <a:srgbClr val="FFCC99"/>
                  </a:solidFill>
                  <a:latin typeface="Times New Roman" panose="02020603050405020304" pitchFamily="18" charset="0"/>
                </a:defRPr>
              </a:lvl9pPr>
            </a:lstStyle>
            <a:p>
              <a:pPr eaLnBrk="1" hangingPunct="1"/>
              <a:r>
                <a:rPr lang="en-US" altLang="ko-KR" sz="2000">
                  <a:solidFill>
                    <a:srgbClr val="000099"/>
                  </a:solidFill>
                  <a:latin typeface="Arial" panose="020B0604020202020204" pitchFamily="34" charset="0"/>
                  <a:ea typeface="굴림" panose="020B0600000101010101" pitchFamily="34" charset="-127"/>
                </a:rPr>
                <a:t>E</a:t>
              </a:r>
            </a:p>
          </p:txBody>
        </p:sp>
        <p:sp>
          <p:nvSpPr>
            <p:cNvPr id="18447" name="Line 9"/>
            <p:cNvSpPr>
              <a:spLocks noChangeShapeType="1"/>
            </p:cNvSpPr>
            <p:nvPr/>
          </p:nvSpPr>
          <p:spPr bwMode="auto">
            <a:xfrm>
              <a:off x="3886200" y="3886200"/>
              <a:ext cx="533400" cy="0"/>
            </a:xfrm>
            <a:prstGeom prst="line">
              <a:avLst/>
            </a:prstGeom>
            <a:noFill/>
            <a:ln w="28575">
              <a:solidFill>
                <a:srgbClr val="000099"/>
              </a:solidFill>
              <a:round/>
              <a:headEnd type="arrow" w="med" len="med"/>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8448" name="Line 9"/>
            <p:cNvSpPr>
              <a:spLocks noChangeShapeType="1"/>
            </p:cNvSpPr>
            <p:nvPr/>
          </p:nvSpPr>
          <p:spPr bwMode="auto">
            <a:xfrm>
              <a:off x="6400800" y="3962400"/>
              <a:ext cx="685800" cy="0"/>
            </a:xfrm>
            <a:prstGeom prst="line">
              <a:avLst/>
            </a:prstGeom>
            <a:noFill/>
            <a:ln w="28575">
              <a:solidFill>
                <a:srgbClr val="000099"/>
              </a:solidFill>
              <a:round/>
              <a:headEnd type="arrow" w="med" len="med"/>
              <a:tailEnd type="arrow" w="med" len="med"/>
            </a:ln>
            <a:extLst>
              <a:ext uri="{909E8E84-426E-40DD-AFC4-6F175D3DCCD1}">
                <a14:hiddenFill xmlns:a14="http://schemas.microsoft.com/office/drawing/2010/main">
                  <a:noFill/>
                </a14:hiddenFill>
              </a:ext>
            </a:extLst>
          </p:spPr>
          <p:txBody>
            <a:bodyPr wrap="none" anchor="ctr"/>
            <a:lstStyle/>
            <a:p>
              <a:endParaRPr lang="en-US"/>
            </a:p>
          </p:txBody>
        </p:sp>
      </p:grpSp>
      <p:sp>
        <p:nvSpPr>
          <p:cNvPr id="18436" name="Rectangle 2050"/>
          <p:cNvSpPr>
            <a:spLocks noGrp="1" noChangeArrowheads="1"/>
          </p:cNvSpPr>
          <p:nvPr>
            <p:ph type="title"/>
          </p:nvPr>
        </p:nvSpPr>
        <p:spPr>
          <a:xfrm>
            <a:off x="648286" y="285843"/>
            <a:ext cx="10943492" cy="1485900"/>
          </a:xfrm>
        </p:spPr>
        <p:txBody>
          <a:bodyPr/>
          <a:lstStyle/>
          <a:p>
            <a:r>
              <a:rPr lang="en-US" altLang="en-US" dirty="0"/>
              <a:t>For the same distance, is it better to have direct or multi-hop path?</a:t>
            </a:r>
          </a:p>
        </p:txBody>
      </p:sp>
      <p:sp>
        <p:nvSpPr>
          <p:cNvPr id="18437" name="TextBox 21"/>
          <p:cNvSpPr txBox="1">
            <a:spLocks noChangeArrowheads="1"/>
          </p:cNvSpPr>
          <p:nvPr/>
        </p:nvSpPr>
        <p:spPr bwMode="auto">
          <a:xfrm>
            <a:off x="648286" y="5142431"/>
            <a:ext cx="965537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b="1">
                <a:solidFill>
                  <a:srgbClr val="FFCC99"/>
                </a:solidFill>
                <a:latin typeface="Times New Roman" panose="02020603050405020304" pitchFamily="18" charset="0"/>
              </a:defRPr>
            </a:lvl1pPr>
            <a:lvl2pPr marL="742950" indent="-285750">
              <a:defRPr sz="2400" b="1">
                <a:solidFill>
                  <a:srgbClr val="FFCC99"/>
                </a:solidFill>
                <a:latin typeface="Times New Roman" panose="02020603050405020304" pitchFamily="18" charset="0"/>
              </a:defRPr>
            </a:lvl2pPr>
            <a:lvl3pPr marL="1143000" indent="-228600">
              <a:defRPr sz="2400" b="1">
                <a:solidFill>
                  <a:srgbClr val="FFCC99"/>
                </a:solidFill>
                <a:latin typeface="Times New Roman" panose="02020603050405020304" pitchFamily="18" charset="0"/>
              </a:defRPr>
            </a:lvl3pPr>
            <a:lvl4pPr marL="1600200" indent="-228600">
              <a:defRPr sz="2400" b="1">
                <a:solidFill>
                  <a:srgbClr val="FFCC99"/>
                </a:solidFill>
                <a:latin typeface="Times New Roman" panose="02020603050405020304" pitchFamily="18" charset="0"/>
              </a:defRPr>
            </a:lvl4pPr>
            <a:lvl5pPr marL="2057400" indent="-228600">
              <a:defRPr sz="2400" b="1">
                <a:solidFill>
                  <a:srgbClr val="FFCC99"/>
                </a:solidFill>
                <a:latin typeface="Times New Roman" panose="02020603050405020304" pitchFamily="18" charset="0"/>
              </a:defRPr>
            </a:lvl5pPr>
            <a:lvl6pPr marL="2514600" indent="-228600" eaLnBrk="0" fontAlgn="base" hangingPunct="0">
              <a:spcBef>
                <a:spcPct val="0"/>
              </a:spcBef>
              <a:spcAft>
                <a:spcPct val="0"/>
              </a:spcAft>
              <a:defRPr sz="2400" b="1">
                <a:solidFill>
                  <a:srgbClr val="FFCC99"/>
                </a:solidFill>
                <a:latin typeface="Times New Roman" panose="02020603050405020304" pitchFamily="18" charset="0"/>
              </a:defRPr>
            </a:lvl6pPr>
            <a:lvl7pPr marL="2971800" indent="-228600" eaLnBrk="0" fontAlgn="base" hangingPunct="0">
              <a:spcBef>
                <a:spcPct val="0"/>
              </a:spcBef>
              <a:spcAft>
                <a:spcPct val="0"/>
              </a:spcAft>
              <a:defRPr sz="2400" b="1">
                <a:solidFill>
                  <a:srgbClr val="FFCC99"/>
                </a:solidFill>
                <a:latin typeface="Times New Roman" panose="02020603050405020304" pitchFamily="18" charset="0"/>
              </a:defRPr>
            </a:lvl7pPr>
            <a:lvl8pPr marL="3429000" indent="-228600" eaLnBrk="0" fontAlgn="base" hangingPunct="0">
              <a:spcBef>
                <a:spcPct val="0"/>
              </a:spcBef>
              <a:spcAft>
                <a:spcPct val="0"/>
              </a:spcAft>
              <a:defRPr sz="2400" b="1">
                <a:solidFill>
                  <a:srgbClr val="FFCC99"/>
                </a:solidFill>
                <a:latin typeface="Times New Roman" panose="02020603050405020304" pitchFamily="18" charset="0"/>
              </a:defRPr>
            </a:lvl8pPr>
            <a:lvl9pPr marL="3886200" indent="-228600" eaLnBrk="0" fontAlgn="base" hangingPunct="0">
              <a:spcBef>
                <a:spcPct val="0"/>
              </a:spcBef>
              <a:spcAft>
                <a:spcPct val="0"/>
              </a:spcAft>
              <a:defRPr sz="2400" b="1">
                <a:solidFill>
                  <a:srgbClr val="FFCC99"/>
                </a:solidFill>
                <a:latin typeface="Times New Roman" panose="02020603050405020304" pitchFamily="18" charset="0"/>
              </a:defRPr>
            </a:lvl9pPr>
          </a:lstStyle>
          <a:p>
            <a:pPr marL="342900" indent="-342900" eaLnBrk="1" hangingPunct="1">
              <a:buFont typeface="Arial" panose="020B0604020202020204" pitchFamily="34" charset="0"/>
              <a:buChar char="•"/>
            </a:pPr>
            <a:r>
              <a:rPr lang="en-US" altLang="en-US" dirty="0">
                <a:solidFill>
                  <a:schemeClr val="tx1"/>
                </a:solidFill>
              </a:rPr>
              <a:t> </a:t>
            </a:r>
            <a:r>
              <a:rPr lang="en-US" altLang="en-US" b="0" dirty="0">
                <a:solidFill>
                  <a:schemeClr val="tx1"/>
                </a:solidFill>
                <a:latin typeface="+mj-lt"/>
              </a:rPr>
              <a:t>Which option is better?</a:t>
            </a:r>
          </a:p>
          <a:p>
            <a:pPr marL="342900" indent="-342900" eaLnBrk="1" hangingPunct="1">
              <a:buFont typeface="Arial" panose="020B0604020202020204" pitchFamily="34" charset="0"/>
              <a:buChar char="•"/>
            </a:pPr>
            <a:r>
              <a:rPr lang="en-US" altLang="en-US" b="0" dirty="0">
                <a:solidFill>
                  <a:schemeClr val="tx1"/>
                </a:solidFill>
                <a:latin typeface="+mj-lt"/>
              </a:rPr>
              <a:t> Typically, a single-hop is considered better</a:t>
            </a:r>
            <a:endParaRPr lang="en-US" altLang="en-US" dirty="0">
              <a:solidFill>
                <a:schemeClr val="tx1"/>
              </a:solidFill>
              <a:latin typeface="+mj-lt"/>
            </a:endParaRPr>
          </a:p>
        </p:txBody>
      </p:sp>
      <p:sp>
        <p:nvSpPr>
          <p:cNvPr id="18439"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b="1">
                <a:solidFill>
                  <a:srgbClr val="FFCC99"/>
                </a:solidFill>
                <a:latin typeface="Times New Roman" panose="02020603050405020304" pitchFamily="18" charset="0"/>
              </a:defRPr>
            </a:lvl1pPr>
            <a:lvl2pPr marL="742950" indent="-285750">
              <a:defRPr sz="2400" b="1">
                <a:solidFill>
                  <a:srgbClr val="FFCC99"/>
                </a:solidFill>
                <a:latin typeface="Times New Roman" panose="02020603050405020304" pitchFamily="18" charset="0"/>
              </a:defRPr>
            </a:lvl2pPr>
            <a:lvl3pPr marL="1143000" indent="-228600">
              <a:defRPr sz="2400" b="1">
                <a:solidFill>
                  <a:srgbClr val="FFCC99"/>
                </a:solidFill>
                <a:latin typeface="Times New Roman" panose="02020603050405020304" pitchFamily="18" charset="0"/>
              </a:defRPr>
            </a:lvl3pPr>
            <a:lvl4pPr marL="1600200" indent="-228600">
              <a:defRPr sz="2400" b="1">
                <a:solidFill>
                  <a:srgbClr val="FFCC99"/>
                </a:solidFill>
                <a:latin typeface="Times New Roman" panose="02020603050405020304" pitchFamily="18" charset="0"/>
              </a:defRPr>
            </a:lvl4pPr>
            <a:lvl5pPr marL="2057400" indent="-228600">
              <a:defRPr sz="2400" b="1">
                <a:solidFill>
                  <a:srgbClr val="FFCC99"/>
                </a:solidFill>
                <a:latin typeface="Times New Roman" panose="02020603050405020304" pitchFamily="18" charset="0"/>
              </a:defRPr>
            </a:lvl5pPr>
            <a:lvl6pPr marL="2514600" indent="-228600" eaLnBrk="0" fontAlgn="base" hangingPunct="0">
              <a:spcBef>
                <a:spcPct val="0"/>
              </a:spcBef>
              <a:spcAft>
                <a:spcPct val="0"/>
              </a:spcAft>
              <a:defRPr sz="2400" b="1">
                <a:solidFill>
                  <a:srgbClr val="FFCC99"/>
                </a:solidFill>
                <a:latin typeface="Times New Roman" panose="02020603050405020304" pitchFamily="18" charset="0"/>
              </a:defRPr>
            </a:lvl6pPr>
            <a:lvl7pPr marL="2971800" indent="-228600" eaLnBrk="0" fontAlgn="base" hangingPunct="0">
              <a:spcBef>
                <a:spcPct val="0"/>
              </a:spcBef>
              <a:spcAft>
                <a:spcPct val="0"/>
              </a:spcAft>
              <a:defRPr sz="2400" b="1">
                <a:solidFill>
                  <a:srgbClr val="FFCC99"/>
                </a:solidFill>
                <a:latin typeface="Times New Roman" panose="02020603050405020304" pitchFamily="18" charset="0"/>
              </a:defRPr>
            </a:lvl7pPr>
            <a:lvl8pPr marL="3429000" indent="-228600" eaLnBrk="0" fontAlgn="base" hangingPunct="0">
              <a:spcBef>
                <a:spcPct val="0"/>
              </a:spcBef>
              <a:spcAft>
                <a:spcPct val="0"/>
              </a:spcAft>
              <a:defRPr sz="2400" b="1">
                <a:solidFill>
                  <a:srgbClr val="FFCC99"/>
                </a:solidFill>
                <a:latin typeface="Times New Roman" panose="02020603050405020304" pitchFamily="18" charset="0"/>
              </a:defRPr>
            </a:lvl8pPr>
            <a:lvl9pPr marL="3886200" indent="-228600" eaLnBrk="0" fontAlgn="base" hangingPunct="0">
              <a:spcBef>
                <a:spcPct val="0"/>
              </a:spcBef>
              <a:spcAft>
                <a:spcPct val="0"/>
              </a:spcAft>
              <a:defRPr sz="2400" b="1">
                <a:solidFill>
                  <a:srgbClr val="FFCC99"/>
                </a:solidFill>
                <a:latin typeface="Times New Roman" panose="02020603050405020304" pitchFamily="18" charset="0"/>
              </a:defRPr>
            </a:lvl9pPr>
          </a:lstStyle>
          <a:p>
            <a:fld id="{990B7DF9-E566-4ADF-B143-EC98B32C0043}" type="slidenum">
              <a:rPr lang="en-US" altLang="en-US" sz="1000">
                <a:solidFill>
                  <a:schemeClr val="tx2"/>
                </a:solidFill>
              </a:rPr>
              <a:pPr/>
              <a:t>61</a:t>
            </a:fld>
            <a:endParaRPr lang="en-US" altLang="en-US" sz="1000">
              <a:solidFill>
                <a:schemeClr val="tx2"/>
              </a:solidFill>
            </a:endParaRPr>
          </a:p>
        </p:txBody>
      </p:sp>
    </p:spTree>
    <p:extLst>
      <p:ext uri="{BB962C8B-B14F-4D97-AF65-F5344CB8AC3E}">
        <p14:creationId xmlns:p14="http://schemas.microsoft.com/office/powerpoint/2010/main" val="69256384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933449" y="243682"/>
            <a:ext cx="9327296" cy="1023938"/>
          </a:xfrm>
        </p:spPr>
        <p:txBody>
          <a:bodyPr/>
          <a:lstStyle/>
          <a:p>
            <a:r>
              <a:rPr lang="en-US" altLang="en-US" dirty="0"/>
              <a:t>But, for energy Consumption …</a:t>
            </a:r>
          </a:p>
        </p:txBody>
      </p:sp>
      <p:sp>
        <p:nvSpPr>
          <p:cNvPr id="627715" name="Rectangle 3"/>
          <p:cNvSpPr>
            <a:spLocks noGrp="1" noChangeArrowheads="1"/>
          </p:cNvSpPr>
          <p:nvPr>
            <p:ph type="body" idx="1"/>
          </p:nvPr>
        </p:nvSpPr>
        <p:spPr>
          <a:xfrm>
            <a:off x="282817" y="1292225"/>
            <a:ext cx="11645413" cy="5429250"/>
          </a:xfrm>
        </p:spPr>
        <p:txBody>
          <a:bodyPr rtlCol="0">
            <a:normAutofit/>
          </a:bodyPr>
          <a:lstStyle/>
          <a:p>
            <a:pPr marL="609600" indent="-609600">
              <a:defRPr/>
            </a:pPr>
            <a:r>
              <a:rPr lang="en-US" b="1" dirty="0">
                <a:latin typeface="+mj-lt"/>
              </a:rPr>
              <a:t>Is multiple-hop transmission more energy efficient than a single-hop ?</a:t>
            </a:r>
          </a:p>
          <a:p>
            <a:pPr marL="609600" indent="-609600">
              <a:defRPr/>
            </a:pPr>
            <a:r>
              <a:rPr lang="en-US" dirty="0">
                <a:latin typeface="+mj-lt"/>
              </a:rPr>
              <a:t>Let us Recall the free space model: </a:t>
            </a:r>
            <a:r>
              <a:rPr lang="en-US" dirty="0" err="1">
                <a:latin typeface="+mj-lt"/>
              </a:rPr>
              <a:t>Pr</a:t>
            </a:r>
            <a:r>
              <a:rPr lang="en-US" dirty="0">
                <a:latin typeface="+mj-lt"/>
              </a:rPr>
              <a:t> = C P</a:t>
            </a:r>
            <a:r>
              <a:rPr lang="en-US" baseline="-25000" dirty="0">
                <a:latin typeface="+mj-lt"/>
              </a:rPr>
              <a:t>t</a:t>
            </a:r>
            <a:r>
              <a:rPr lang="en-US" dirty="0">
                <a:latin typeface="+mj-lt"/>
              </a:rPr>
              <a:t> / d</a:t>
            </a:r>
            <a:r>
              <a:rPr lang="en-US" baseline="30000" dirty="0">
                <a:latin typeface="+mj-lt"/>
              </a:rPr>
              <a:t>a</a:t>
            </a:r>
            <a:r>
              <a:rPr lang="en-US" dirty="0">
                <a:latin typeface="+mj-lt"/>
              </a:rPr>
              <a:t>  (C = constant)</a:t>
            </a:r>
          </a:p>
          <a:p>
            <a:pPr marL="609600" indent="-609600">
              <a:defRPr/>
            </a:pPr>
            <a:r>
              <a:rPr lang="en-US" dirty="0">
                <a:latin typeface="+mj-lt"/>
              </a:rPr>
              <a:t>Transmission over a distance d, let minimum received power needed be P</a:t>
            </a:r>
            <a:r>
              <a:rPr lang="en-US" baseline="-25000" dirty="0">
                <a:latin typeface="+mj-lt"/>
              </a:rPr>
              <a:t>0</a:t>
            </a:r>
            <a:r>
              <a:rPr lang="en-US" dirty="0">
                <a:latin typeface="+mj-lt"/>
              </a:rPr>
              <a:t> </a:t>
            </a:r>
          </a:p>
          <a:p>
            <a:pPr marL="990600" lvl="1" indent="-533400">
              <a:buFont typeface="+mj-lt"/>
              <a:buAutoNum type="arabicPeriod"/>
              <a:defRPr/>
            </a:pPr>
            <a:r>
              <a:rPr lang="en-US" dirty="0">
                <a:latin typeface="+mj-lt"/>
              </a:rPr>
              <a:t>1 transmission to cover distance </a:t>
            </a:r>
            <a:r>
              <a:rPr lang="en-US" dirty="0">
                <a:solidFill>
                  <a:srgbClr val="0070C0"/>
                </a:solidFill>
                <a:latin typeface="+mj-lt"/>
              </a:rPr>
              <a:t>d</a:t>
            </a:r>
            <a:r>
              <a:rPr lang="en-US" dirty="0">
                <a:latin typeface="+mj-lt"/>
              </a:rPr>
              <a:t>, transmission power (P</a:t>
            </a:r>
            <a:r>
              <a:rPr lang="en-US" baseline="-25000" dirty="0">
                <a:latin typeface="+mj-lt"/>
              </a:rPr>
              <a:t>1</a:t>
            </a:r>
            <a:r>
              <a:rPr lang="en-US" dirty="0">
                <a:latin typeface="+mj-lt"/>
              </a:rPr>
              <a:t>) needed is</a:t>
            </a:r>
          </a:p>
          <a:p>
            <a:pPr lvl="2" indent="-457200">
              <a:defRPr/>
            </a:pPr>
            <a:r>
              <a:rPr lang="en-US" dirty="0">
                <a:latin typeface="+mj-lt"/>
              </a:rPr>
              <a:t>P</a:t>
            </a:r>
            <a:r>
              <a:rPr lang="en-US" baseline="-25000" dirty="0">
                <a:latin typeface="+mj-lt"/>
              </a:rPr>
              <a:t>0</a:t>
            </a:r>
            <a:r>
              <a:rPr lang="en-US" dirty="0">
                <a:latin typeface="+mj-lt"/>
              </a:rPr>
              <a:t> = C P</a:t>
            </a:r>
            <a:r>
              <a:rPr lang="en-US" baseline="-25000" dirty="0">
                <a:latin typeface="+mj-lt"/>
              </a:rPr>
              <a:t>1</a:t>
            </a:r>
            <a:r>
              <a:rPr lang="en-US" dirty="0">
                <a:latin typeface="+mj-lt"/>
              </a:rPr>
              <a:t> / d</a:t>
            </a:r>
            <a:r>
              <a:rPr lang="en-US" baseline="30000" dirty="0">
                <a:latin typeface="+mj-lt"/>
              </a:rPr>
              <a:t>a </a:t>
            </a:r>
            <a:r>
              <a:rPr lang="en-US" dirty="0">
                <a:latin typeface="+mj-lt"/>
              </a:rPr>
              <a:t>   or </a:t>
            </a:r>
            <a:r>
              <a:rPr lang="en-US" b="1" dirty="0">
                <a:latin typeface="+mj-lt"/>
              </a:rPr>
              <a:t>P</a:t>
            </a:r>
            <a:r>
              <a:rPr lang="en-US" b="1" baseline="-25000" dirty="0">
                <a:latin typeface="+mj-lt"/>
              </a:rPr>
              <a:t>1</a:t>
            </a:r>
            <a:r>
              <a:rPr lang="en-US" b="1" dirty="0">
                <a:latin typeface="+mj-lt"/>
              </a:rPr>
              <a:t> = P</a:t>
            </a:r>
            <a:r>
              <a:rPr lang="en-US" b="1" baseline="-25000" dirty="0">
                <a:latin typeface="+mj-lt"/>
              </a:rPr>
              <a:t>0</a:t>
            </a:r>
            <a:r>
              <a:rPr lang="en-US" b="1" dirty="0">
                <a:latin typeface="+mj-lt"/>
              </a:rPr>
              <a:t>/C * d</a:t>
            </a:r>
            <a:r>
              <a:rPr lang="en-US" b="1" baseline="30000" dirty="0">
                <a:latin typeface="+mj-lt"/>
              </a:rPr>
              <a:t>a</a:t>
            </a:r>
            <a:r>
              <a:rPr lang="en-US" b="1" dirty="0">
                <a:latin typeface="+mj-lt"/>
              </a:rPr>
              <a:t> </a:t>
            </a:r>
          </a:p>
          <a:p>
            <a:pPr marL="990600" lvl="1" indent="-533400">
              <a:buFont typeface="+mj-lt"/>
              <a:buAutoNum type="arabicPeriod"/>
              <a:defRPr/>
            </a:pPr>
            <a:endParaRPr lang="en-US" dirty="0">
              <a:latin typeface="+mj-lt"/>
            </a:endParaRPr>
          </a:p>
          <a:p>
            <a:pPr marL="990600" lvl="1" indent="-533400">
              <a:buFont typeface="+mj-lt"/>
              <a:buAutoNum type="arabicPeriod"/>
              <a:defRPr/>
            </a:pPr>
            <a:r>
              <a:rPr lang="en-US" dirty="0">
                <a:latin typeface="+mj-lt"/>
              </a:rPr>
              <a:t>N transmissions to cover distance </a:t>
            </a:r>
            <a:r>
              <a:rPr lang="en-US" dirty="0">
                <a:solidFill>
                  <a:srgbClr val="0070C0"/>
                </a:solidFill>
                <a:latin typeface="+mj-lt"/>
              </a:rPr>
              <a:t>d,</a:t>
            </a:r>
            <a:r>
              <a:rPr lang="en-US" dirty="0">
                <a:latin typeface="+mj-lt"/>
              </a:rPr>
              <a:t> transmission power needed (P</a:t>
            </a:r>
            <a:r>
              <a:rPr lang="en-US" baseline="-25000" dirty="0">
                <a:latin typeface="+mj-lt"/>
              </a:rPr>
              <a:t>N</a:t>
            </a:r>
            <a:r>
              <a:rPr lang="en-US" dirty="0">
                <a:latin typeface="+mj-lt"/>
              </a:rPr>
              <a:t>) per hop is </a:t>
            </a:r>
          </a:p>
          <a:p>
            <a:pPr lvl="2" indent="-457200">
              <a:defRPr/>
            </a:pPr>
            <a:r>
              <a:rPr lang="en-US" dirty="0">
                <a:latin typeface="+mj-lt"/>
              </a:rPr>
              <a:t>P</a:t>
            </a:r>
            <a:r>
              <a:rPr lang="en-US" baseline="-25000" dirty="0">
                <a:latin typeface="+mj-lt"/>
              </a:rPr>
              <a:t>0</a:t>
            </a:r>
            <a:r>
              <a:rPr lang="en-US" dirty="0">
                <a:latin typeface="+mj-lt"/>
              </a:rPr>
              <a:t> = C P</a:t>
            </a:r>
            <a:r>
              <a:rPr lang="en-US" baseline="-25000" dirty="0">
                <a:latin typeface="+mj-lt"/>
              </a:rPr>
              <a:t>N</a:t>
            </a:r>
            <a:r>
              <a:rPr lang="en-US" dirty="0">
                <a:latin typeface="+mj-lt"/>
              </a:rPr>
              <a:t> / (d/N)</a:t>
            </a:r>
            <a:r>
              <a:rPr lang="en-US" baseline="30000" dirty="0">
                <a:latin typeface="+mj-lt"/>
              </a:rPr>
              <a:t>a</a:t>
            </a:r>
            <a:r>
              <a:rPr lang="en-US" dirty="0">
                <a:latin typeface="+mj-lt"/>
              </a:rPr>
              <a:t> ,   or </a:t>
            </a:r>
            <a:r>
              <a:rPr lang="en-US" b="1" dirty="0">
                <a:latin typeface="+mj-lt"/>
              </a:rPr>
              <a:t>P</a:t>
            </a:r>
            <a:r>
              <a:rPr lang="en-US" b="1" baseline="-25000" dirty="0">
                <a:latin typeface="+mj-lt"/>
              </a:rPr>
              <a:t>N</a:t>
            </a:r>
            <a:r>
              <a:rPr lang="en-US" b="1" dirty="0">
                <a:latin typeface="+mj-lt"/>
              </a:rPr>
              <a:t> = P</a:t>
            </a:r>
            <a:r>
              <a:rPr lang="en-US" b="1" baseline="-25000" dirty="0">
                <a:latin typeface="+mj-lt"/>
              </a:rPr>
              <a:t>0</a:t>
            </a:r>
            <a:r>
              <a:rPr lang="en-US" b="1" dirty="0">
                <a:latin typeface="+mj-lt"/>
              </a:rPr>
              <a:t> /C * (d/N)</a:t>
            </a:r>
            <a:r>
              <a:rPr lang="en-US" b="1" baseline="30000" dirty="0">
                <a:latin typeface="+mj-lt"/>
              </a:rPr>
              <a:t>a</a:t>
            </a:r>
            <a:r>
              <a:rPr lang="en-US" b="1" dirty="0">
                <a:latin typeface="+mj-lt"/>
              </a:rPr>
              <a:t> </a:t>
            </a:r>
          </a:p>
          <a:p>
            <a:pPr lvl="2" indent="-457200">
              <a:defRPr/>
            </a:pPr>
            <a:r>
              <a:rPr lang="en-US" dirty="0">
                <a:latin typeface="+mj-lt"/>
              </a:rPr>
              <a:t>Total transmission power is N P</a:t>
            </a:r>
            <a:r>
              <a:rPr lang="en-US" baseline="-25000" dirty="0">
                <a:latin typeface="+mj-lt"/>
              </a:rPr>
              <a:t>N</a:t>
            </a:r>
            <a:r>
              <a:rPr lang="en-US" dirty="0">
                <a:latin typeface="+mj-lt"/>
              </a:rPr>
              <a:t> = N P</a:t>
            </a:r>
            <a:r>
              <a:rPr lang="en-US" baseline="-25000" dirty="0">
                <a:latin typeface="+mj-lt"/>
              </a:rPr>
              <a:t>0</a:t>
            </a:r>
            <a:r>
              <a:rPr lang="en-US" dirty="0">
                <a:latin typeface="+mj-lt"/>
              </a:rPr>
              <a:t> /C * (d/N)</a:t>
            </a:r>
            <a:r>
              <a:rPr lang="en-US" baseline="30000" dirty="0">
                <a:latin typeface="+mj-lt"/>
              </a:rPr>
              <a:t>a</a:t>
            </a:r>
            <a:r>
              <a:rPr lang="en-US" dirty="0">
                <a:latin typeface="+mj-lt"/>
              </a:rPr>
              <a:t> </a:t>
            </a:r>
          </a:p>
          <a:p>
            <a:pPr lvl="2" indent="-457200">
              <a:defRPr/>
            </a:pPr>
            <a:endParaRPr lang="en-US" dirty="0"/>
          </a:p>
          <a:p>
            <a:pPr marL="269748" indent="-342900">
              <a:defRPr/>
            </a:pPr>
            <a:r>
              <a:rPr lang="en-US" sz="2400" dirty="0"/>
              <a:t>Which approach (1 transmission vs N transmissions) is more energy efficient?</a:t>
            </a:r>
          </a:p>
        </p:txBody>
      </p:sp>
      <p:sp>
        <p:nvSpPr>
          <p:cNvPr id="19461"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b="1">
                <a:solidFill>
                  <a:srgbClr val="FFCC99"/>
                </a:solidFill>
                <a:latin typeface="Times New Roman" panose="02020603050405020304" pitchFamily="18" charset="0"/>
              </a:defRPr>
            </a:lvl1pPr>
            <a:lvl2pPr marL="742950" indent="-285750">
              <a:defRPr sz="2400" b="1">
                <a:solidFill>
                  <a:srgbClr val="FFCC99"/>
                </a:solidFill>
                <a:latin typeface="Times New Roman" panose="02020603050405020304" pitchFamily="18" charset="0"/>
              </a:defRPr>
            </a:lvl2pPr>
            <a:lvl3pPr marL="1143000" indent="-228600">
              <a:defRPr sz="2400" b="1">
                <a:solidFill>
                  <a:srgbClr val="FFCC99"/>
                </a:solidFill>
                <a:latin typeface="Times New Roman" panose="02020603050405020304" pitchFamily="18" charset="0"/>
              </a:defRPr>
            </a:lvl3pPr>
            <a:lvl4pPr marL="1600200" indent="-228600">
              <a:defRPr sz="2400" b="1">
                <a:solidFill>
                  <a:srgbClr val="FFCC99"/>
                </a:solidFill>
                <a:latin typeface="Times New Roman" panose="02020603050405020304" pitchFamily="18" charset="0"/>
              </a:defRPr>
            </a:lvl4pPr>
            <a:lvl5pPr marL="2057400" indent="-228600">
              <a:defRPr sz="2400" b="1">
                <a:solidFill>
                  <a:srgbClr val="FFCC99"/>
                </a:solidFill>
                <a:latin typeface="Times New Roman" panose="02020603050405020304" pitchFamily="18" charset="0"/>
              </a:defRPr>
            </a:lvl5pPr>
            <a:lvl6pPr marL="2514600" indent="-228600" eaLnBrk="0" fontAlgn="base" hangingPunct="0">
              <a:spcBef>
                <a:spcPct val="0"/>
              </a:spcBef>
              <a:spcAft>
                <a:spcPct val="0"/>
              </a:spcAft>
              <a:defRPr sz="2400" b="1">
                <a:solidFill>
                  <a:srgbClr val="FFCC99"/>
                </a:solidFill>
                <a:latin typeface="Times New Roman" panose="02020603050405020304" pitchFamily="18" charset="0"/>
              </a:defRPr>
            </a:lvl6pPr>
            <a:lvl7pPr marL="2971800" indent="-228600" eaLnBrk="0" fontAlgn="base" hangingPunct="0">
              <a:spcBef>
                <a:spcPct val="0"/>
              </a:spcBef>
              <a:spcAft>
                <a:spcPct val="0"/>
              </a:spcAft>
              <a:defRPr sz="2400" b="1">
                <a:solidFill>
                  <a:srgbClr val="FFCC99"/>
                </a:solidFill>
                <a:latin typeface="Times New Roman" panose="02020603050405020304" pitchFamily="18" charset="0"/>
              </a:defRPr>
            </a:lvl7pPr>
            <a:lvl8pPr marL="3429000" indent="-228600" eaLnBrk="0" fontAlgn="base" hangingPunct="0">
              <a:spcBef>
                <a:spcPct val="0"/>
              </a:spcBef>
              <a:spcAft>
                <a:spcPct val="0"/>
              </a:spcAft>
              <a:defRPr sz="2400" b="1">
                <a:solidFill>
                  <a:srgbClr val="FFCC99"/>
                </a:solidFill>
                <a:latin typeface="Times New Roman" panose="02020603050405020304" pitchFamily="18" charset="0"/>
              </a:defRPr>
            </a:lvl8pPr>
            <a:lvl9pPr marL="3886200" indent="-228600" eaLnBrk="0" fontAlgn="base" hangingPunct="0">
              <a:spcBef>
                <a:spcPct val="0"/>
              </a:spcBef>
              <a:spcAft>
                <a:spcPct val="0"/>
              </a:spcAft>
              <a:defRPr sz="2400" b="1">
                <a:solidFill>
                  <a:srgbClr val="FFCC99"/>
                </a:solidFill>
                <a:latin typeface="Times New Roman" panose="02020603050405020304" pitchFamily="18" charset="0"/>
              </a:defRPr>
            </a:lvl9pPr>
          </a:lstStyle>
          <a:p>
            <a:fld id="{3A1FE2E6-3A45-4EEF-B2E2-84EC06444B05}" type="slidenum">
              <a:rPr lang="en-US" altLang="en-US" sz="1000">
                <a:solidFill>
                  <a:schemeClr val="tx2"/>
                </a:solidFill>
              </a:rPr>
              <a:pPr/>
              <a:t>62</a:t>
            </a:fld>
            <a:endParaRPr lang="en-US" altLang="en-US" sz="1000">
              <a:solidFill>
                <a:schemeClr val="tx2"/>
              </a:solidFill>
            </a:endParaRPr>
          </a:p>
        </p:txBody>
      </p:sp>
    </p:spTree>
    <p:extLst>
      <p:ext uri="{BB962C8B-B14F-4D97-AF65-F5344CB8AC3E}">
        <p14:creationId xmlns:p14="http://schemas.microsoft.com/office/powerpoint/2010/main" val="321297258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27715">
                                            <p:txEl>
                                              <p:pRg st="0" end="0"/>
                                            </p:txEl>
                                          </p:spTgt>
                                        </p:tgtEl>
                                        <p:attrNameLst>
                                          <p:attrName>style.visibility</p:attrName>
                                        </p:attrNameLst>
                                      </p:cBhvr>
                                      <p:to>
                                        <p:strVal val="visible"/>
                                      </p:to>
                                    </p:set>
                                    <p:animEffect transition="in" filter="blinds(horizontal)">
                                      <p:cBhvr>
                                        <p:cTn id="7" dur="500"/>
                                        <p:tgtEl>
                                          <p:spTgt spid="62771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27715">
                                            <p:txEl>
                                              <p:pRg st="1" end="1"/>
                                            </p:txEl>
                                          </p:spTgt>
                                        </p:tgtEl>
                                        <p:attrNameLst>
                                          <p:attrName>style.visibility</p:attrName>
                                        </p:attrNameLst>
                                      </p:cBhvr>
                                      <p:to>
                                        <p:strVal val="visible"/>
                                      </p:to>
                                    </p:set>
                                    <p:animEffect transition="in" filter="blinds(horizontal)">
                                      <p:cBhvr>
                                        <p:cTn id="12" dur="500"/>
                                        <p:tgtEl>
                                          <p:spTgt spid="62771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27715">
                                            <p:txEl>
                                              <p:pRg st="2" end="2"/>
                                            </p:txEl>
                                          </p:spTgt>
                                        </p:tgtEl>
                                        <p:attrNameLst>
                                          <p:attrName>style.visibility</p:attrName>
                                        </p:attrNameLst>
                                      </p:cBhvr>
                                      <p:to>
                                        <p:strVal val="visible"/>
                                      </p:to>
                                    </p:set>
                                    <p:animEffect transition="in" filter="blinds(horizontal)">
                                      <p:cBhvr>
                                        <p:cTn id="17" dur="500"/>
                                        <p:tgtEl>
                                          <p:spTgt spid="627715">
                                            <p:txEl>
                                              <p:pRg st="2" end="2"/>
                                            </p:txEl>
                                          </p:spTgt>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627715">
                                            <p:txEl>
                                              <p:pRg st="3" end="3"/>
                                            </p:txEl>
                                          </p:spTgt>
                                        </p:tgtEl>
                                        <p:attrNameLst>
                                          <p:attrName>style.visibility</p:attrName>
                                        </p:attrNameLst>
                                      </p:cBhvr>
                                      <p:to>
                                        <p:strVal val="visible"/>
                                      </p:to>
                                    </p:set>
                                    <p:animEffect transition="in" filter="blinds(horizontal)">
                                      <p:cBhvr>
                                        <p:cTn id="20" dur="500"/>
                                        <p:tgtEl>
                                          <p:spTgt spid="627715">
                                            <p:txEl>
                                              <p:pRg st="3" end="3"/>
                                            </p:txEl>
                                          </p:spTgt>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627715">
                                            <p:txEl>
                                              <p:pRg st="4" end="4"/>
                                            </p:txEl>
                                          </p:spTgt>
                                        </p:tgtEl>
                                        <p:attrNameLst>
                                          <p:attrName>style.visibility</p:attrName>
                                        </p:attrNameLst>
                                      </p:cBhvr>
                                      <p:to>
                                        <p:strVal val="visible"/>
                                      </p:to>
                                    </p:set>
                                    <p:animEffect transition="in" filter="blinds(horizontal)">
                                      <p:cBhvr>
                                        <p:cTn id="23" dur="500"/>
                                        <p:tgtEl>
                                          <p:spTgt spid="627715">
                                            <p:txEl>
                                              <p:pRg st="4" end="4"/>
                                            </p:txEl>
                                          </p:spTgt>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627715">
                                            <p:txEl>
                                              <p:pRg st="6" end="6"/>
                                            </p:txEl>
                                          </p:spTgt>
                                        </p:tgtEl>
                                        <p:attrNameLst>
                                          <p:attrName>style.visibility</p:attrName>
                                        </p:attrNameLst>
                                      </p:cBhvr>
                                      <p:to>
                                        <p:strVal val="visible"/>
                                      </p:to>
                                    </p:set>
                                    <p:animEffect transition="in" filter="blinds(horizontal)">
                                      <p:cBhvr>
                                        <p:cTn id="26" dur="500"/>
                                        <p:tgtEl>
                                          <p:spTgt spid="627715">
                                            <p:txEl>
                                              <p:pRg st="6" end="6"/>
                                            </p:txEl>
                                          </p:spTgt>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627715">
                                            <p:txEl>
                                              <p:pRg st="7" end="7"/>
                                            </p:txEl>
                                          </p:spTgt>
                                        </p:tgtEl>
                                        <p:attrNameLst>
                                          <p:attrName>style.visibility</p:attrName>
                                        </p:attrNameLst>
                                      </p:cBhvr>
                                      <p:to>
                                        <p:strVal val="visible"/>
                                      </p:to>
                                    </p:set>
                                    <p:animEffect transition="in" filter="blinds(horizontal)">
                                      <p:cBhvr>
                                        <p:cTn id="29" dur="500"/>
                                        <p:tgtEl>
                                          <p:spTgt spid="627715">
                                            <p:txEl>
                                              <p:pRg st="7" end="7"/>
                                            </p:txEl>
                                          </p:spTgt>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627715">
                                            <p:txEl>
                                              <p:pRg st="8" end="8"/>
                                            </p:txEl>
                                          </p:spTgt>
                                        </p:tgtEl>
                                        <p:attrNameLst>
                                          <p:attrName>style.visibility</p:attrName>
                                        </p:attrNameLst>
                                      </p:cBhvr>
                                      <p:to>
                                        <p:strVal val="visible"/>
                                      </p:to>
                                    </p:set>
                                    <p:animEffect transition="in" filter="blinds(horizontal)">
                                      <p:cBhvr>
                                        <p:cTn id="32" dur="500"/>
                                        <p:tgtEl>
                                          <p:spTgt spid="627715">
                                            <p:txEl>
                                              <p:pRg st="8" end="8"/>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627715">
                                            <p:txEl>
                                              <p:pRg st="10" end="10"/>
                                            </p:txEl>
                                          </p:spTgt>
                                        </p:tgtEl>
                                        <p:attrNameLst>
                                          <p:attrName>style.visibility</p:attrName>
                                        </p:attrNameLst>
                                      </p:cBhvr>
                                      <p:to>
                                        <p:strVal val="visible"/>
                                      </p:to>
                                    </p:set>
                                    <p:animEffect transition="in" filter="blinds(horizontal)">
                                      <p:cBhvr>
                                        <p:cTn id="37" dur="500"/>
                                        <p:tgtEl>
                                          <p:spTgt spid="62771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7715"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5E038-A487-45DD-9AA8-90495494F47D}"/>
              </a:ext>
            </a:extLst>
          </p:cNvPr>
          <p:cNvSpPr>
            <a:spLocks noGrp="1"/>
          </p:cNvSpPr>
          <p:nvPr>
            <p:ph type="title"/>
          </p:nvPr>
        </p:nvSpPr>
        <p:spPr/>
        <p:txBody>
          <a:bodyPr/>
          <a:lstStyle/>
          <a:p>
            <a:r>
              <a:rPr lang="en-US" dirty="0"/>
              <a:t>Simple routing solutions</a:t>
            </a:r>
          </a:p>
        </p:txBody>
      </p:sp>
      <p:sp>
        <p:nvSpPr>
          <p:cNvPr id="3" name="Content Placeholder 2">
            <a:extLst>
              <a:ext uri="{FF2B5EF4-FFF2-40B4-BE49-F238E27FC236}">
                <a16:creationId xmlns:a16="http://schemas.microsoft.com/office/drawing/2014/main" id="{5DFD5376-AB00-45DF-9A8B-D66D3F68DDE3}"/>
              </a:ext>
            </a:extLst>
          </p:cNvPr>
          <p:cNvSpPr>
            <a:spLocks noGrp="1"/>
          </p:cNvSpPr>
          <p:nvPr>
            <p:ph idx="1"/>
          </p:nvPr>
        </p:nvSpPr>
        <p:spPr/>
        <p:txBody>
          <a:bodyPr>
            <a:normAutofit fontScale="92500" lnSpcReduction="10000"/>
          </a:bodyPr>
          <a:lstStyle/>
          <a:p>
            <a:r>
              <a:rPr lang="en-US" dirty="0">
                <a:latin typeface="+mj-lt"/>
              </a:rPr>
              <a:t>Broadcast</a:t>
            </a:r>
          </a:p>
          <a:p>
            <a:pPr lvl="1"/>
            <a:r>
              <a:rPr lang="en-US" dirty="0">
                <a:latin typeface="+mj-lt"/>
              </a:rPr>
              <a:t>The link-layer solution for everything</a:t>
            </a:r>
          </a:p>
          <a:p>
            <a:pPr lvl="1"/>
            <a:endParaRPr lang="en-US" dirty="0">
              <a:latin typeface="+mj-lt"/>
            </a:endParaRPr>
          </a:p>
          <a:p>
            <a:r>
              <a:rPr lang="en-US" dirty="0">
                <a:latin typeface="+mj-lt"/>
              </a:rPr>
              <a:t>Star topology</a:t>
            </a:r>
          </a:p>
          <a:p>
            <a:pPr lvl="1"/>
            <a:r>
              <a:rPr lang="en-US" dirty="0">
                <a:latin typeface="+mj-lt"/>
              </a:rPr>
              <a:t>Only one location to send to: parent</a:t>
            </a:r>
          </a:p>
          <a:p>
            <a:pPr lvl="1"/>
            <a:r>
              <a:rPr lang="en-US" dirty="0">
                <a:latin typeface="+mj-lt"/>
              </a:rPr>
              <a:t>Single parent needs to store information about all children</a:t>
            </a:r>
          </a:p>
          <a:p>
            <a:pPr lvl="2"/>
            <a:r>
              <a:rPr lang="en-US" dirty="0">
                <a:latin typeface="+mj-lt"/>
              </a:rPr>
              <a:t>Addresses, schedules, etc.</a:t>
            </a:r>
          </a:p>
          <a:p>
            <a:pPr lvl="2"/>
            <a:endParaRPr lang="en-US" dirty="0">
              <a:latin typeface="+mj-lt"/>
            </a:endParaRPr>
          </a:p>
          <a:p>
            <a:r>
              <a:rPr lang="en-US" dirty="0">
                <a:latin typeface="+mj-lt"/>
              </a:rPr>
              <a:t>Tree topology</a:t>
            </a:r>
          </a:p>
          <a:p>
            <a:pPr lvl="1"/>
            <a:r>
              <a:rPr lang="en-US" dirty="0">
                <a:latin typeface="+mj-lt"/>
              </a:rPr>
              <a:t>Two choices: send to descendent or send to parent</a:t>
            </a:r>
          </a:p>
          <a:p>
            <a:pPr lvl="1"/>
            <a:r>
              <a:rPr lang="en-US" dirty="0">
                <a:latin typeface="+mj-lt"/>
              </a:rPr>
              <a:t>Each parent needs to store information about all children beneath it</a:t>
            </a:r>
          </a:p>
          <a:p>
            <a:pPr lvl="1"/>
            <a:r>
              <a:rPr lang="en-US" dirty="0">
                <a:latin typeface="+mj-lt"/>
              </a:rPr>
              <a:t>Original ZigBee approach (knowledge built into addressing scheme)</a:t>
            </a:r>
          </a:p>
        </p:txBody>
      </p:sp>
      <p:sp>
        <p:nvSpPr>
          <p:cNvPr id="4" name="Slide Number Placeholder 3">
            <a:extLst>
              <a:ext uri="{FF2B5EF4-FFF2-40B4-BE49-F238E27FC236}">
                <a16:creationId xmlns:a16="http://schemas.microsoft.com/office/drawing/2014/main" id="{4EEFFAF0-1C20-4433-8781-61DC9C4B508E}"/>
              </a:ext>
            </a:extLst>
          </p:cNvPr>
          <p:cNvSpPr>
            <a:spLocks noGrp="1"/>
          </p:cNvSpPr>
          <p:nvPr>
            <p:ph type="sldNum" sz="quarter" idx="12"/>
          </p:nvPr>
        </p:nvSpPr>
        <p:spPr/>
        <p:txBody>
          <a:bodyPr/>
          <a:lstStyle/>
          <a:p>
            <a:fld id="{0778C724-3839-4D76-A707-B4C23905D055}" type="slidenum">
              <a:rPr lang="en-US" smtClean="0"/>
              <a:t>63</a:t>
            </a:fld>
            <a:endParaRPr lang="en-US"/>
          </a:p>
        </p:txBody>
      </p:sp>
    </p:spTree>
    <p:extLst>
      <p:ext uri="{BB962C8B-B14F-4D97-AF65-F5344CB8AC3E}">
        <p14:creationId xmlns:p14="http://schemas.microsoft.com/office/powerpoint/2010/main" val="392253249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3AA47-E60E-4084-8E18-61E3793682E3}"/>
              </a:ext>
            </a:extLst>
          </p:cNvPr>
          <p:cNvSpPr>
            <a:spLocks noGrp="1"/>
          </p:cNvSpPr>
          <p:nvPr>
            <p:ph type="title"/>
          </p:nvPr>
        </p:nvSpPr>
        <p:spPr/>
        <p:txBody>
          <a:bodyPr/>
          <a:lstStyle/>
          <a:p>
            <a:r>
              <a:rPr lang="en-US" dirty="0"/>
              <a:t>Many-to-one routing</a:t>
            </a:r>
          </a:p>
        </p:txBody>
      </p:sp>
      <p:sp>
        <p:nvSpPr>
          <p:cNvPr id="3" name="Content Placeholder 2">
            <a:extLst>
              <a:ext uri="{FF2B5EF4-FFF2-40B4-BE49-F238E27FC236}">
                <a16:creationId xmlns:a16="http://schemas.microsoft.com/office/drawing/2014/main" id="{D0E7D42C-E207-4096-ABF5-4C3C5FFF6B0D}"/>
              </a:ext>
            </a:extLst>
          </p:cNvPr>
          <p:cNvSpPr>
            <a:spLocks noGrp="1"/>
          </p:cNvSpPr>
          <p:nvPr>
            <p:ph idx="1"/>
          </p:nvPr>
        </p:nvSpPr>
        <p:spPr>
          <a:xfrm>
            <a:off x="836193" y="1409455"/>
            <a:ext cx="10515600" cy="4351338"/>
          </a:xfrm>
        </p:spPr>
        <p:txBody>
          <a:bodyPr/>
          <a:lstStyle/>
          <a:p>
            <a:r>
              <a:rPr lang="en-US" dirty="0">
                <a:latin typeface="+mj-lt"/>
              </a:rPr>
              <a:t>Tree optimization for sensor networks</a:t>
            </a:r>
          </a:p>
          <a:p>
            <a:pPr lvl="1"/>
            <a:r>
              <a:rPr lang="en-US" dirty="0">
                <a:latin typeface="+mj-lt"/>
              </a:rPr>
              <a:t>Keep all devices except the “gateway” as simple as possible</a:t>
            </a:r>
          </a:p>
          <a:p>
            <a:pPr lvl="1"/>
            <a:endParaRPr lang="en-US" dirty="0">
              <a:latin typeface="+mj-lt"/>
            </a:endParaRPr>
          </a:p>
          <a:p>
            <a:r>
              <a:rPr lang="en-US" dirty="0">
                <a:latin typeface="+mj-lt"/>
              </a:rPr>
              <a:t>Each device only needs to remember hop to gateway</a:t>
            </a:r>
          </a:p>
          <a:p>
            <a:pPr lvl="1"/>
            <a:r>
              <a:rPr lang="en-US" dirty="0">
                <a:latin typeface="+mj-lt"/>
              </a:rPr>
              <a:t>If gateway wants to send message back, it must include a full hop path</a:t>
            </a:r>
          </a:p>
        </p:txBody>
      </p:sp>
      <p:sp>
        <p:nvSpPr>
          <p:cNvPr id="4" name="Slide Number Placeholder 3">
            <a:extLst>
              <a:ext uri="{FF2B5EF4-FFF2-40B4-BE49-F238E27FC236}">
                <a16:creationId xmlns:a16="http://schemas.microsoft.com/office/drawing/2014/main" id="{7F0F545A-6632-4DCF-A96E-FFA3C12785E4}"/>
              </a:ext>
            </a:extLst>
          </p:cNvPr>
          <p:cNvSpPr>
            <a:spLocks noGrp="1"/>
          </p:cNvSpPr>
          <p:nvPr>
            <p:ph type="sldNum" sz="quarter" idx="12"/>
          </p:nvPr>
        </p:nvSpPr>
        <p:spPr/>
        <p:txBody>
          <a:bodyPr/>
          <a:lstStyle/>
          <a:p>
            <a:fld id="{0778C724-3839-4D76-A707-B4C23905D055}" type="slidenum">
              <a:rPr lang="en-US" smtClean="0"/>
              <a:t>64</a:t>
            </a:fld>
            <a:endParaRPr lang="en-US"/>
          </a:p>
        </p:txBody>
      </p:sp>
      <p:pic>
        <p:nvPicPr>
          <p:cNvPr id="6" name="Picture 5">
            <a:extLst>
              <a:ext uri="{FF2B5EF4-FFF2-40B4-BE49-F238E27FC236}">
                <a16:creationId xmlns:a16="http://schemas.microsoft.com/office/drawing/2014/main" id="{B89136F6-BB61-456A-9D9E-18EBBCABC317}"/>
              </a:ext>
            </a:extLst>
          </p:cNvPr>
          <p:cNvPicPr>
            <a:picLocks noChangeAspect="1"/>
          </p:cNvPicPr>
          <p:nvPr/>
        </p:nvPicPr>
        <p:blipFill>
          <a:blip r:embed="rId2"/>
          <a:stretch>
            <a:fillRect/>
          </a:stretch>
        </p:blipFill>
        <p:spPr>
          <a:xfrm>
            <a:off x="3097963" y="3752480"/>
            <a:ext cx="5992061" cy="2648320"/>
          </a:xfrm>
          <a:prstGeom prst="rect">
            <a:avLst/>
          </a:prstGeom>
        </p:spPr>
      </p:pic>
    </p:spTree>
    <p:extLst>
      <p:ext uri="{BB962C8B-B14F-4D97-AF65-F5344CB8AC3E}">
        <p14:creationId xmlns:p14="http://schemas.microsoft.com/office/powerpoint/2010/main" val="142212585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993856" y="413798"/>
            <a:ext cx="7793037" cy="852487"/>
          </a:xfrm>
        </p:spPr>
        <p:txBody>
          <a:bodyPr>
            <a:normAutofit/>
          </a:bodyPr>
          <a:lstStyle/>
          <a:p>
            <a:r>
              <a:rPr lang="en-US" altLang="en-US" dirty="0"/>
              <a:t>Communicating using wireless mesh</a:t>
            </a:r>
          </a:p>
        </p:txBody>
      </p:sp>
      <p:sp>
        <p:nvSpPr>
          <p:cNvPr id="3" name="Content Placeholder 2"/>
          <p:cNvSpPr>
            <a:spLocks noGrp="1"/>
          </p:cNvSpPr>
          <p:nvPr>
            <p:ph idx="1"/>
          </p:nvPr>
        </p:nvSpPr>
        <p:spPr>
          <a:xfrm>
            <a:off x="1001590" y="1570967"/>
            <a:ext cx="8008937" cy="3581400"/>
          </a:xfrm>
        </p:spPr>
        <p:txBody>
          <a:bodyPr rtlCol="0">
            <a:noAutofit/>
          </a:bodyPr>
          <a:lstStyle/>
          <a:p>
            <a:pPr marL="384048" indent="-384048">
              <a:defRPr/>
            </a:pPr>
            <a:r>
              <a:rPr lang="en-US" dirty="0">
                <a:latin typeface="+mj-lt"/>
              </a:rPr>
              <a:t>Formed by a network of static wireless nodes </a:t>
            </a:r>
          </a:p>
          <a:p>
            <a:pPr marL="384048" indent="-384048">
              <a:defRPr/>
            </a:pPr>
            <a:endParaRPr lang="en-US" dirty="0">
              <a:latin typeface="+mj-lt"/>
            </a:endParaRPr>
          </a:p>
          <a:p>
            <a:pPr marL="384048" indent="-384048">
              <a:defRPr/>
            </a:pPr>
            <a:r>
              <a:rPr lang="en-US" dirty="0">
                <a:latin typeface="+mj-lt"/>
              </a:rPr>
              <a:t>Issues:</a:t>
            </a:r>
          </a:p>
          <a:p>
            <a:pPr lvl="1" indent="-384048">
              <a:defRPr/>
            </a:pPr>
            <a:r>
              <a:rPr lang="en-US" sz="2800" dirty="0">
                <a:latin typeface="+mj-lt"/>
              </a:rPr>
              <a:t>Interference</a:t>
            </a:r>
          </a:p>
          <a:p>
            <a:pPr lvl="1" indent="-384048">
              <a:defRPr/>
            </a:pPr>
            <a:r>
              <a:rPr lang="en-US" sz="2800" dirty="0">
                <a:latin typeface="+mj-lt"/>
              </a:rPr>
              <a:t>Self-Interference</a:t>
            </a:r>
          </a:p>
          <a:p>
            <a:pPr marL="384048" indent="-384048">
              <a:defRPr/>
            </a:pPr>
            <a:endParaRPr lang="en-US" dirty="0">
              <a:latin typeface="+mj-lt"/>
            </a:endParaRPr>
          </a:p>
          <a:p>
            <a:pPr marL="384048" indent="-384048">
              <a:defRPr/>
            </a:pPr>
            <a:r>
              <a:rPr lang="en-US" dirty="0">
                <a:latin typeface="+mj-lt"/>
              </a:rPr>
              <a:t>Selects routes that minimize</a:t>
            </a:r>
          </a:p>
          <a:p>
            <a:pPr lvl="1" indent="-384048">
              <a:defRPr/>
            </a:pPr>
            <a:r>
              <a:rPr lang="en-US" sz="2800" dirty="0">
                <a:latin typeface="+mj-lt"/>
              </a:rPr>
              <a:t>Interference</a:t>
            </a:r>
          </a:p>
          <a:p>
            <a:pPr lvl="1" indent="-384048">
              <a:defRPr/>
            </a:pPr>
            <a:r>
              <a:rPr lang="en-US" sz="2800" dirty="0">
                <a:latin typeface="+mj-lt"/>
              </a:rPr>
              <a:t>Error </a:t>
            </a:r>
          </a:p>
          <a:p>
            <a:pPr marL="57150" indent="0">
              <a:buNone/>
              <a:defRPr/>
            </a:pPr>
            <a:r>
              <a:rPr lang="en-US" dirty="0"/>
              <a:t> </a:t>
            </a:r>
          </a:p>
        </p:txBody>
      </p:sp>
      <p:grpSp>
        <p:nvGrpSpPr>
          <p:cNvPr id="12" name="Group 11">
            <a:extLst>
              <a:ext uri="{FF2B5EF4-FFF2-40B4-BE49-F238E27FC236}">
                <a16:creationId xmlns:a16="http://schemas.microsoft.com/office/drawing/2014/main" id="{F81B8AF6-C7A1-4CA0-9106-F71FFB5280D9}"/>
              </a:ext>
            </a:extLst>
          </p:cNvPr>
          <p:cNvGrpSpPr/>
          <p:nvPr/>
        </p:nvGrpSpPr>
        <p:grpSpPr>
          <a:xfrm>
            <a:off x="8153400" y="2642657"/>
            <a:ext cx="1632781" cy="2114785"/>
            <a:chOff x="6228184" y="2348880"/>
            <a:chExt cx="1632781" cy="2114785"/>
          </a:xfrm>
        </p:grpSpPr>
        <p:sp>
          <p:nvSpPr>
            <p:cNvPr id="2" name="Oval 1">
              <a:extLst>
                <a:ext uri="{FF2B5EF4-FFF2-40B4-BE49-F238E27FC236}">
                  <a16:creationId xmlns:a16="http://schemas.microsoft.com/office/drawing/2014/main" id="{3A47ECC1-83F3-4C36-A959-A56F26717D19}"/>
                </a:ext>
              </a:extLst>
            </p:cNvPr>
            <p:cNvSpPr/>
            <p:nvPr/>
          </p:nvSpPr>
          <p:spPr>
            <a:xfrm>
              <a:off x="6228184" y="2348880"/>
              <a:ext cx="432048" cy="5040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 name="Oval 6">
              <a:extLst>
                <a:ext uri="{FF2B5EF4-FFF2-40B4-BE49-F238E27FC236}">
                  <a16:creationId xmlns:a16="http://schemas.microsoft.com/office/drawing/2014/main" id="{CA1F0623-0FCD-436C-BCE0-EA9B99FDD492}"/>
                </a:ext>
              </a:extLst>
            </p:cNvPr>
            <p:cNvSpPr/>
            <p:nvPr/>
          </p:nvSpPr>
          <p:spPr>
            <a:xfrm>
              <a:off x="7428917" y="2348880"/>
              <a:ext cx="432048" cy="5040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 name="Oval 7">
              <a:extLst>
                <a:ext uri="{FF2B5EF4-FFF2-40B4-BE49-F238E27FC236}">
                  <a16:creationId xmlns:a16="http://schemas.microsoft.com/office/drawing/2014/main" id="{54165B19-285A-4EAE-B69A-B5355462FE2D}"/>
                </a:ext>
              </a:extLst>
            </p:cNvPr>
            <p:cNvSpPr/>
            <p:nvPr/>
          </p:nvSpPr>
          <p:spPr>
            <a:xfrm>
              <a:off x="6500710" y="3959609"/>
              <a:ext cx="432048" cy="5040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 name="Oval 8">
              <a:extLst>
                <a:ext uri="{FF2B5EF4-FFF2-40B4-BE49-F238E27FC236}">
                  <a16:creationId xmlns:a16="http://schemas.microsoft.com/office/drawing/2014/main" id="{87560C0D-C15D-4F96-864B-28232D42C3C1}"/>
                </a:ext>
              </a:extLst>
            </p:cNvPr>
            <p:cNvSpPr/>
            <p:nvPr/>
          </p:nvSpPr>
          <p:spPr>
            <a:xfrm>
              <a:off x="7205283" y="3933056"/>
              <a:ext cx="432048" cy="5040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5" name="Straight Arrow Connector 4">
              <a:extLst>
                <a:ext uri="{FF2B5EF4-FFF2-40B4-BE49-F238E27FC236}">
                  <a16:creationId xmlns:a16="http://schemas.microsoft.com/office/drawing/2014/main" id="{F05505AC-6E0C-4E41-B733-50361AE6A32F}"/>
                </a:ext>
              </a:extLst>
            </p:cNvPr>
            <p:cNvCxnSpPr/>
            <p:nvPr/>
          </p:nvCxnSpPr>
          <p:spPr>
            <a:xfrm>
              <a:off x="6660232" y="2852936"/>
              <a:ext cx="648072" cy="108012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95D8C8AB-7796-46EB-8D75-268AD01DE35B}"/>
                </a:ext>
              </a:extLst>
            </p:cNvPr>
            <p:cNvCxnSpPr>
              <a:cxnSpLocks/>
            </p:cNvCxnSpPr>
            <p:nvPr/>
          </p:nvCxnSpPr>
          <p:spPr>
            <a:xfrm flipH="1">
              <a:off x="6804249" y="2898391"/>
              <a:ext cx="720079" cy="103466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grpSp>
        <p:nvGrpSpPr>
          <p:cNvPr id="16" name="Group 15">
            <a:extLst>
              <a:ext uri="{FF2B5EF4-FFF2-40B4-BE49-F238E27FC236}">
                <a16:creationId xmlns:a16="http://schemas.microsoft.com/office/drawing/2014/main" id="{543D5EA3-925D-466C-AD00-1522E610C0AF}"/>
              </a:ext>
            </a:extLst>
          </p:cNvPr>
          <p:cNvGrpSpPr/>
          <p:nvPr/>
        </p:nvGrpSpPr>
        <p:grpSpPr>
          <a:xfrm>
            <a:off x="7772585" y="5367641"/>
            <a:ext cx="2628292" cy="432048"/>
            <a:chOff x="4896036" y="5517232"/>
            <a:chExt cx="2628292" cy="432048"/>
          </a:xfrm>
        </p:grpSpPr>
        <p:sp>
          <p:nvSpPr>
            <p:cNvPr id="13" name="Oval 12">
              <a:extLst>
                <a:ext uri="{FF2B5EF4-FFF2-40B4-BE49-F238E27FC236}">
                  <a16:creationId xmlns:a16="http://schemas.microsoft.com/office/drawing/2014/main" id="{A7C17F5B-B35E-4937-A767-12190B7F02E2}"/>
                </a:ext>
              </a:extLst>
            </p:cNvPr>
            <p:cNvSpPr/>
            <p:nvPr/>
          </p:nvSpPr>
          <p:spPr>
            <a:xfrm>
              <a:off x="4896036" y="5521325"/>
              <a:ext cx="360040" cy="404812"/>
            </a:xfrm>
            <a:prstGeom prst="ellipse">
              <a:avLst/>
            </a:prstGeom>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5" name="Straight Arrow Connector 14">
              <a:extLst>
                <a:ext uri="{FF2B5EF4-FFF2-40B4-BE49-F238E27FC236}">
                  <a16:creationId xmlns:a16="http://schemas.microsoft.com/office/drawing/2014/main" id="{005A2A7A-D5EA-4811-A033-8434C6C85848}"/>
                </a:ext>
              </a:extLst>
            </p:cNvPr>
            <p:cNvCxnSpPr/>
            <p:nvPr/>
          </p:nvCxnSpPr>
          <p:spPr>
            <a:xfrm>
              <a:off x="5364088" y="5733256"/>
              <a:ext cx="576064"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408A01C9-780E-4499-86BC-6EDA8FB72AFD}"/>
                </a:ext>
              </a:extLst>
            </p:cNvPr>
            <p:cNvSpPr/>
            <p:nvPr/>
          </p:nvSpPr>
          <p:spPr>
            <a:xfrm>
              <a:off x="6156176" y="5517232"/>
              <a:ext cx="360040" cy="404812"/>
            </a:xfrm>
            <a:prstGeom prst="ellipse">
              <a:avLst/>
            </a:prstGeom>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0" name="Oval 19">
              <a:extLst>
                <a:ext uri="{FF2B5EF4-FFF2-40B4-BE49-F238E27FC236}">
                  <a16:creationId xmlns:a16="http://schemas.microsoft.com/office/drawing/2014/main" id="{A125F537-ACBA-4F75-AA09-9BC4F6384E55}"/>
                </a:ext>
              </a:extLst>
            </p:cNvPr>
            <p:cNvSpPr/>
            <p:nvPr/>
          </p:nvSpPr>
          <p:spPr>
            <a:xfrm>
              <a:off x="7164288" y="5544468"/>
              <a:ext cx="360040" cy="404812"/>
            </a:xfrm>
            <a:prstGeom prst="ellipse">
              <a:avLst/>
            </a:prstGeom>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21" name="Straight Arrow Connector 20">
              <a:extLst>
                <a:ext uri="{FF2B5EF4-FFF2-40B4-BE49-F238E27FC236}">
                  <a16:creationId xmlns:a16="http://schemas.microsoft.com/office/drawing/2014/main" id="{31783E6F-D4B5-4A31-A830-2A7EF4E5E5BD}"/>
                </a:ext>
              </a:extLst>
            </p:cNvPr>
            <p:cNvCxnSpPr/>
            <p:nvPr/>
          </p:nvCxnSpPr>
          <p:spPr>
            <a:xfrm>
              <a:off x="6590717" y="5746874"/>
              <a:ext cx="576064"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E21F1-1FA4-42CE-B8FF-5054629DECB8}"/>
              </a:ext>
            </a:extLst>
          </p:cNvPr>
          <p:cNvSpPr>
            <a:spLocks noGrp="1"/>
          </p:cNvSpPr>
          <p:nvPr>
            <p:ph type="title"/>
          </p:nvPr>
        </p:nvSpPr>
        <p:spPr/>
        <p:txBody>
          <a:bodyPr/>
          <a:lstStyle/>
          <a:p>
            <a:r>
              <a:rPr lang="en-US" dirty="0"/>
              <a:t>Mesh Routing</a:t>
            </a:r>
          </a:p>
        </p:txBody>
      </p:sp>
      <p:sp>
        <p:nvSpPr>
          <p:cNvPr id="3" name="Content Placeholder 2">
            <a:extLst>
              <a:ext uri="{FF2B5EF4-FFF2-40B4-BE49-F238E27FC236}">
                <a16:creationId xmlns:a16="http://schemas.microsoft.com/office/drawing/2014/main" id="{9180CA4D-97C0-4CD4-A7A7-427E3E9F8012}"/>
              </a:ext>
            </a:extLst>
          </p:cNvPr>
          <p:cNvSpPr>
            <a:spLocks noGrp="1"/>
          </p:cNvSpPr>
          <p:nvPr>
            <p:ph idx="1"/>
          </p:nvPr>
        </p:nvSpPr>
        <p:spPr>
          <a:xfrm>
            <a:off x="853624" y="1579440"/>
            <a:ext cx="10515600" cy="4351338"/>
          </a:xfrm>
        </p:spPr>
        <p:txBody>
          <a:bodyPr/>
          <a:lstStyle/>
          <a:p>
            <a:r>
              <a:rPr lang="en-US" dirty="0">
                <a:latin typeface="+mj-lt"/>
              </a:rPr>
              <a:t>Mesh topology makes routing question more complicated</a:t>
            </a:r>
          </a:p>
          <a:p>
            <a:pPr lvl="1"/>
            <a:r>
              <a:rPr lang="en-US" dirty="0">
                <a:latin typeface="+mj-lt"/>
              </a:rPr>
              <a:t>Multiple hops in a route</a:t>
            </a:r>
          </a:p>
          <a:p>
            <a:pPr lvl="1"/>
            <a:r>
              <a:rPr lang="en-US" dirty="0">
                <a:latin typeface="+mj-lt"/>
              </a:rPr>
              <a:t>Multiple routes between source and destination</a:t>
            </a:r>
          </a:p>
          <a:p>
            <a:pPr lvl="1"/>
            <a:r>
              <a:rPr lang="en-US" dirty="0">
                <a:latin typeface="+mj-lt"/>
              </a:rPr>
              <a:t>Becomes a graph theory question based on cost metric</a:t>
            </a:r>
          </a:p>
        </p:txBody>
      </p:sp>
      <p:sp>
        <p:nvSpPr>
          <p:cNvPr id="4" name="Slide Number Placeholder 3">
            <a:extLst>
              <a:ext uri="{FF2B5EF4-FFF2-40B4-BE49-F238E27FC236}">
                <a16:creationId xmlns:a16="http://schemas.microsoft.com/office/drawing/2014/main" id="{618602F8-F8BC-4C11-B425-C405F2D80A55}"/>
              </a:ext>
            </a:extLst>
          </p:cNvPr>
          <p:cNvSpPr>
            <a:spLocks noGrp="1"/>
          </p:cNvSpPr>
          <p:nvPr>
            <p:ph type="sldNum" sz="quarter" idx="12"/>
          </p:nvPr>
        </p:nvSpPr>
        <p:spPr/>
        <p:txBody>
          <a:bodyPr/>
          <a:lstStyle/>
          <a:p>
            <a:fld id="{0778C724-3839-4D76-A707-B4C23905D055}" type="slidenum">
              <a:rPr lang="en-US" smtClean="0"/>
              <a:t>66</a:t>
            </a:fld>
            <a:endParaRPr lang="en-US"/>
          </a:p>
        </p:txBody>
      </p:sp>
      <p:sp>
        <p:nvSpPr>
          <p:cNvPr id="5" name="Oval 4">
            <a:extLst>
              <a:ext uri="{FF2B5EF4-FFF2-40B4-BE49-F238E27FC236}">
                <a16:creationId xmlns:a16="http://schemas.microsoft.com/office/drawing/2014/main" id="{8538F55C-C40C-4EA3-B52B-BD99E7360C9C}"/>
              </a:ext>
            </a:extLst>
          </p:cNvPr>
          <p:cNvSpPr/>
          <p:nvPr/>
        </p:nvSpPr>
        <p:spPr>
          <a:xfrm>
            <a:off x="3621024" y="4490298"/>
            <a:ext cx="694944" cy="69494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A</a:t>
            </a:r>
          </a:p>
        </p:txBody>
      </p:sp>
      <p:sp>
        <p:nvSpPr>
          <p:cNvPr id="6" name="Oval 5">
            <a:extLst>
              <a:ext uri="{FF2B5EF4-FFF2-40B4-BE49-F238E27FC236}">
                <a16:creationId xmlns:a16="http://schemas.microsoft.com/office/drawing/2014/main" id="{5EB245A9-1511-47F6-96DA-DFB6A3B4C379}"/>
              </a:ext>
            </a:extLst>
          </p:cNvPr>
          <p:cNvSpPr/>
          <p:nvPr/>
        </p:nvSpPr>
        <p:spPr>
          <a:xfrm>
            <a:off x="4518752" y="3567090"/>
            <a:ext cx="694944" cy="694944"/>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B</a:t>
            </a:r>
          </a:p>
        </p:txBody>
      </p:sp>
      <p:sp>
        <p:nvSpPr>
          <p:cNvPr id="7" name="Oval 6">
            <a:extLst>
              <a:ext uri="{FF2B5EF4-FFF2-40B4-BE49-F238E27FC236}">
                <a16:creationId xmlns:a16="http://schemas.microsoft.com/office/drawing/2014/main" id="{3736871F-6960-43D0-A909-2E419C4AAFAE}"/>
              </a:ext>
            </a:extLst>
          </p:cNvPr>
          <p:cNvSpPr/>
          <p:nvPr/>
        </p:nvSpPr>
        <p:spPr>
          <a:xfrm>
            <a:off x="6335464" y="3574116"/>
            <a:ext cx="694944" cy="694944"/>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C</a:t>
            </a:r>
          </a:p>
        </p:txBody>
      </p:sp>
      <p:sp>
        <p:nvSpPr>
          <p:cNvPr id="8" name="Oval 7">
            <a:extLst>
              <a:ext uri="{FF2B5EF4-FFF2-40B4-BE49-F238E27FC236}">
                <a16:creationId xmlns:a16="http://schemas.microsoft.com/office/drawing/2014/main" id="{B3E07304-5D83-484F-8313-68D906262465}"/>
              </a:ext>
            </a:extLst>
          </p:cNvPr>
          <p:cNvSpPr/>
          <p:nvPr/>
        </p:nvSpPr>
        <p:spPr>
          <a:xfrm>
            <a:off x="5416480" y="4509258"/>
            <a:ext cx="694944" cy="694944"/>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D</a:t>
            </a:r>
          </a:p>
        </p:txBody>
      </p:sp>
      <p:sp>
        <p:nvSpPr>
          <p:cNvPr id="9" name="Oval 8">
            <a:extLst>
              <a:ext uri="{FF2B5EF4-FFF2-40B4-BE49-F238E27FC236}">
                <a16:creationId xmlns:a16="http://schemas.microsoft.com/office/drawing/2014/main" id="{9FF0FA63-C6A3-4678-AA40-22F89A325674}"/>
              </a:ext>
            </a:extLst>
          </p:cNvPr>
          <p:cNvSpPr/>
          <p:nvPr/>
        </p:nvSpPr>
        <p:spPr>
          <a:xfrm>
            <a:off x="6629792" y="5477256"/>
            <a:ext cx="694944" cy="694944"/>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E</a:t>
            </a:r>
          </a:p>
        </p:txBody>
      </p:sp>
      <p:sp>
        <p:nvSpPr>
          <p:cNvPr id="10" name="Oval 9">
            <a:extLst>
              <a:ext uri="{FF2B5EF4-FFF2-40B4-BE49-F238E27FC236}">
                <a16:creationId xmlns:a16="http://schemas.microsoft.com/office/drawing/2014/main" id="{7C4A4974-2259-4707-AC54-B4D745FD6B78}"/>
              </a:ext>
            </a:extLst>
          </p:cNvPr>
          <p:cNvSpPr/>
          <p:nvPr/>
        </p:nvSpPr>
        <p:spPr>
          <a:xfrm>
            <a:off x="7847620" y="4498254"/>
            <a:ext cx="694944" cy="694944"/>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F</a:t>
            </a:r>
          </a:p>
        </p:txBody>
      </p:sp>
      <p:cxnSp>
        <p:nvCxnSpPr>
          <p:cNvPr id="12" name="Straight Connector 11">
            <a:extLst>
              <a:ext uri="{FF2B5EF4-FFF2-40B4-BE49-F238E27FC236}">
                <a16:creationId xmlns:a16="http://schemas.microsoft.com/office/drawing/2014/main" id="{634D0CE3-A197-48DE-990F-58CA06F4A6C9}"/>
              </a:ext>
            </a:extLst>
          </p:cNvPr>
          <p:cNvCxnSpPr>
            <a:cxnSpLocks/>
            <a:stCxn id="5" idx="7"/>
            <a:endCxn id="6" idx="3"/>
          </p:cNvCxnSpPr>
          <p:nvPr/>
        </p:nvCxnSpPr>
        <p:spPr>
          <a:xfrm flipV="1">
            <a:off x="4214196" y="4160262"/>
            <a:ext cx="406328" cy="431808"/>
          </a:xfrm>
          <a:prstGeom prst="line">
            <a:avLst/>
          </a:prstGeom>
          <a:ln w="38100">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638B117-9A51-4CF8-80D1-41815DDB8EE7}"/>
              </a:ext>
            </a:extLst>
          </p:cNvPr>
          <p:cNvCxnSpPr>
            <a:cxnSpLocks/>
            <a:stCxn id="6" idx="6"/>
            <a:endCxn id="7" idx="2"/>
          </p:cNvCxnSpPr>
          <p:nvPr/>
        </p:nvCxnSpPr>
        <p:spPr>
          <a:xfrm>
            <a:off x="5213696" y="3914562"/>
            <a:ext cx="1121768" cy="7026"/>
          </a:xfrm>
          <a:prstGeom prst="line">
            <a:avLst/>
          </a:prstGeom>
          <a:ln w="38100">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B106658-B3D5-4CA7-A327-76A21D8D5EC8}"/>
              </a:ext>
            </a:extLst>
          </p:cNvPr>
          <p:cNvCxnSpPr>
            <a:cxnSpLocks/>
            <a:stCxn id="6" idx="5"/>
            <a:endCxn id="8" idx="1"/>
          </p:cNvCxnSpPr>
          <p:nvPr/>
        </p:nvCxnSpPr>
        <p:spPr>
          <a:xfrm>
            <a:off x="5111924" y="4160262"/>
            <a:ext cx="406328" cy="450768"/>
          </a:xfrm>
          <a:prstGeom prst="line">
            <a:avLst/>
          </a:prstGeom>
          <a:ln w="38100">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8392980-1469-4754-8063-582D7F6F70D9}"/>
              </a:ext>
            </a:extLst>
          </p:cNvPr>
          <p:cNvCxnSpPr>
            <a:cxnSpLocks/>
            <a:stCxn id="7" idx="3"/>
            <a:endCxn id="8" idx="7"/>
          </p:cNvCxnSpPr>
          <p:nvPr/>
        </p:nvCxnSpPr>
        <p:spPr>
          <a:xfrm flipH="1">
            <a:off x="6009652" y="4167288"/>
            <a:ext cx="427584" cy="443742"/>
          </a:xfrm>
          <a:prstGeom prst="line">
            <a:avLst/>
          </a:prstGeom>
          <a:ln w="38100">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AE922BF3-848D-4F26-8C3C-61E985F2AB5B}"/>
              </a:ext>
            </a:extLst>
          </p:cNvPr>
          <p:cNvCxnSpPr>
            <a:cxnSpLocks/>
            <a:stCxn id="7" idx="6"/>
            <a:endCxn id="10" idx="1"/>
          </p:cNvCxnSpPr>
          <p:nvPr/>
        </p:nvCxnSpPr>
        <p:spPr>
          <a:xfrm>
            <a:off x="7030408" y="3921588"/>
            <a:ext cx="918984" cy="678438"/>
          </a:xfrm>
          <a:prstGeom prst="line">
            <a:avLst/>
          </a:prstGeom>
          <a:ln w="38100">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55F7A05D-EDE8-4247-8995-FEF47D6A9C26}"/>
              </a:ext>
            </a:extLst>
          </p:cNvPr>
          <p:cNvCxnSpPr>
            <a:cxnSpLocks/>
            <a:stCxn id="8" idx="6"/>
            <a:endCxn id="10" idx="2"/>
          </p:cNvCxnSpPr>
          <p:nvPr/>
        </p:nvCxnSpPr>
        <p:spPr>
          <a:xfrm flipV="1">
            <a:off x="6111424" y="4845726"/>
            <a:ext cx="1736196" cy="11004"/>
          </a:xfrm>
          <a:prstGeom prst="line">
            <a:avLst/>
          </a:prstGeom>
          <a:ln w="38100">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93CD3741-C09A-48E5-AB1E-30C121AC3415}"/>
              </a:ext>
            </a:extLst>
          </p:cNvPr>
          <p:cNvCxnSpPr>
            <a:cxnSpLocks/>
            <a:stCxn id="8" idx="5"/>
            <a:endCxn id="9" idx="1"/>
          </p:cNvCxnSpPr>
          <p:nvPr/>
        </p:nvCxnSpPr>
        <p:spPr>
          <a:xfrm>
            <a:off x="6009652" y="5102430"/>
            <a:ext cx="721912" cy="476598"/>
          </a:xfrm>
          <a:prstGeom prst="line">
            <a:avLst/>
          </a:prstGeom>
          <a:ln w="38100">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DCD57C61-5140-40A0-AF03-4C8EC4E22E05}"/>
              </a:ext>
            </a:extLst>
          </p:cNvPr>
          <p:cNvCxnSpPr>
            <a:cxnSpLocks/>
            <a:stCxn id="10" idx="3"/>
            <a:endCxn id="9" idx="7"/>
          </p:cNvCxnSpPr>
          <p:nvPr/>
        </p:nvCxnSpPr>
        <p:spPr>
          <a:xfrm flipH="1">
            <a:off x="7222964" y="5091426"/>
            <a:ext cx="726428" cy="487602"/>
          </a:xfrm>
          <a:prstGeom prst="line">
            <a:avLst/>
          </a:prstGeom>
          <a:ln w="38100">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143F97D8-BAD9-49D3-B327-86C2680898B1}"/>
              </a:ext>
            </a:extLst>
          </p:cNvPr>
          <p:cNvCxnSpPr>
            <a:cxnSpLocks/>
            <a:stCxn id="5" idx="6"/>
            <a:endCxn id="8" idx="2"/>
          </p:cNvCxnSpPr>
          <p:nvPr/>
        </p:nvCxnSpPr>
        <p:spPr>
          <a:xfrm>
            <a:off x="4315968" y="4837770"/>
            <a:ext cx="1100512" cy="18960"/>
          </a:xfrm>
          <a:prstGeom prst="line">
            <a:avLst/>
          </a:prstGeom>
          <a:ln w="38100">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8101635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CC8AE-C498-4811-8E91-6876E4E1106B}"/>
              </a:ext>
            </a:extLst>
          </p:cNvPr>
          <p:cNvSpPr>
            <a:spLocks noGrp="1"/>
          </p:cNvSpPr>
          <p:nvPr>
            <p:ph type="title"/>
          </p:nvPr>
        </p:nvSpPr>
        <p:spPr/>
        <p:txBody>
          <a:bodyPr/>
          <a:lstStyle/>
          <a:p>
            <a:r>
              <a:rPr lang="en-US" dirty="0"/>
              <a:t>Flooding</a:t>
            </a:r>
          </a:p>
        </p:txBody>
      </p:sp>
      <p:sp>
        <p:nvSpPr>
          <p:cNvPr id="3" name="Content Placeholder 2">
            <a:extLst>
              <a:ext uri="{FF2B5EF4-FFF2-40B4-BE49-F238E27FC236}">
                <a16:creationId xmlns:a16="http://schemas.microsoft.com/office/drawing/2014/main" id="{95748590-1808-4AA5-B592-C13E71EF3804}"/>
              </a:ext>
            </a:extLst>
          </p:cNvPr>
          <p:cNvSpPr>
            <a:spLocks noGrp="1"/>
          </p:cNvSpPr>
          <p:nvPr>
            <p:ph idx="1"/>
          </p:nvPr>
        </p:nvSpPr>
        <p:spPr/>
        <p:txBody>
          <a:bodyPr/>
          <a:lstStyle/>
          <a:p>
            <a:r>
              <a:rPr lang="en-US" dirty="0">
                <a:latin typeface="+mj-lt"/>
              </a:rPr>
              <a:t>Mesh equivalent of broadcast</a:t>
            </a:r>
          </a:p>
          <a:p>
            <a:pPr lvl="1"/>
            <a:r>
              <a:rPr lang="en-US" dirty="0">
                <a:latin typeface="+mj-lt"/>
              </a:rPr>
              <a:t>Each node sends to each other node</a:t>
            </a:r>
          </a:p>
          <a:p>
            <a:pPr lvl="1"/>
            <a:r>
              <a:rPr lang="en-US" dirty="0">
                <a:latin typeface="+mj-lt"/>
              </a:rPr>
              <a:t>Eventually packets will reach the desired destination</a:t>
            </a:r>
          </a:p>
          <a:p>
            <a:pPr lvl="1"/>
            <a:r>
              <a:rPr lang="en-US" dirty="0">
                <a:latin typeface="+mj-lt"/>
              </a:rPr>
              <a:t>Not really routing at all…</a:t>
            </a:r>
          </a:p>
          <a:p>
            <a:pPr lvl="1"/>
            <a:endParaRPr lang="en-US" dirty="0">
              <a:latin typeface="+mj-lt"/>
            </a:endParaRPr>
          </a:p>
          <a:p>
            <a:r>
              <a:rPr lang="en-US" b="1" dirty="0">
                <a:latin typeface="+mj-lt"/>
              </a:rPr>
              <a:t>Question: how do we make it stop?</a:t>
            </a:r>
          </a:p>
        </p:txBody>
      </p:sp>
      <p:sp>
        <p:nvSpPr>
          <p:cNvPr id="4" name="Slide Number Placeholder 3">
            <a:extLst>
              <a:ext uri="{FF2B5EF4-FFF2-40B4-BE49-F238E27FC236}">
                <a16:creationId xmlns:a16="http://schemas.microsoft.com/office/drawing/2014/main" id="{0209BE0B-CB7E-4DEE-8347-C97B543754F9}"/>
              </a:ext>
            </a:extLst>
          </p:cNvPr>
          <p:cNvSpPr>
            <a:spLocks noGrp="1"/>
          </p:cNvSpPr>
          <p:nvPr>
            <p:ph type="sldNum" sz="quarter" idx="12"/>
          </p:nvPr>
        </p:nvSpPr>
        <p:spPr/>
        <p:txBody>
          <a:bodyPr/>
          <a:lstStyle/>
          <a:p>
            <a:fld id="{0778C724-3839-4D76-A707-B4C23905D055}" type="slidenum">
              <a:rPr lang="en-US" smtClean="0"/>
              <a:t>67</a:t>
            </a:fld>
            <a:endParaRPr lang="en-US"/>
          </a:p>
        </p:txBody>
      </p:sp>
    </p:spTree>
    <p:extLst>
      <p:ext uri="{BB962C8B-B14F-4D97-AF65-F5344CB8AC3E}">
        <p14:creationId xmlns:p14="http://schemas.microsoft.com/office/powerpoint/2010/main" val="288945431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CC8AE-C498-4811-8E91-6876E4E1106B}"/>
              </a:ext>
            </a:extLst>
          </p:cNvPr>
          <p:cNvSpPr>
            <a:spLocks noGrp="1"/>
          </p:cNvSpPr>
          <p:nvPr>
            <p:ph type="title"/>
          </p:nvPr>
        </p:nvSpPr>
        <p:spPr/>
        <p:txBody>
          <a:bodyPr/>
          <a:lstStyle/>
          <a:p>
            <a:r>
              <a:rPr lang="en-US" dirty="0"/>
              <a:t>Flooding</a:t>
            </a:r>
          </a:p>
        </p:txBody>
      </p:sp>
      <p:sp>
        <p:nvSpPr>
          <p:cNvPr id="3" name="Content Placeholder 2">
            <a:extLst>
              <a:ext uri="{FF2B5EF4-FFF2-40B4-BE49-F238E27FC236}">
                <a16:creationId xmlns:a16="http://schemas.microsoft.com/office/drawing/2014/main" id="{95748590-1808-4AA5-B592-C13E71EF3804}"/>
              </a:ext>
            </a:extLst>
          </p:cNvPr>
          <p:cNvSpPr>
            <a:spLocks noGrp="1"/>
          </p:cNvSpPr>
          <p:nvPr>
            <p:ph idx="1"/>
          </p:nvPr>
        </p:nvSpPr>
        <p:spPr/>
        <p:txBody>
          <a:bodyPr>
            <a:normAutofit lnSpcReduction="10000"/>
          </a:bodyPr>
          <a:lstStyle/>
          <a:p>
            <a:r>
              <a:rPr lang="en-US" dirty="0">
                <a:latin typeface="+mj-lt"/>
              </a:rPr>
              <a:t>Mesh equivalent of broadcast</a:t>
            </a:r>
          </a:p>
          <a:p>
            <a:pPr lvl="1"/>
            <a:r>
              <a:rPr lang="en-US" dirty="0">
                <a:latin typeface="+mj-lt"/>
              </a:rPr>
              <a:t>Each node sends to each other node</a:t>
            </a:r>
          </a:p>
          <a:p>
            <a:pPr lvl="1"/>
            <a:r>
              <a:rPr lang="en-US" dirty="0">
                <a:latin typeface="+mj-lt"/>
              </a:rPr>
              <a:t>Eventually packets will reach the desired destination</a:t>
            </a:r>
          </a:p>
          <a:p>
            <a:pPr lvl="1"/>
            <a:r>
              <a:rPr lang="en-US" dirty="0">
                <a:latin typeface="+mj-lt"/>
              </a:rPr>
              <a:t>Not really routing at all…</a:t>
            </a:r>
          </a:p>
          <a:p>
            <a:pPr lvl="1"/>
            <a:endParaRPr lang="en-US" dirty="0">
              <a:latin typeface="+mj-lt"/>
            </a:endParaRPr>
          </a:p>
          <a:p>
            <a:r>
              <a:rPr lang="en-US" b="1" dirty="0">
                <a:latin typeface="+mj-lt"/>
              </a:rPr>
              <a:t>Question: how do we make it stop?</a:t>
            </a:r>
          </a:p>
          <a:p>
            <a:pPr lvl="1"/>
            <a:r>
              <a:rPr lang="en-US" dirty="0">
                <a:latin typeface="+mj-lt"/>
              </a:rPr>
              <a:t>Maximum retransmissions counter on each packet</a:t>
            </a:r>
          </a:p>
          <a:p>
            <a:pPr lvl="2"/>
            <a:r>
              <a:rPr lang="en-US" dirty="0">
                <a:latin typeface="+mj-lt"/>
              </a:rPr>
              <a:t>Decrement at each hop. Drop packet when it hits zero</a:t>
            </a:r>
          </a:p>
          <a:p>
            <a:pPr lvl="2"/>
            <a:r>
              <a:rPr lang="en-US" dirty="0">
                <a:latin typeface="+mj-lt"/>
              </a:rPr>
              <a:t>Need some guess for how many hops to destination</a:t>
            </a:r>
            <a:br>
              <a:rPr lang="en-US" dirty="0">
                <a:latin typeface="+mj-lt"/>
              </a:rPr>
            </a:br>
            <a:endParaRPr lang="en-US" dirty="0">
              <a:latin typeface="+mj-lt"/>
            </a:endParaRPr>
          </a:p>
          <a:p>
            <a:pPr lvl="1"/>
            <a:r>
              <a:rPr lang="en-US" dirty="0">
                <a:latin typeface="+mj-lt"/>
              </a:rPr>
              <a:t>Keep some history of recently flooded packets</a:t>
            </a:r>
          </a:p>
          <a:p>
            <a:pPr lvl="2"/>
            <a:r>
              <a:rPr lang="en-US" dirty="0">
                <a:latin typeface="+mj-lt"/>
              </a:rPr>
              <a:t>Don’t retransmit a recently sent packet</a:t>
            </a:r>
          </a:p>
        </p:txBody>
      </p:sp>
      <p:sp>
        <p:nvSpPr>
          <p:cNvPr id="4" name="Slide Number Placeholder 3">
            <a:extLst>
              <a:ext uri="{FF2B5EF4-FFF2-40B4-BE49-F238E27FC236}">
                <a16:creationId xmlns:a16="http://schemas.microsoft.com/office/drawing/2014/main" id="{0209BE0B-CB7E-4DEE-8347-C97B543754F9}"/>
              </a:ext>
            </a:extLst>
          </p:cNvPr>
          <p:cNvSpPr>
            <a:spLocks noGrp="1"/>
          </p:cNvSpPr>
          <p:nvPr>
            <p:ph type="sldNum" sz="quarter" idx="12"/>
          </p:nvPr>
        </p:nvSpPr>
        <p:spPr/>
        <p:txBody>
          <a:bodyPr/>
          <a:lstStyle/>
          <a:p>
            <a:fld id="{0778C724-3839-4D76-A707-B4C23905D055}" type="slidenum">
              <a:rPr lang="en-US" smtClean="0"/>
              <a:t>68</a:t>
            </a:fld>
            <a:endParaRPr lang="en-US"/>
          </a:p>
        </p:txBody>
      </p:sp>
    </p:spTree>
    <p:extLst>
      <p:ext uri="{BB962C8B-B14F-4D97-AF65-F5344CB8AC3E}">
        <p14:creationId xmlns:p14="http://schemas.microsoft.com/office/powerpoint/2010/main" val="331121573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4F5FA-D1EF-486B-A64B-82731BCAA981}"/>
              </a:ext>
            </a:extLst>
          </p:cNvPr>
          <p:cNvSpPr>
            <a:spLocks noGrp="1"/>
          </p:cNvSpPr>
          <p:nvPr>
            <p:ph type="title"/>
          </p:nvPr>
        </p:nvSpPr>
        <p:spPr/>
        <p:txBody>
          <a:bodyPr/>
          <a:lstStyle/>
          <a:p>
            <a:r>
              <a:rPr lang="en-US" dirty="0"/>
              <a:t>Reactive routing</a:t>
            </a:r>
          </a:p>
        </p:txBody>
      </p:sp>
      <p:sp>
        <p:nvSpPr>
          <p:cNvPr id="3" name="Content Placeholder 2">
            <a:extLst>
              <a:ext uri="{FF2B5EF4-FFF2-40B4-BE49-F238E27FC236}">
                <a16:creationId xmlns:a16="http://schemas.microsoft.com/office/drawing/2014/main" id="{302418B1-297A-4726-8C0A-E79D5ED059C4}"/>
              </a:ext>
            </a:extLst>
          </p:cNvPr>
          <p:cNvSpPr>
            <a:spLocks noGrp="1"/>
          </p:cNvSpPr>
          <p:nvPr>
            <p:ph idx="1"/>
          </p:nvPr>
        </p:nvSpPr>
        <p:spPr/>
        <p:txBody>
          <a:bodyPr/>
          <a:lstStyle/>
          <a:p>
            <a:r>
              <a:rPr lang="en-US" dirty="0">
                <a:latin typeface="+mj-lt"/>
              </a:rPr>
              <a:t>Build up a map of the routes through a network</a:t>
            </a:r>
          </a:p>
          <a:p>
            <a:pPr lvl="1"/>
            <a:r>
              <a:rPr lang="en-US" dirty="0">
                <a:latin typeface="+mj-lt"/>
              </a:rPr>
              <a:t>Hopefully the “optimal” routes</a:t>
            </a:r>
          </a:p>
          <a:p>
            <a:pPr lvl="1"/>
            <a:endParaRPr lang="en-US" dirty="0">
              <a:latin typeface="+mj-lt"/>
            </a:endParaRPr>
          </a:p>
          <a:p>
            <a:r>
              <a:rPr lang="en-US" dirty="0">
                <a:latin typeface="+mj-lt"/>
              </a:rPr>
              <a:t>Map routes in reaction to a packet arrival</a:t>
            </a:r>
          </a:p>
          <a:p>
            <a:pPr lvl="1"/>
            <a:r>
              <a:rPr lang="en-US" dirty="0">
                <a:latin typeface="+mj-lt"/>
              </a:rPr>
              <a:t>Sensor devices are slow and limited</a:t>
            </a:r>
          </a:p>
          <a:p>
            <a:pPr lvl="1"/>
            <a:r>
              <a:rPr lang="en-US" dirty="0">
                <a:latin typeface="+mj-lt"/>
              </a:rPr>
              <a:t>Most likely to resend to same prior address</a:t>
            </a:r>
          </a:p>
          <a:p>
            <a:pPr lvl="1"/>
            <a:r>
              <a:rPr lang="en-US" dirty="0">
                <a:latin typeface="+mj-lt"/>
              </a:rPr>
              <a:t>Discover a route when it is needed, then cache for next time</a:t>
            </a:r>
          </a:p>
        </p:txBody>
      </p:sp>
      <p:sp>
        <p:nvSpPr>
          <p:cNvPr id="4" name="Slide Number Placeholder 3">
            <a:extLst>
              <a:ext uri="{FF2B5EF4-FFF2-40B4-BE49-F238E27FC236}">
                <a16:creationId xmlns:a16="http://schemas.microsoft.com/office/drawing/2014/main" id="{D74D68A8-F176-45D4-981F-CE4155E8507C}"/>
              </a:ext>
            </a:extLst>
          </p:cNvPr>
          <p:cNvSpPr>
            <a:spLocks noGrp="1"/>
          </p:cNvSpPr>
          <p:nvPr>
            <p:ph type="sldNum" sz="quarter" idx="12"/>
          </p:nvPr>
        </p:nvSpPr>
        <p:spPr/>
        <p:txBody>
          <a:bodyPr/>
          <a:lstStyle/>
          <a:p>
            <a:fld id="{0778C724-3839-4D76-A707-B4C23905D055}" type="slidenum">
              <a:rPr lang="en-US" smtClean="0"/>
              <a:t>69</a:t>
            </a:fld>
            <a:endParaRPr lang="en-US"/>
          </a:p>
        </p:txBody>
      </p:sp>
    </p:spTree>
    <p:extLst>
      <p:ext uri="{BB962C8B-B14F-4D97-AF65-F5344CB8AC3E}">
        <p14:creationId xmlns:p14="http://schemas.microsoft.com/office/powerpoint/2010/main" val="9768272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929748" y="165770"/>
            <a:ext cx="10332504" cy="1485900"/>
          </a:xfrm>
        </p:spPr>
        <p:txBody>
          <a:bodyPr/>
          <a:lstStyle/>
          <a:p>
            <a:r>
              <a:rPr lang="en-US" dirty="0"/>
              <a:t>Improving B-MAC with X-MAC</a:t>
            </a:r>
            <a:endParaRPr lang="en-SG" dirty="0"/>
          </a:p>
        </p:txBody>
      </p:sp>
      <p:sp>
        <p:nvSpPr>
          <p:cNvPr id="5" name="Content Placeholder 4"/>
          <p:cNvSpPr>
            <a:spLocks noGrp="1"/>
          </p:cNvSpPr>
          <p:nvPr>
            <p:ph idx="1"/>
          </p:nvPr>
        </p:nvSpPr>
        <p:spPr>
          <a:xfrm>
            <a:off x="929748" y="1496219"/>
            <a:ext cx="10159166" cy="2664296"/>
          </a:xfrm>
        </p:spPr>
        <p:txBody>
          <a:bodyPr>
            <a:normAutofit/>
          </a:bodyPr>
          <a:lstStyle/>
          <a:p>
            <a:pPr>
              <a:defRPr/>
            </a:pPr>
            <a:r>
              <a:rPr lang="en-US" dirty="0">
                <a:latin typeface="+mj-lt"/>
              </a:rPr>
              <a:t>X-MAC improves over B-MAC</a:t>
            </a:r>
          </a:p>
          <a:p>
            <a:pPr lvl="1">
              <a:defRPr/>
            </a:pPr>
            <a:r>
              <a:rPr lang="en-US" dirty="0">
                <a:latin typeface="+mj-lt"/>
              </a:rPr>
              <a:t>Sender transmits many “probes” with gaps between probes. Each probe contains address of intended receiver </a:t>
            </a:r>
          </a:p>
          <a:p>
            <a:pPr lvl="1">
              <a:defRPr/>
            </a:pPr>
            <a:r>
              <a:rPr lang="en-US" dirty="0">
                <a:latin typeface="+mj-lt"/>
              </a:rPr>
              <a:t>Receiver checks address embedded in probe, sends acks if it is the destination during the gap period between probes</a:t>
            </a:r>
          </a:p>
          <a:p>
            <a:pPr lvl="1">
              <a:defRPr/>
            </a:pPr>
            <a:r>
              <a:rPr lang="en-US" dirty="0">
                <a:latin typeface="+mj-lt"/>
              </a:rPr>
              <a:t>Sender transmits DATA, receive replies with Ack to complete data transfer </a:t>
            </a:r>
          </a:p>
        </p:txBody>
      </p:sp>
      <p:pic>
        <p:nvPicPr>
          <p:cNvPr id="19460"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9847" y="4160515"/>
            <a:ext cx="8244519" cy="2304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81823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19460"/>
                                        </p:tgtEl>
                                        <p:attrNameLst>
                                          <p:attrName>style.visibility</p:attrName>
                                        </p:attrNameLst>
                                      </p:cBhvr>
                                      <p:to>
                                        <p:strVal val="visible"/>
                                      </p:to>
                                    </p:set>
                                    <p:animEffect transition="in" filter="fade">
                                      <p:cBhvr>
                                        <p:cTn id="19" dur="500"/>
                                        <p:tgtEl>
                                          <p:spTgt spid="194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3AD10-422B-4EEE-ADEF-C6A6467E338F}"/>
              </a:ext>
            </a:extLst>
          </p:cNvPr>
          <p:cNvSpPr>
            <a:spLocks noGrp="1"/>
          </p:cNvSpPr>
          <p:nvPr>
            <p:ph type="title"/>
          </p:nvPr>
        </p:nvSpPr>
        <p:spPr/>
        <p:txBody>
          <a:bodyPr/>
          <a:lstStyle/>
          <a:p>
            <a:r>
              <a:rPr lang="en-US" dirty="0"/>
              <a:t>Ad-hoc On-demand Distance Vector Routing (AODV)</a:t>
            </a:r>
          </a:p>
        </p:txBody>
      </p:sp>
      <p:sp>
        <p:nvSpPr>
          <p:cNvPr id="3" name="Content Placeholder 2">
            <a:extLst>
              <a:ext uri="{FF2B5EF4-FFF2-40B4-BE49-F238E27FC236}">
                <a16:creationId xmlns:a16="http://schemas.microsoft.com/office/drawing/2014/main" id="{1285A9CA-6773-4C2F-A9FC-31CF7779BE99}"/>
              </a:ext>
            </a:extLst>
          </p:cNvPr>
          <p:cNvSpPr>
            <a:spLocks noGrp="1"/>
          </p:cNvSpPr>
          <p:nvPr>
            <p:ph idx="1"/>
          </p:nvPr>
        </p:nvSpPr>
        <p:spPr/>
        <p:txBody>
          <a:bodyPr>
            <a:normAutofit fontScale="92500" lnSpcReduction="20000"/>
          </a:bodyPr>
          <a:lstStyle/>
          <a:p>
            <a:r>
              <a:rPr lang="en-US" dirty="0"/>
              <a:t>On-demand: Construct routes only when needed</a:t>
            </a:r>
          </a:p>
          <a:p>
            <a:r>
              <a:rPr lang="en-US" dirty="0"/>
              <a:t>Modern ZigBee routing approach (for Mesh topology)</a:t>
            </a:r>
          </a:p>
          <a:p>
            <a:endParaRPr lang="en-US" dirty="0"/>
          </a:p>
          <a:p>
            <a:r>
              <a:rPr lang="en-US" dirty="0"/>
              <a:t>Routing table</a:t>
            </a:r>
          </a:p>
          <a:p>
            <a:pPr lvl="1"/>
            <a:r>
              <a:rPr lang="en-US" dirty="0"/>
              <a:t>Destination node -&gt; Next hop (for all cached destinations)</a:t>
            </a:r>
          </a:p>
          <a:p>
            <a:pPr lvl="1"/>
            <a:r>
              <a:rPr lang="en-US" dirty="0"/>
              <a:t>Store only next hop instead of full route</a:t>
            </a:r>
          </a:p>
          <a:p>
            <a:pPr lvl="2"/>
            <a:r>
              <a:rPr lang="en-US" dirty="0"/>
              <a:t>All routers along the path must also have Destination-&gt;Next mappings</a:t>
            </a:r>
          </a:p>
          <a:p>
            <a:pPr lvl="1"/>
            <a:r>
              <a:rPr lang="en-US" dirty="0"/>
              <a:t>Also keep hops-to-destination and last-seen-destination-sequence-number</a:t>
            </a:r>
          </a:p>
          <a:p>
            <a:pPr lvl="2"/>
            <a:endParaRPr lang="en-US" dirty="0"/>
          </a:p>
          <a:p>
            <a:r>
              <a:rPr lang="en-US" dirty="0"/>
              <a:t>Route discovery</a:t>
            </a:r>
          </a:p>
          <a:p>
            <a:pPr lvl="1"/>
            <a:r>
              <a:rPr lang="en-US" dirty="0"/>
              <a:t>Upon demand: check table</a:t>
            </a:r>
          </a:p>
          <a:p>
            <a:pPr lvl="1"/>
            <a:r>
              <a:rPr lang="en-US" dirty="0"/>
              <a:t>If not cached send Route Request (RREQ) via Flooding</a:t>
            </a:r>
          </a:p>
          <a:p>
            <a:pPr lvl="2"/>
            <a:r>
              <a:rPr lang="en-US" dirty="0"/>
              <a:t>Route is unknown, so flooding is needed</a:t>
            </a:r>
          </a:p>
        </p:txBody>
      </p:sp>
      <p:sp>
        <p:nvSpPr>
          <p:cNvPr id="4" name="Slide Number Placeholder 3">
            <a:extLst>
              <a:ext uri="{FF2B5EF4-FFF2-40B4-BE49-F238E27FC236}">
                <a16:creationId xmlns:a16="http://schemas.microsoft.com/office/drawing/2014/main" id="{A08206C2-C8A9-4616-8CAF-68BB782DC95C}"/>
              </a:ext>
            </a:extLst>
          </p:cNvPr>
          <p:cNvSpPr>
            <a:spLocks noGrp="1"/>
          </p:cNvSpPr>
          <p:nvPr>
            <p:ph type="sldNum" sz="quarter" idx="12"/>
          </p:nvPr>
        </p:nvSpPr>
        <p:spPr/>
        <p:txBody>
          <a:bodyPr/>
          <a:lstStyle/>
          <a:p>
            <a:fld id="{0778C724-3839-4D76-A707-B4C23905D055}" type="slidenum">
              <a:rPr lang="en-US" smtClean="0"/>
              <a:t>70</a:t>
            </a:fld>
            <a:endParaRPr lang="en-US"/>
          </a:p>
        </p:txBody>
      </p:sp>
    </p:spTree>
    <p:extLst>
      <p:ext uri="{BB962C8B-B14F-4D97-AF65-F5344CB8AC3E}">
        <p14:creationId xmlns:p14="http://schemas.microsoft.com/office/powerpoint/2010/main" val="56915056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4E9AD-7E01-42CE-898E-A7A4173DE110}"/>
              </a:ext>
            </a:extLst>
          </p:cNvPr>
          <p:cNvSpPr>
            <a:spLocks noGrp="1"/>
          </p:cNvSpPr>
          <p:nvPr>
            <p:ph type="title"/>
          </p:nvPr>
        </p:nvSpPr>
        <p:spPr>
          <a:xfrm>
            <a:off x="836194" y="23018"/>
            <a:ext cx="10515600" cy="1325563"/>
          </a:xfrm>
        </p:spPr>
        <p:txBody>
          <a:bodyPr/>
          <a:lstStyle/>
          <a:p>
            <a:r>
              <a:rPr lang="en-US" dirty="0"/>
              <a:t>AODV Route Requests (RREQs)</a:t>
            </a:r>
          </a:p>
        </p:txBody>
      </p:sp>
      <p:sp>
        <p:nvSpPr>
          <p:cNvPr id="3" name="Content Placeholder 2">
            <a:extLst>
              <a:ext uri="{FF2B5EF4-FFF2-40B4-BE49-F238E27FC236}">
                <a16:creationId xmlns:a16="http://schemas.microsoft.com/office/drawing/2014/main" id="{D35198F0-C7ED-496D-8990-63EA36C4A60E}"/>
              </a:ext>
            </a:extLst>
          </p:cNvPr>
          <p:cNvSpPr>
            <a:spLocks noGrp="1"/>
          </p:cNvSpPr>
          <p:nvPr>
            <p:ph idx="1"/>
          </p:nvPr>
        </p:nvSpPr>
        <p:spPr>
          <a:xfrm>
            <a:off x="607594" y="1143000"/>
            <a:ext cx="10972800" cy="5029200"/>
          </a:xfrm>
        </p:spPr>
        <p:txBody>
          <a:bodyPr>
            <a:normAutofit lnSpcReduction="10000"/>
          </a:bodyPr>
          <a:lstStyle/>
          <a:p>
            <a:endParaRPr lang="en-US" dirty="0"/>
          </a:p>
          <a:p>
            <a:r>
              <a:rPr lang="en-US" dirty="0">
                <a:latin typeface="+mj-lt"/>
              </a:rPr>
              <a:t>Request ID identifies this RREQ</a:t>
            </a:r>
          </a:p>
          <a:p>
            <a:pPr lvl="1"/>
            <a:r>
              <a:rPr lang="en-US" dirty="0">
                <a:latin typeface="+mj-lt"/>
              </a:rPr>
              <a:t>Used to discard duplicates during flooding</a:t>
            </a:r>
          </a:p>
          <a:p>
            <a:pPr lvl="1"/>
            <a:endParaRPr lang="en-US" dirty="0">
              <a:latin typeface="+mj-lt"/>
            </a:endParaRPr>
          </a:p>
          <a:p>
            <a:r>
              <a:rPr lang="en-US" dirty="0">
                <a:latin typeface="+mj-lt"/>
              </a:rPr>
              <a:t>Sequence Numbers are per-device, monotonically increasing</a:t>
            </a:r>
          </a:p>
          <a:p>
            <a:pPr lvl="1"/>
            <a:r>
              <a:rPr lang="en-US" dirty="0">
                <a:latin typeface="+mj-lt"/>
              </a:rPr>
              <a:t>Used as a notion of “how recently” device has been seen</a:t>
            </a:r>
          </a:p>
          <a:p>
            <a:pPr lvl="1"/>
            <a:r>
              <a:rPr lang="en-US" dirty="0">
                <a:latin typeface="+mj-lt"/>
              </a:rPr>
              <a:t>Source </a:t>
            </a:r>
            <a:r>
              <a:rPr lang="en-US" dirty="0" err="1">
                <a:latin typeface="+mj-lt"/>
              </a:rPr>
              <a:t>SeqNo</a:t>
            </a:r>
            <a:r>
              <a:rPr lang="en-US" dirty="0">
                <a:latin typeface="+mj-lt"/>
              </a:rPr>
              <a:t> is the source’s most recent sequence number</a:t>
            </a:r>
          </a:p>
          <a:p>
            <a:pPr lvl="1"/>
            <a:r>
              <a:rPr lang="en-US" dirty="0">
                <a:latin typeface="+mj-lt"/>
              </a:rPr>
              <a:t>Destination </a:t>
            </a:r>
            <a:r>
              <a:rPr lang="en-US" dirty="0" err="1">
                <a:latin typeface="+mj-lt"/>
              </a:rPr>
              <a:t>SeqNo</a:t>
            </a:r>
            <a:r>
              <a:rPr lang="en-US" dirty="0">
                <a:latin typeface="+mj-lt"/>
              </a:rPr>
              <a:t> is the most recently seen from the destination by the source. (Defaults to zero)</a:t>
            </a:r>
          </a:p>
          <a:p>
            <a:pPr lvl="1"/>
            <a:endParaRPr lang="en-US" dirty="0">
              <a:latin typeface="+mj-lt"/>
            </a:endParaRPr>
          </a:p>
          <a:p>
            <a:r>
              <a:rPr lang="en-US" dirty="0">
                <a:latin typeface="+mj-lt"/>
              </a:rPr>
              <a:t>Hop Count is the number of hops this request has taken</a:t>
            </a:r>
          </a:p>
          <a:p>
            <a:pPr lvl="1"/>
            <a:r>
              <a:rPr lang="en-US" dirty="0">
                <a:latin typeface="+mj-lt"/>
              </a:rPr>
              <a:t>Starts at 1 and incremented by each transmitter along the path</a:t>
            </a:r>
          </a:p>
          <a:p>
            <a:endParaRPr lang="en-US" dirty="0"/>
          </a:p>
        </p:txBody>
      </p:sp>
      <p:sp>
        <p:nvSpPr>
          <p:cNvPr id="4" name="Slide Number Placeholder 3">
            <a:extLst>
              <a:ext uri="{FF2B5EF4-FFF2-40B4-BE49-F238E27FC236}">
                <a16:creationId xmlns:a16="http://schemas.microsoft.com/office/drawing/2014/main" id="{5EAC3AEE-E790-4E58-A1A5-DB6AD176907A}"/>
              </a:ext>
            </a:extLst>
          </p:cNvPr>
          <p:cNvSpPr>
            <a:spLocks noGrp="1"/>
          </p:cNvSpPr>
          <p:nvPr>
            <p:ph type="sldNum" sz="quarter" idx="12"/>
          </p:nvPr>
        </p:nvSpPr>
        <p:spPr/>
        <p:txBody>
          <a:bodyPr/>
          <a:lstStyle/>
          <a:p>
            <a:fld id="{0778C724-3839-4D76-A707-B4C23905D055}" type="slidenum">
              <a:rPr lang="en-US" smtClean="0"/>
              <a:t>71</a:t>
            </a:fld>
            <a:endParaRPr lang="en-US"/>
          </a:p>
        </p:txBody>
      </p:sp>
      <p:graphicFrame>
        <p:nvGraphicFramePr>
          <p:cNvPr id="5" name="Table 5">
            <a:extLst>
              <a:ext uri="{FF2B5EF4-FFF2-40B4-BE49-F238E27FC236}">
                <a16:creationId xmlns:a16="http://schemas.microsoft.com/office/drawing/2014/main" id="{99EBF903-D180-44EC-8D96-ED9DDCC8374C}"/>
              </a:ext>
            </a:extLst>
          </p:cNvPr>
          <p:cNvGraphicFramePr>
            <a:graphicFrameLocks noGrp="1"/>
          </p:cNvGraphicFramePr>
          <p:nvPr/>
        </p:nvGraphicFramePr>
        <p:xfrm>
          <a:off x="2029993" y="992378"/>
          <a:ext cx="8128002" cy="640080"/>
        </p:xfrm>
        <a:graphic>
          <a:graphicData uri="http://schemas.openxmlformats.org/drawingml/2006/table">
            <a:tbl>
              <a:tblPr>
                <a:tableStyleId>{073A0DAA-6AF3-43AB-8588-CEC1D06C72B9}</a:tableStyleId>
              </a:tblPr>
              <a:tblGrid>
                <a:gridCol w="1125728">
                  <a:extLst>
                    <a:ext uri="{9D8B030D-6E8A-4147-A177-3AD203B41FA5}">
                      <a16:colId xmlns:a16="http://schemas.microsoft.com/office/drawing/2014/main" val="3879007385"/>
                    </a:ext>
                  </a:extLst>
                </a:gridCol>
                <a:gridCol w="1304544">
                  <a:extLst>
                    <a:ext uri="{9D8B030D-6E8A-4147-A177-3AD203B41FA5}">
                      <a16:colId xmlns:a16="http://schemas.microsoft.com/office/drawing/2014/main" val="1238514775"/>
                    </a:ext>
                  </a:extLst>
                </a:gridCol>
                <a:gridCol w="1633729">
                  <a:extLst>
                    <a:ext uri="{9D8B030D-6E8A-4147-A177-3AD203B41FA5}">
                      <a16:colId xmlns:a16="http://schemas.microsoft.com/office/drawing/2014/main" val="2103654370"/>
                    </a:ext>
                  </a:extLst>
                </a:gridCol>
                <a:gridCol w="1292351">
                  <a:extLst>
                    <a:ext uri="{9D8B030D-6E8A-4147-A177-3AD203B41FA5}">
                      <a16:colId xmlns:a16="http://schemas.microsoft.com/office/drawing/2014/main" val="3845787298"/>
                    </a:ext>
                  </a:extLst>
                </a:gridCol>
                <a:gridCol w="1682496">
                  <a:extLst>
                    <a:ext uri="{9D8B030D-6E8A-4147-A177-3AD203B41FA5}">
                      <a16:colId xmlns:a16="http://schemas.microsoft.com/office/drawing/2014/main" val="2814079302"/>
                    </a:ext>
                  </a:extLst>
                </a:gridCol>
                <a:gridCol w="1089154">
                  <a:extLst>
                    <a:ext uri="{9D8B030D-6E8A-4147-A177-3AD203B41FA5}">
                      <a16:colId xmlns:a16="http://schemas.microsoft.com/office/drawing/2014/main" val="2470782181"/>
                    </a:ext>
                  </a:extLst>
                </a:gridCol>
              </a:tblGrid>
              <a:tr h="370840">
                <a:tc>
                  <a:txBody>
                    <a:bodyPr/>
                    <a:lstStyle/>
                    <a:p>
                      <a:pPr algn="ctr"/>
                      <a:r>
                        <a:rPr lang="en-US" dirty="0">
                          <a:solidFill>
                            <a:schemeClr val="tx1"/>
                          </a:solidFill>
                        </a:rPr>
                        <a:t>Request ID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Source Address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Destination Address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Source </a:t>
                      </a:r>
                      <a:r>
                        <a:rPr lang="en-US" dirty="0" err="1">
                          <a:solidFill>
                            <a:schemeClr val="tx1"/>
                          </a:solidFill>
                        </a:rPr>
                        <a:t>SeqNo</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Destination</a:t>
                      </a:r>
                      <a:br>
                        <a:rPr lang="en-US" dirty="0">
                          <a:solidFill>
                            <a:schemeClr val="tx1"/>
                          </a:solidFill>
                        </a:rPr>
                      </a:br>
                      <a:r>
                        <a:rPr lang="en-US" dirty="0" err="1">
                          <a:solidFill>
                            <a:schemeClr val="tx1"/>
                          </a:solidFill>
                        </a:rPr>
                        <a:t>SeqNo</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Hop Count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41338477"/>
                  </a:ext>
                </a:extLst>
              </a:tr>
            </a:tbl>
          </a:graphicData>
        </a:graphic>
      </p:graphicFrame>
    </p:spTree>
    <p:extLst>
      <p:ext uri="{BB962C8B-B14F-4D97-AF65-F5344CB8AC3E}">
        <p14:creationId xmlns:p14="http://schemas.microsoft.com/office/powerpoint/2010/main" val="44413510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B3D5C-6407-4E7C-84CC-363B0926CF03}"/>
              </a:ext>
            </a:extLst>
          </p:cNvPr>
          <p:cNvSpPr>
            <a:spLocks noGrp="1"/>
          </p:cNvSpPr>
          <p:nvPr>
            <p:ph type="title"/>
          </p:nvPr>
        </p:nvSpPr>
        <p:spPr/>
        <p:txBody>
          <a:bodyPr/>
          <a:lstStyle/>
          <a:p>
            <a:r>
              <a:rPr lang="en-US" dirty="0"/>
              <a:t>Example AODV RREQ (A to F)</a:t>
            </a:r>
          </a:p>
        </p:txBody>
      </p:sp>
      <p:sp>
        <p:nvSpPr>
          <p:cNvPr id="4" name="Slide Number Placeholder 3">
            <a:extLst>
              <a:ext uri="{FF2B5EF4-FFF2-40B4-BE49-F238E27FC236}">
                <a16:creationId xmlns:a16="http://schemas.microsoft.com/office/drawing/2014/main" id="{528FC18D-0C85-4D81-A3AD-D4C8A61D12E7}"/>
              </a:ext>
            </a:extLst>
          </p:cNvPr>
          <p:cNvSpPr>
            <a:spLocks noGrp="1"/>
          </p:cNvSpPr>
          <p:nvPr>
            <p:ph type="sldNum" sz="quarter" idx="12"/>
          </p:nvPr>
        </p:nvSpPr>
        <p:spPr/>
        <p:txBody>
          <a:bodyPr/>
          <a:lstStyle/>
          <a:p>
            <a:fld id="{0778C724-3839-4D76-A707-B4C23905D055}" type="slidenum">
              <a:rPr lang="en-US" smtClean="0"/>
              <a:t>72</a:t>
            </a:fld>
            <a:endParaRPr lang="en-US"/>
          </a:p>
        </p:txBody>
      </p:sp>
      <p:sp>
        <p:nvSpPr>
          <p:cNvPr id="5" name="Oval 4">
            <a:extLst>
              <a:ext uri="{FF2B5EF4-FFF2-40B4-BE49-F238E27FC236}">
                <a16:creationId xmlns:a16="http://schemas.microsoft.com/office/drawing/2014/main" id="{377D8367-EC67-41E1-9B53-A17EC2BA6736}"/>
              </a:ext>
            </a:extLst>
          </p:cNvPr>
          <p:cNvSpPr/>
          <p:nvPr/>
        </p:nvSpPr>
        <p:spPr>
          <a:xfrm>
            <a:off x="3621024" y="4490298"/>
            <a:ext cx="694944" cy="69494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A</a:t>
            </a:r>
          </a:p>
        </p:txBody>
      </p:sp>
      <p:sp>
        <p:nvSpPr>
          <p:cNvPr id="6" name="Oval 5">
            <a:extLst>
              <a:ext uri="{FF2B5EF4-FFF2-40B4-BE49-F238E27FC236}">
                <a16:creationId xmlns:a16="http://schemas.microsoft.com/office/drawing/2014/main" id="{66B5AD08-7E8F-46AD-BF7A-B80F8E9AC7BE}"/>
              </a:ext>
            </a:extLst>
          </p:cNvPr>
          <p:cNvSpPr/>
          <p:nvPr/>
        </p:nvSpPr>
        <p:spPr>
          <a:xfrm>
            <a:off x="4518752" y="3567090"/>
            <a:ext cx="694944" cy="694944"/>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B</a:t>
            </a:r>
          </a:p>
        </p:txBody>
      </p:sp>
      <p:sp>
        <p:nvSpPr>
          <p:cNvPr id="7" name="Oval 6">
            <a:extLst>
              <a:ext uri="{FF2B5EF4-FFF2-40B4-BE49-F238E27FC236}">
                <a16:creationId xmlns:a16="http://schemas.microsoft.com/office/drawing/2014/main" id="{62FD6D92-6A4D-464F-BE81-9486704E5613}"/>
              </a:ext>
            </a:extLst>
          </p:cNvPr>
          <p:cNvSpPr/>
          <p:nvPr/>
        </p:nvSpPr>
        <p:spPr>
          <a:xfrm>
            <a:off x="6335464" y="3574116"/>
            <a:ext cx="694944" cy="694944"/>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C</a:t>
            </a:r>
          </a:p>
        </p:txBody>
      </p:sp>
      <p:sp>
        <p:nvSpPr>
          <p:cNvPr id="8" name="Oval 7">
            <a:extLst>
              <a:ext uri="{FF2B5EF4-FFF2-40B4-BE49-F238E27FC236}">
                <a16:creationId xmlns:a16="http://schemas.microsoft.com/office/drawing/2014/main" id="{367AA9F2-EFF3-49F5-B561-D21922D2F890}"/>
              </a:ext>
            </a:extLst>
          </p:cNvPr>
          <p:cNvSpPr/>
          <p:nvPr/>
        </p:nvSpPr>
        <p:spPr>
          <a:xfrm>
            <a:off x="5416480" y="4509258"/>
            <a:ext cx="694944" cy="694944"/>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D</a:t>
            </a:r>
          </a:p>
        </p:txBody>
      </p:sp>
      <p:sp>
        <p:nvSpPr>
          <p:cNvPr id="9" name="Oval 8">
            <a:extLst>
              <a:ext uri="{FF2B5EF4-FFF2-40B4-BE49-F238E27FC236}">
                <a16:creationId xmlns:a16="http://schemas.microsoft.com/office/drawing/2014/main" id="{870BD7A9-06C0-4069-AD49-D6B93949F9F7}"/>
              </a:ext>
            </a:extLst>
          </p:cNvPr>
          <p:cNvSpPr/>
          <p:nvPr/>
        </p:nvSpPr>
        <p:spPr>
          <a:xfrm>
            <a:off x="6629792" y="5477256"/>
            <a:ext cx="694944" cy="694944"/>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E</a:t>
            </a:r>
          </a:p>
        </p:txBody>
      </p:sp>
      <p:sp>
        <p:nvSpPr>
          <p:cNvPr id="10" name="Oval 9">
            <a:extLst>
              <a:ext uri="{FF2B5EF4-FFF2-40B4-BE49-F238E27FC236}">
                <a16:creationId xmlns:a16="http://schemas.microsoft.com/office/drawing/2014/main" id="{683D8175-BAE1-4776-8BDA-C9A253339354}"/>
              </a:ext>
            </a:extLst>
          </p:cNvPr>
          <p:cNvSpPr/>
          <p:nvPr/>
        </p:nvSpPr>
        <p:spPr>
          <a:xfrm>
            <a:off x="7847620" y="4498254"/>
            <a:ext cx="694944" cy="694944"/>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F</a:t>
            </a:r>
          </a:p>
        </p:txBody>
      </p:sp>
      <p:cxnSp>
        <p:nvCxnSpPr>
          <p:cNvPr id="11" name="Straight Connector 10">
            <a:extLst>
              <a:ext uri="{FF2B5EF4-FFF2-40B4-BE49-F238E27FC236}">
                <a16:creationId xmlns:a16="http://schemas.microsoft.com/office/drawing/2014/main" id="{4943847C-D8E7-45FD-BE14-AE3316538396}"/>
              </a:ext>
            </a:extLst>
          </p:cNvPr>
          <p:cNvCxnSpPr>
            <a:cxnSpLocks/>
            <a:stCxn id="5" idx="7"/>
            <a:endCxn id="6" idx="3"/>
          </p:cNvCxnSpPr>
          <p:nvPr/>
        </p:nvCxnSpPr>
        <p:spPr>
          <a:xfrm flipV="1">
            <a:off x="4214196" y="4160262"/>
            <a:ext cx="406328" cy="431808"/>
          </a:xfrm>
          <a:prstGeom prst="line">
            <a:avLst/>
          </a:prstGeom>
          <a:ln w="38100">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A5F9F8E-9973-4BAB-B759-8E25439BFA24}"/>
              </a:ext>
            </a:extLst>
          </p:cNvPr>
          <p:cNvCxnSpPr>
            <a:cxnSpLocks/>
            <a:stCxn id="6" idx="6"/>
            <a:endCxn id="7" idx="2"/>
          </p:cNvCxnSpPr>
          <p:nvPr/>
        </p:nvCxnSpPr>
        <p:spPr>
          <a:xfrm>
            <a:off x="5213696" y="3914562"/>
            <a:ext cx="1121768" cy="7026"/>
          </a:xfrm>
          <a:prstGeom prst="line">
            <a:avLst/>
          </a:prstGeom>
          <a:ln w="38100">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86E0C095-60B6-4C38-B959-8AAF94CFE8DF}"/>
              </a:ext>
            </a:extLst>
          </p:cNvPr>
          <p:cNvCxnSpPr>
            <a:cxnSpLocks/>
            <a:stCxn id="6" idx="5"/>
            <a:endCxn id="8" idx="1"/>
          </p:cNvCxnSpPr>
          <p:nvPr/>
        </p:nvCxnSpPr>
        <p:spPr>
          <a:xfrm>
            <a:off x="5111924" y="4160262"/>
            <a:ext cx="406328" cy="450768"/>
          </a:xfrm>
          <a:prstGeom prst="line">
            <a:avLst/>
          </a:prstGeom>
          <a:ln w="38100">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93F3C4F-1670-4DC9-B0F1-641BC05B1D58}"/>
              </a:ext>
            </a:extLst>
          </p:cNvPr>
          <p:cNvCxnSpPr>
            <a:cxnSpLocks/>
            <a:stCxn id="7" idx="3"/>
            <a:endCxn id="8" idx="7"/>
          </p:cNvCxnSpPr>
          <p:nvPr/>
        </p:nvCxnSpPr>
        <p:spPr>
          <a:xfrm flipH="1">
            <a:off x="6009652" y="4167288"/>
            <a:ext cx="427584" cy="443742"/>
          </a:xfrm>
          <a:prstGeom prst="line">
            <a:avLst/>
          </a:prstGeom>
          <a:ln w="38100">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D236BE6-FB0D-42D0-8A70-D292FCEC349D}"/>
              </a:ext>
            </a:extLst>
          </p:cNvPr>
          <p:cNvCxnSpPr>
            <a:cxnSpLocks/>
            <a:stCxn id="7" idx="6"/>
            <a:endCxn id="10" idx="1"/>
          </p:cNvCxnSpPr>
          <p:nvPr/>
        </p:nvCxnSpPr>
        <p:spPr>
          <a:xfrm>
            <a:off x="7030408" y="3921588"/>
            <a:ext cx="918984" cy="678438"/>
          </a:xfrm>
          <a:prstGeom prst="line">
            <a:avLst/>
          </a:prstGeom>
          <a:ln w="38100">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CA49261-4E2E-4415-A7EF-A7EB7232501A}"/>
              </a:ext>
            </a:extLst>
          </p:cNvPr>
          <p:cNvCxnSpPr>
            <a:cxnSpLocks/>
            <a:stCxn id="8" idx="6"/>
            <a:endCxn id="10" idx="2"/>
          </p:cNvCxnSpPr>
          <p:nvPr/>
        </p:nvCxnSpPr>
        <p:spPr>
          <a:xfrm flipV="1">
            <a:off x="6111424" y="4845726"/>
            <a:ext cx="1736196" cy="11004"/>
          </a:xfrm>
          <a:prstGeom prst="line">
            <a:avLst/>
          </a:prstGeom>
          <a:ln w="38100">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7B2A42C2-C9F1-48CB-A287-493689FCBB48}"/>
              </a:ext>
            </a:extLst>
          </p:cNvPr>
          <p:cNvCxnSpPr>
            <a:cxnSpLocks/>
            <a:stCxn id="8" idx="5"/>
            <a:endCxn id="9" idx="1"/>
          </p:cNvCxnSpPr>
          <p:nvPr/>
        </p:nvCxnSpPr>
        <p:spPr>
          <a:xfrm>
            <a:off x="6009652" y="5102430"/>
            <a:ext cx="721912" cy="476598"/>
          </a:xfrm>
          <a:prstGeom prst="line">
            <a:avLst/>
          </a:prstGeom>
          <a:ln w="38100">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B6CC521-BD88-4BED-A8AA-E47344AEBCD9}"/>
              </a:ext>
            </a:extLst>
          </p:cNvPr>
          <p:cNvCxnSpPr>
            <a:cxnSpLocks/>
            <a:stCxn id="10" idx="3"/>
            <a:endCxn id="9" idx="7"/>
          </p:cNvCxnSpPr>
          <p:nvPr/>
        </p:nvCxnSpPr>
        <p:spPr>
          <a:xfrm flipH="1">
            <a:off x="7222964" y="5091426"/>
            <a:ext cx="726428" cy="487602"/>
          </a:xfrm>
          <a:prstGeom prst="line">
            <a:avLst/>
          </a:prstGeom>
          <a:ln w="38100">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1BD6F586-0B50-4B38-91B9-0A94D9F84C34}"/>
              </a:ext>
            </a:extLst>
          </p:cNvPr>
          <p:cNvCxnSpPr>
            <a:cxnSpLocks/>
            <a:stCxn id="5" idx="6"/>
            <a:endCxn id="8" idx="2"/>
          </p:cNvCxnSpPr>
          <p:nvPr/>
        </p:nvCxnSpPr>
        <p:spPr>
          <a:xfrm>
            <a:off x="4315968" y="4837770"/>
            <a:ext cx="1100512" cy="18960"/>
          </a:xfrm>
          <a:prstGeom prst="line">
            <a:avLst/>
          </a:prstGeom>
          <a:ln w="38100">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20" name="Table 5">
            <a:extLst>
              <a:ext uri="{FF2B5EF4-FFF2-40B4-BE49-F238E27FC236}">
                <a16:creationId xmlns:a16="http://schemas.microsoft.com/office/drawing/2014/main" id="{33A2761E-8956-4002-BBB0-5146EC3B5B77}"/>
              </a:ext>
            </a:extLst>
          </p:cNvPr>
          <p:cNvGraphicFramePr>
            <a:graphicFrameLocks noGrp="1"/>
          </p:cNvGraphicFramePr>
          <p:nvPr/>
        </p:nvGraphicFramePr>
        <p:xfrm>
          <a:off x="713257" y="1224702"/>
          <a:ext cx="8128002" cy="1010920"/>
        </p:xfrm>
        <a:graphic>
          <a:graphicData uri="http://schemas.openxmlformats.org/drawingml/2006/table">
            <a:tbl>
              <a:tblPr>
                <a:tableStyleId>{073A0DAA-6AF3-43AB-8588-CEC1D06C72B9}</a:tableStyleId>
              </a:tblPr>
              <a:tblGrid>
                <a:gridCol w="1125728">
                  <a:extLst>
                    <a:ext uri="{9D8B030D-6E8A-4147-A177-3AD203B41FA5}">
                      <a16:colId xmlns:a16="http://schemas.microsoft.com/office/drawing/2014/main" val="3879007385"/>
                    </a:ext>
                  </a:extLst>
                </a:gridCol>
                <a:gridCol w="1304544">
                  <a:extLst>
                    <a:ext uri="{9D8B030D-6E8A-4147-A177-3AD203B41FA5}">
                      <a16:colId xmlns:a16="http://schemas.microsoft.com/office/drawing/2014/main" val="1238514775"/>
                    </a:ext>
                  </a:extLst>
                </a:gridCol>
                <a:gridCol w="1633729">
                  <a:extLst>
                    <a:ext uri="{9D8B030D-6E8A-4147-A177-3AD203B41FA5}">
                      <a16:colId xmlns:a16="http://schemas.microsoft.com/office/drawing/2014/main" val="2103654370"/>
                    </a:ext>
                  </a:extLst>
                </a:gridCol>
                <a:gridCol w="1292351">
                  <a:extLst>
                    <a:ext uri="{9D8B030D-6E8A-4147-A177-3AD203B41FA5}">
                      <a16:colId xmlns:a16="http://schemas.microsoft.com/office/drawing/2014/main" val="3845787298"/>
                    </a:ext>
                  </a:extLst>
                </a:gridCol>
                <a:gridCol w="1682496">
                  <a:extLst>
                    <a:ext uri="{9D8B030D-6E8A-4147-A177-3AD203B41FA5}">
                      <a16:colId xmlns:a16="http://schemas.microsoft.com/office/drawing/2014/main" val="2814079302"/>
                    </a:ext>
                  </a:extLst>
                </a:gridCol>
                <a:gridCol w="1089154">
                  <a:extLst>
                    <a:ext uri="{9D8B030D-6E8A-4147-A177-3AD203B41FA5}">
                      <a16:colId xmlns:a16="http://schemas.microsoft.com/office/drawing/2014/main" val="2470782181"/>
                    </a:ext>
                  </a:extLst>
                </a:gridCol>
              </a:tblGrid>
              <a:tr h="370840">
                <a:tc>
                  <a:txBody>
                    <a:bodyPr/>
                    <a:lstStyle/>
                    <a:p>
                      <a:pPr algn="ctr"/>
                      <a:r>
                        <a:rPr lang="en-US" dirty="0">
                          <a:solidFill>
                            <a:schemeClr val="tx1"/>
                          </a:solidFill>
                        </a:rPr>
                        <a:t>Request ID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Source Address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Destination Address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Source </a:t>
                      </a:r>
                      <a:r>
                        <a:rPr lang="en-US" dirty="0" err="1">
                          <a:solidFill>
                            <a:schemeClr val="tx1"/>
                          </a:solidFill>
                        </a:rPr>
                        <a:t>SeqNo</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Destination</a:t>
                      </a:r>
                      <a:br>
                        <a:rPr lang="en-US" dirty="0">
                          <a:solidFill>
                            <a:schemeClr val="tx1"/>
                          </a:solidFill>
                        </a:rPr>
                      </a:br>
                      <a:r>
                        <a:rPr lang="en-US" dirty="0" err="1">
                          <a:solidFill>
                            <a:schemeClr val="tx1"/>
                          </a:solidFill>
                        </a:rPr>
                        <a:t>SeqNo</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Hop Count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41338477"/>
                  </a:ext>
                </a:extLst>
              </a:tr>
              <a:tr h="370840">
                <a:tc>
                  <a:txBody>
                    <a:bodyPr/>
                    <a:lstStyle/>
                    <a:p>
                      <a:pPr algn="ct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13434692"/>
                  </a:ext>
                </a:extLst>
              </a:tr>
            </a:tbl>
          </a:graphicData>
        </a:graphic>
      </p:graphicFrame>
      <p:sp>
        <p:nvSpPr>
          <p:cNvPr id="21" name="TextBox 20">
            <a:extLst>
              <a:ext uri="{FF2B5EF4-FFF2-40B4-BE49-F238E27FC236}">
                <a16:creationId xmlns:a16="http://schemas.microsoft.com/office/drawing/2014/main" id="{E7688FD6-8B45-4A49-A907-A76C7F1FF383}"/>
              </a:ext>
            </a:extLst>
          </p:cNvPr>
          <p:cNvSpPr txBox="1"/>
          <p:nvPr/>
        </p:nvSpPr>
        <p:spPr>
          <a:xfrm>
            <a:off x="713256" y="2524052"/>
            <a:ext cx="10405847" cy="400110"/>
          </a:xfrm>
          <a:prstGeom prst="rect">
            <a:avLst/>
          </a:prstGeom>
          <a:noFill/>
        </p:spPr>
        <p:txBody>
          <a:bodyPr wrap="square" rtlCol="0">
            <a:spAutoFit/>
          </a:bodyPr>
          <a:lstStyle/>
          <a:p>
            <a:r>
              <a:rPr lang="en-US" sz="2000" dirty="0"/>
              <a:t>A wants to find a route to F, so it sends out an RREQ</a:t>
            </a:r>
          </a:p>
        </p:txBody>
      </p:sp>
    </p:spTree>
    <p:extLst>
      <p:ext uri="{BB962C8B-B14F-4D97-AF65-F5344CB8AC3E}">
        <p14:creationId xmlns:p14="http://schemas.microsoft.com/office/powerpoint/2010/main" val="72325115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B3D5C-6407-4E7C-84CC-363B0926CF03}"/>
              </a:ext>
            </a:extLst>
          </p:cNvPr>
          <p:cNvSpPr>
            <a:spLocks noGrp="1"/>
          </p:cNvSpPr>
          <p:nvPr>
            <p:ph type="title"/>
          </p:nvPr>
        </p:nvSpPr>
        <p:spPr/>
        <p:txBody>
          <a:bodyPr/>
          <a:lstStyle/>
          <a:p>
            <a:r>
              <a:rPr lang="en-US" dirty="0"/>
              <a:t>Example AODV RREQ (A to F)</a:t>
            </a:r>
          </a:p>
        </p:txBody>
      </p:sp>
      <p:sp>
        <p:nvSpPr>
          <p:cNvPr id="4" name="Slide Number Placeholder 3">
            <a:extLst>
              <a:ext uri="{FF2B5EF4-FFF2-40B4-BE49-F238E27FC236}">
                <a16:creationId xmlns:a16="http://schemas.microsoft.com/office/drawing/2014/main" id="{528FC18D-0C85-4D81-A3AD-D4C8A61D12E7}"/>
              </a:ext>
            </a:extLst>
          </p:cNvPr>
          <p:cNvSpPr>
            <a:spLocks noGrp="1"/>
          </p:cNvSpPr>
          <p:nvPr>
            <p:ph type="sldNum" sz="quarter" idx="12"/>
          </p:nvPr>
        </p:nvSpPr>
        <p:spPr/>
        <p:txBody>
          <a:bodyPr/>
          <a:lstStyle/>
          <a:p>
            <a:fld id="{0778C724-3839-4D76-A707-B4C23905D055}" type="slidenum">
              <a:rPr lang="en-US" smtClean="0"/>
              <a:t>73</a:t>
            </a:fld>
            <a:endParaRPr lang="en-US"/>
          </a:p>
        </p:txBody>
      </p:sp>
      <p:sp>
        <p:nvSpPr>
          <p:cNvPr id="5" name="Oval 4">
            <a:extLst>
              <a:ext uri="{FF2B5EF4-FFF2-40B4-BE49-F238E27FC236}">
                <a16:creationId xmlns:a16="http://schemas.microsoft.com/office/drawing/2014/main" id="{377D8367-EC67-41E1-9B53-A17EC2BA6736}"/>
              </a:ext>
            </a:extLst>
          </p:cNvPr>
          <p:cNvSpPr/>
          <p:nvPr/>
        </p:nvSpPr>
        <p:spPr>
          <a:xfrm>
            <a:off x="3621024" y="4490298"/>
            <a:ext cx="694944" cy="69494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A</a:t>
            </a:r>
          </a:p>
        </p:txBody>
      </p:sp>
      <p:sp>
        <p:nvSpPr>
          <p:cNvPr id="6" name="Oval 5">
            <a:extLst>
              <a:ext uri="{FF2B5EF4-FFF2-40B4-BE49-F238E27FC236}">
                <a16:creationId xmlns:a16="http://schemas.microsoft.com/office/drawing/2014/main" id="{66B5AD08-7E8F-46AD-BF7A-B80F8E9AC7BE}"/>
              </a:ext>
            </a:extLst>
          </p:cNvPr>
          <p:cNvSpPr/>
          <p:nvPr/>
        </p:nvSpPr>
        <p:spPr>
          <a:xfrm>
            <a:off x="4518752" y="3567090"/>
            <a:ext cx="694944" cy="694944"/>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B</a:t>
            </a:r>
          </a:p>
        </p:txBody>
      </p:sp>
      <p:sp>
        <p:nvSpPr>
          <p:cNvPr id="7" name="Oval 6">
            <a:extLst>
              <a:ext uri="{FF2B5EF4-FFF2-40B4-BE49-F238E27FC236}">
                <a16:creationId xmlns:a16="http://schemas.microsoft.com/office/drawing/2014/main" id="{62FD6D92-6A4D-464F-BE81-9486704E5613}"/>
              </a:ext>
            </a:extLst>
          </p:cNvPr>
          <p:cNvSpPr/>
          <p:nvPr/>
        </p:nvSpPr>
        <p:spPr>
          <a:xfrm>
            <a:off x="6335464" y="3574116"/>
            <a:ext cx="694944" cy="694944"/>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C</a:t>
            </a:r>
          </a:p>
        </p:txBody>
      </p:sp>
      <p:sp>
        <p:nvSpPr>
          <p:cNvPr id="8" name="Oval 7">
            <a:extLst>
              <a:ext uri="{FF2B5EF4-FFF2-40B4-BE49-F238E27FC236}">
                <a16:creationId xmlns:a16="http://schemas.microsoft.com/office/drawing/2014/main" id="{367AA9F2-EFF3-49F5-B561-D21922D2F890}"/>
              </a:ext>
            </a:extLst>
          </p:cNvPr>
          <p:cNvSpPr/>
          <p:nvPr/>
        </p:nvSpPr>
        <p:spPr>
          <a:xfrm>
            <a:off x="5416480" y="4509258"/>
            <a:ext cx="694944" cy="694944"/>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D</a:t>
            </a:r>
          </a:p>
        </p:txBody>
      </p:sp>
      <p:sp>
        <p:nvSpPr>
          <p:cNvPr id="9" name="Oval 8">
            <a:extLst>
              <a:ext uri="{FF2B5EF4-FFF2-40B4-BE49-F238E27FC236}">
                <a16:creationId xmlns:a16="http://schemas.microsoft.com/office/drawing/2014/main" id="{870BD7A9-06C0-4069-AD49-D6B93949F9F7}"/>
              </a:ext>
            </a:extLst>
          </p:cNvPr>
          <p:cNvSpPr/>
          <p:nvPr/>
        </p:nvSpPr>
        <p:spPr>
          <a:xfrm>
            <a:off x="6629792" y="5477256"/>
            <a:ext cx="694944" cy="694944"/>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E</a:t>
            </a:r>
          </a:p>
        </p:txBody>
      </p:sp>
      <p:sp>
        <p:nvSpPr>
          <p:cNvPr id="10" name="Oval 9">
            <a:extLst>
              <a:ext uri="{FF2B5EF4-FFF2-40B4-BE49-F238E27FC236}">
                <a16:creationId xmlns:a16="http://schemas.microsoft.com/office/drawing/2014/main" id="{683D8175-BAE1-4776-8BDA-C9A253339354}"/>
              </a:ext>
            </a:extLst>
          </p:cNvPr>
          <p:cNvSpPr/>
          <p:nvPr/>
        </p:nvSpPr>
        <p:spPr>
          <a:xfrm>
            <a:off x="7847620" y="4498254"/>
            <a:ext cx="694944" cy="694944"/>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F</a:t>
            </a:r>
          </a:p>
        </p:txBody>
      </p:sp>
      <p:cxnSp>
        <p:nvCxnSpPr>
          <p:cNvPr id="11" name="Straight Connector 10">
            <a:extLst>
              <a:ext uri="{FF2B5EF4-FFF2-40B4-BE49-F238E27FC236}">
                <a16:creationId xmlns:a16="http://schemas.microsoft.com/office/drawing/2014/main" id="{4943847C-D8E7-45FD-BE14-AE3316538396}"/>
              </a:ext>
            </a:extLst>
          </p:cNvPr>
          <p:cNvCxnSpPr>
            <a:cxnSpLocks/>
            <a:stCxn id="5" idx="7"/>
            <a:endCxn id="6" idx="3"/>
          </p:cNvCxnSpPr>
          <p:nvPr/>
        </p:nvCxnSpPr>
        <p:spPr>
          <a:xfrm flipV="1">
            <a:off x="4214196" y="4160262"/>
            <a:ext cx="406328" cy="431808"/>
          </a:xfrm>
          <a:prstGeom prst="line">
            <a:avLst/>
          </a:prstGeom>
          <a:ln w="38100">
            <a:solidFill>
              <a:srgbClr val="C00000"/>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A5F9F8E-9973-4BAB-B759-8E25439BFA24}"/>
              </a:ext>
            </a:extLst>
          </p:cNvPr>
          <p:cNvCxnSpPr>
            <a:cxnSpLocks/>
            <a:stCxn id="6" idx="6"/>
            <a:endCxn id="7" idx="2"/>
          </p:cNvCxnSpPr>
          <p:nvPr/>
        </p:nvCxnSpPr>
        <p:spPr>
          <a:xfrm>
            <a:off x="5213696" y="3914562"/>
            <a:ext cx="1121768" cy="7026"/>
          </a:xfrm>
          <a:prstGeom prst="line">
            <a:avLst/>
          </a:prstGeom>
          <a:ln w="38100">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86E0C095-60B6-4C38-B959-8AAF94CFE8DF}"/>
              </a:ext>
            </a:extLst>
          </p:cNvPr>
          <p:cNvCxnSpPr>
            <a:cxnSpLocks/>
            <a:stCxn id="6" idx="5"/>
            <a:endCxn id="8" idx="1"/>
          </p:cNvCxnSpPr>
          <p:nvPr/>
        </p:nvCxnSpPr>
        <p:spPr>
          <a:xfrm>
            <a:off x="5111924" y="4160262"/>
            <a:ext cx="406328" cy="450768"/>
          </a:xfrm>
          <a:prstGeom prst="line">
            <a:avLst/>
          </a:prstGeom>
          <a:ln w="38100">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93F3C4F-1670-4DC9-B0F1-641BC05B1D58}"/>
              </a:ext>
            </a:extLst>
          </p:cNvPr>
          <p:cNvCxnSpPr>
            <a:cxnSpLocks/>
            <a:stCxn id="7" idx="3"/>
            <a:endCxn id="8" idx="7"/>
          </p:cNvCxnSpPr>
          <p:nvPr/>
        </p:nvCxnSpPr>
        <p:spPr>
          <a:xfrm flipH="1">
            <a:off x="6009652" y="4167288"/>
            <a:ext cx="427584" cy="443742"/>
          </a:xfrm>
          <a:prstGeom prst="line">
            <a:avLst/>
          </a:prstGeom>
          <a:ln w="38100">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D236BE6-FB0D-42D0-8A70-D292FCEC349D}"/>
              </a:ext>
            </a:extLst>
          </p:cNvPr>
          <p:cNvCxnSpPr>
            <a:cxnSpLocks/>
            <a:stCxn id="7" idx="6"/>
            <a:endCxn id="10" idx="1"/>
          </p:cNvCxnSpPr>
          <p:nvPr/>
        </p:nvCxnSpPr>
        <p:spPr>
          <a:xfrm>
            <a:off x="7030408" y="3921588"/>
            <a:ext cx="918984" cy="678438"/>
          </a:xfrm>
          <a:prstGeom prst="line">
            <a:avLst/>
          </a:prstGeom>
          <a:ln w="38100">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CA49261-4E2E-4415-A7EF-A7EB7232501A}"/>
              </a:ext>
            </a:extLst>
          </p:cNvPr>
          <p:cNvCxnSpPr>
            <a:cxnSpLocks/>
            <a:stCxn id="8" idx="6"/>
            <a:endCxn id="10" idx="2"/>
          </p:cNvCxnSpPr>
          <p:nvPr/>
        </p:nvCxnSpPr>
        <p:spPr>
          <a:xfrm flipV="1">
            <a:off x="6111424" y="4845726"/>
            <a:ext cx="1736196" cy="11004"/>
          </a:xfrm>
          <a:prstGeom prst="line">
            <a:avLst/>
          </a:prstGeom>
          <a:ln w="38100">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7B2A42C2-C9F1-48CB-A287-493689FCBB48}"/>
              </a:ext>
            </a:extLst>
          </p:cNvPr>
          <p:cNvCxnSpPr>
            <a:cxnSpLocks/>
            <a:stCxn id="8" idx="5"/>
            <a:endCxn id="9" idx="1"/>
          </p:cNvCxnSpPr>
          <p:nvPr/>
        </p:nvCxnSpPr>
        <p:spPr>
          <a:xfrm>
            <a:off x="6009652" y="5102430"/>
            <a:ext cx="721912" cy="476598"/>
          </a:xfrm>
          <a:prstGeom prst="line">
            <a:avLst/>
          </a:prstGeom>
          <a:ln w="38100">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B6CC521-BD88-4BED-A8AA-E47344AEBCD9}"/>
              </a:ext>
            </a:extLst>
          </p:cNvPr>
          <p:cNvCxnSpPr>
            <a:cxnSpLocks/>
            <a:stCxn id="10" idx="3"/>
            <a:endCxn id="9" idx="7"/>
          </p:cNvCxnSpPr>
          <p:nvPr/>
        </p:nvCxnSpPr>
        <p:spPr>
          <a:xfrm flipH="1">
            <a:off x="7222964" y="5091426"/>
            <a:ext cx="726428" cy="487602"/>
          </a:xfrm>
          <a:prstGeom prst="line">
            <a:avLst/>
          </a:prstGeom>
          <a:ln w="38100">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1BD6F586-0B50-4B38-91B9-0A94D9F84C34}"/>
              </a:ext>
            </a:extLst>
          </p:cNvPr>
          <p:cNvCxnSpPr>
            <a:cxnSpLocks/>
            <a:stCxn id="5" idx="6"/>
            <a:endCxn id="8" idx="2"/>
          </p:cNvCxnSpPr>
          <p:nvPr/>
        </p:nvCxnSpPr>
        <p:spPr>
          <a:xfrm>
            <a:off x="4315968" y="4837770"/>
            <a:ext cx="1100512" cy="18960"/>
          </a:xfrm>
          <a:prstGeom prst="line">
            <a:avLst/>
          </a:prstGeom>
          <a:ln w="38100">
            <a:solidFill>
              <a:srgbClr val="C00000"/>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graphicFrame>
        <p:nvGraphicFramePr>
          <p:cNvPr id="20" name="Table 5">
            <a:extLst>
              <a:ext uri="{FF2B5EF4-FFF2-40B4-BE49-F238E27FC236}">
                <a16:creationId xmlns:a16="http://schemas.microsoft.com/office/drawing/2014/main" id="{33A2761E-8956-4002-BBB0-5146EC3B5B77}"/>
              </a:ext>
            </a:extLst>
          </p:cNvPr>
          <p:cNvGraphicFramePr>
            <a:graphicFrameLocks noGrp="1"/>
          </p:cNvGraphicFramePr>
          <p:nvPr/>
        </p:nvGraphicFramePr>
        <p:xfrm>
          <a:off x="713257" y="1224702"/>
          <a:ext cx="8128002" cy="1010920"/>
        </p:xfrm>
        <a:graphic>
          <a:graphicData uri="http://schemas.openxmlformats.org/drawingml/2006/table">
            <a:tbl>
              <a:tblPr>
                <a:tableStyleId>{073A0DAA-6AF3-43AB-8588-CEC1D06C72B9}</a:tableStyleId>
              </a:tblPr>
              <a:tblGrid>
                <a:gridCol w="1125728">
                  <a:extLst>
                    <a:ext uri="{9D8B030D-6E8A-4147-A177-3AD203B41FA5}">
                      <a16:colId xmlns:a16="http://schemas.microsoft.com/office/drawing/2014/main" val="3879007385"/>
                    </a:ext>
                  </a:extLst>
                </a:gridCol>
                <a:gridCol w="1304544">
                  <a:extLst>
                    <a:ext uri="{9D8B030D-6E8A-4147-A177-3AD203B41FA5}">
                      <a16:colId xmlns:a16="http://schemas.microsoft.com/office/drawing/2014/main" val="1238514775"/>
                    </a:ext>
                  </a:extLst>
                </a:gridCol>
                <a:gridCol w="1633729">
                  <a:extLst>
                    <a:ext uri="{9D8B030D-6E8A-4147-A177-3AD203B41FA5}">
                      <a16:colId xmlns:a16="http://schemas.microsoft.com/office/drawing/2014/main" val="2103654370"/>
                    </a:ext>
                  </a:extLst>
                </a:gridCol>
                <a:gridCol w="1292351">
                  <a:extLst>
                    <a:ext uri="{9D8B030D-6E8A-4147-A177-3AD203B41FA5}">
                      <a16:colId xmlns:a16="http://schemas.microsoft.com/office/drawing/2014/main" val="3845787298"/>
                    </a:ext>
                  </a:extLst>
                </a:gridCol>
                <a:gridCol w="1682496">
                  <a:extLst>
                    <a:ext uri="{9D8B030D-6E8A-4147-A177-3AD203B41FA5}">
                      <a16:colId xmlns:a16="http://schemas.microsoft.com/office/drawing/2014/main" val="2814079302"/>
                    </a:ext>
                  </a:extLst>
                </a:gridCol>
                <a:gridCol w="1089154">
                  <a:extLst>
                    <a:ext uri="{9D8B030D-6E8A-4147-A177-3AD203B41FA5}">
                      <a16:colId xmlns:a16="http://schemas.microsoft.com/office/drawing/2014/main" val="2470782181"/>
                    </a:ext>
                  </a:extLst>
                </a:gridCol>
              </a:tblGrid>
              <a:tr h="370840">
                <a:tc>
                  <a:txBody>
                    <a:bodyPr/>
                    <a:lstStyle/>
                    <a:p>
                      <a:pPr algn="ctr"/>
                      <a:r>
                        <a:rPr lang="en-US" dirty="0">
                          <a:solidFill>
                            <a:schemeClr val="tx1"/>
                          </a:solidFill>
                        </a:rPr>
                        <a:t>Request ID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Source Address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Destination Address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Source </a:t>
                      </a:r>
                      <a:r>
                        <a:rPr lang="en-US" dirty="0" err="1">
                          <a:solidFill>
                            <a:schemeClr val="tx1"/>
                          </a:solidFill>
                        </a:rPr>
                        <a:t>SeqNo</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Destination</a:t>
                      </a:r>
                      <a:br>
                        <a:rPr lang="en-US" dirty="0">
                          <a:solidFill>
                            <a:schemeClr val="tx1"/>
                          </a:solidFill>
                        </a:rPr>
                      </a:br>
                      <a:r>
                        <a:rPr lang="en-US" dirty="0" err="1">
                          <a:solidFill>
                            <a:schemeClr val="tx1"/>
                          </a:solidFill>
                        </a:rPr>
                        <a:t>SeqNo</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Hop Count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41338477"/>
                  </a:ext>
                </a:extLst>
              </a:tr>
              <a:tr h="370840">
                <a:tc>
                  <a:txBody>
                    <a:bodyPr/>
                    <a:lstStyle/>
                    <a:p>
                      <a:pPr algn="ctr"/>
                      <a:r>
                        <a:rPr lang="en-US"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F</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13434692"/>
                  </a:ext>
                </a:extLst>
              </a:tr>
            </a:tbl>
          </a:graphicData>
        </a:graphic>
      </p:graphicFrame>
      <p:sp>
        <p:nvSpPr>
          <p:cNvPr id="3" name="TextBox 2">
            <a:extLst>
              <a:ext uri="{FF2B5EF4-FFF2-40B4-BE49-F238E27FC236}">
                <a16:creationId xmlns:a16="http://schemas.microsoft.com/office/drawing/2014/main" id="{C41B0A53-9670-46BD-8919-BF197C73CF1F}"/>
              </a:ext>
            </a:extLst>
          </p:cNvPr>
          <p:cNvSpPr txBox="1"/>
          <p:nvPr/>
        </p:nvSpPr>
        <p:spPr>
          <a:xfrm>
            <a:off x="713256" y="2524052"/>
            <a:ext cx="10405847" cy="400110"/>
          </a:xfrm>
          <a:prstGeom prst="rect">
            <a:avLst/>
          </a:prstGeom>
          <a:noFill/>
        </p:spPr>
        <p:txBody>
          <a:bodyPr wrap="square" rtlCol="0">
            <a:spAutoFit/>
          </a:bodyPr>
          <a:lstStyle/>
          <a:p>
            <a:r>
              <a:rPr lang="en-US" sz="2000" dirty="0"/>
              <a:t>B and D also opportunistically add a routing table entry for A</a:t>
            </a:r>
          </a:p>
        </p:txBody>
      </p:sp>
    </p:spTree>
    <p:extLst>
      <p:ext uri="{BB962C8B-B14F-4D97-AF65-F5344CB8AC3E}">
        <p14:creationId xmlns:p14="http://schemas.microsoft.com/office/powerpoint/2010/main" val="212871986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B3D5C-6407-4E7C-84CC-363B0926CF03}"/>
              </a:ext>
            </a:extLst>
          </p:cNvPr>
          <p:cNvSpPr>
            <a:spLocks noGrp="1"/>
          </p:cNvSpPr>
          <p:nvPr>
            <p:ph type="title"/>
          </p:nvPr>
        </p:nvSpPr>
        <p:spPr/>
        <p:txBody>
          <a:bodyPr/>
          <a:lstStyle/>
          <a:p>
            <a:r>
              <a:rPr lang="en-US" dirty="0"/>
              <a:t>Example AODV RREQ (A to F)</a:t>
            </a:r>
          </a:p>
        </p:txBody>
      </p:sp>
      <p:sp>
        <p:nvSpPr>
          <p:cNvPr id="4" name="Slide Number Placeholder 3">
            <a:extLst>
              <a:ext uri="{FF2B5EF4-FFF2-40B4-BE49-F238E27FC236}">
                <a16:creationId xmlns:a16="http://schemas.microsoft.com/office/drawing/2014/main" id="{528FC18D-0C85-4D81-A3AD-D4C8A61D12E7}"/>
              </a:ext>
            </a:extLst>
          </p:cNvPr>
          <p:cNvSpPr>
            <a:spLocks noGrp="1"/>
          </p:cNvSpPr>
          <p:nvPr>
            <p:ph type="sldNum" sz="quarter" idx="12"/>
          </p:nvPr>
        </p:nvSpPr>
        <p:spPr/>
        <p:txBody>
          <a:bodyPr/>
          <a:lstStyle/>
          <a:p>
            <a:fld id="{0778C724-3839-4D76-A707-B4C23905D055}" type="slidenum">
              <a:rPr lang="en-US" smtClean="0"/>
              <a:t>74</a:t>
            </a:fld>
            <a:endParaRPr lang="en-US"/>
          </a:p>
        </p:txBody>
      </p:sp>
      <p:sp>
        <p:nvSpPr>
          <p:cNvPr id="5" name="Oval 4">
            <a:extLst>
              <a:ext uri="{FF2B5EF4-FFF2-40B4-BE49-F238E27FC236}">
                <a16:creationId xmlns:a16="http://schemas.microsoft.com/office/drawing/2014/main" id="{377D8367-EC67-41E1-9B53-A17EC2BA6736}"/>
              </a:ext>
            </a:extLst>
          </p:cNvPr>
          <p:cNvSpPr/>
          <p:nvPr/>
        </p:nvSpPr>
        <p:spPr>
          <a:xfrm>
            <a:off x="3621024" y="4490298"/>
            <a:ext cx="694944" cy="69494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A</a:t>
            </a:r>
          </a:p>
        </p:txBody>
      </p:sp>
      <p:sp>
        <p:nvSpPr>
          <p:cNvPr id="6" name="Oval 5">
            <a:extLst>
              <a:ext uri="{FF2B5EF4-FFF2-40B4-BE49-F238E27FC236}">
                <a16:creationId xmlns:a16="http://schemas.microsoft.com/office/drawing/2014/main" id="{66B5AD08-7E8F-46AD-BF7A-B80F8E9AC7BE}"/>
              </a:ext>
            </a:extLst>
          </p:cNvPr>
          <p:cNvSpPr/>
          <p:nvPr/>
        </p:nvSpPr>
        <p:spPr>
          <a:xfrm>
            <a:off x="4518752" y="3567090"/>
            <a:ext cx="694944" cy="694944"/>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B</a:t>
            </a:r>
          </a:p>
        </p:txBody>
      </p:sp>
      <p:sp>
        <p:nvSpPr>
          <p:cNvPr id="7" name="Oval 6">
            <a:extLst>
              <a:ext uri="{FF2B5EF4-FFF2-40B4-BE49-F238E27FC236}">
                <a16:creationId xmlns:a16="http://schemas.microsoft.com/office/drawing/2014/main" id="{62FD6D92-6A4D-464F-BE81-9486704E5613}"/>
              </a:ext>
            </a:extLst>
          </p:cNvPr>
          <p:cNvSpPr/>
          <p:nvPr/>
        </p:nvSpPr>
        <p:spPr>
          <a:xfrm>
            <a:off x="6335464" y="3574116"/>
            <a:ext cx="694944" cy="694944"/>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C</a:t>
            </a:r>
          </a:p>
        </p:txBody>
      </p:sp>
      <p:sp>
        <p:nvSpPr>
          <p:cNvPr id="8" name="Oval 7">
            <a:extLst>
              <a:ext uri="{FF2B5EF4-FFF2-40B4-BE49-F238E27FC236}">
                <a16:creationId xmlns:a16="http://schemas.microsoft.com/office/drawing/2014/main" id="{367AA9F2-EFF3-49F5-B561-D21922D2F890}"/>
              </a:ext>
            </a:extLst>
          </p:cNvPr>
          <p:cNvSpPr/>
          <p:nvPr/>
        </p:nvSpPr>
        <p:spPr>
          <a:xfrm>
            <a:off x="5416480" y="4509258"/>
            <a:ext cx="694944" cy="694944"/>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D</a:t>
            </a:r>
          </a:p>
        </p:txBody>
      </p:sp>
      <p:sp>
        <p:nvSpPr>
          <p:cNvPr id="9" name="Oval 8">
            <a:extLst>
              <a:ext uri="{FF2B5EF4-FFF2-40B4-BE49-F238E27FC236}">
                <a16:creationId xmlns:a16="http://schemas.microsoft.com/office/drawing/2014/main" id="{870BD7A9-06C0-4069-AD49-D6B93949F9F7}"/>
              </a:ext>
            </a:extLst>
          </p:cNvPr>
          <p:cNvSpPr/>
          <p:nvPr/>
        </p:nvSpPr>
        <p:spPr>
          <a:xfrm>
            <a:off x="6629792" y="5477256"/>
            <a:ext cx="694944" cy="694944"/>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E</a:t>
            </a:r>
          </a:p>
        </p:txBody>
      </p:sp>
      <p:sp>
        <p:nvSpPr>
          <p:cNvPr id="10" name="Oval 9">
            <a:extLst>
              <a:ext uri="{FF2B5EF4-FFF2-40B4-BE49-F238E27FC236}">
                <a16:creationId xmlns:a16="http://schemas.microsoft.com/office/drawing/2014/main" id="{683D8175-BAE1-4776-8BDA-C9A253339354}"/>
              </a:ext>
            </a:extLst>
          </p:cNvPr>
          <p:cNvSpPr/>
          <p:nvPr/>
        </p:nvSpPr>
        <p:spPr>
          <a:xfrm>
            <a:off x="7847620" y="4498254"/>
            <a:ext cx="694944" cy="694944"/>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F</a:t>
            </a:r>
          </a:p>
        </p:txBody>
      </p:sp>
      <p:cxnSp>
        <p:nvCxnSpPr>
          <p:cNvPr id="11" name="Straight Connector 10">
            <a:extLst>
              <a:ext uri="{FF2B5EF4-FFF2-40B4-BE49-F238E27FC236}">
                <a16:creationId xmlns:a16="http://schemas.microsoft.com/office/drawing/2014/main" id="{4943847C-D8E7-45FD-BE14-AE3316538396}"/>
              </a:ext>
            </a:extLst>
          </p:cNvPr>
          <p:cNvCxnSpPr>
            <a:cxnSpLocks/>
            <a:stCxn id="5" idx="7"/>
            <a:endCxn id="6" idx="3"/>
          </p:cNvCxnSpPr>
          <p:nvPr/>
        </p:nvCxnSpPr>
        <p:spPr>
          <a:xfrm flipV="1">
            <a:off x="4214196" y="4160262"/>
            <a:ext cx="406328" cy="431808"/>
          </a:xfrm>
          <a:prstGeom prst="line">
            <a:avLst/>
          </a:prstGeom>
          <a:ln w="38100">
            <a:solidFill>
              <a:srgbClr val="C00000"/>
            </a:solidFill>
            <a:prstDash val="solid"/>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A5F9F8E-9973-4BAB-B759-8E25439BFA24}"/>
              </a:ext>
            </a:extLst>
          </p:cNvPr>
          <p:cNvCxnSpPr>
            <a:cxnSpLocks/>
            <a:stCxn id="6" idx="6"/>
            <a:endCxn id="7" idx="2"/>
          </p:cNvCxnSpPr>
          <p:nvPr/>
        </p:nvCxnSpPr>
        <p:spPr>
          <a:xfrm>
            <a:off x="5213696" y="3914562"/>
            <a:ext cx="1121768" cy="7026"/>
          </a:xfrm>
          <a:prstGeom prst="line">
            <a:avLst/>
          </a:prstGeom>
          <a:ln w="38100">
            <a:solidFill>
              <a:srgbClr val="C00000"/>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86E0C095-60B6-4C38-B959-8AAF94CFE8DF}"/>
              </a:ext>
            </a:extLst>
          </p:cNvPr>
          <p:cNvCxnSpPr>
            <a:cxnSpLocks/>
            <a:stCxn id="6" idx="5"/>
            <a:endCxn id="8" idx="1"/>
          </p:cNvCxnSpPr>
          <p:nvPr/>
        </p:nvCxnSpPr>
        <p:spPr>
          <a:xfrm>
            <a:off x="5111924" y="4160262"/>
            <a:ext cx="406328" cy="450768"/>
          </a:xfrm>
          <a:prstGeom prst="line">
            <a:avLst/>
          </a:prstGeom>
          <a:ln w="38100">
            <a:solidFill>
              <a:srgbClr val="C00000"/>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93F3C4F-1670-4DC9-B0F1-641BC05B1D58}"/>
              </a:ext>
            </a:extLst>
          </p:cNvPr>
          <p:cNvCxnSpPr>
            <a:cxnSpLocks/>
            <a:stCxn id="7" idx="3"/>
            <a:endCxn id="8" idx="7"/>
          </p:cNvCxnSpPr>
          <p:nvPr/>
        </p:nvCxnSpPr>
        <p:spPr>
          <a:xfrm flipH="1">
            <a:off x="6009652" y="4167288"/>
            <a:ext cx="427584" cy="443742"/>
          </a:xfrm>
          <a:prstGeom prst="line">
            <a:avLst/>
          </a:prstGeom>
          <a:ln w="38100">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D236BE6-FB0D-42D0-8A70-D292FCEC349D}"/>
              </a:ext>
            </a:extLst>
          </p:cNvPr>
          <p:cNvCxnSpPr>
            <a:cxnSpLocks/>
            <a:stCxn id="7" idx="6"/>
            <a:endCxn id="10" idx="1"/>
          </p:cNvCxnSpPr>
          <p:nvPr/>
        </p:nvCxnSpPr>
        <p:spPr>
          <a:xfrm>
            <a:off x="7030408" y="3921588"/>
            <a:ext cx="918984" cy="678438"/>
          </a:xfrm>
          <a:prstGeom prst="line">
            <a:avLst/>
          </a:prstGeom>
          <a:ln w="38100">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CA49261-4E2E-4415-A7EF-A7EB7232501A}"/>
              </a:ext>
            </a:extLst>
          </p:cNvPr>
          <p:cNvCxnSpPr>
            <a:cxnSpLocks/>
            <a:stCxn id="8" idx="6"/>
            <a:endCxn id="10" idx="2"/>
          </p:cNvCxnSpPr>
          <p:nvPr/>
        </p:nvCxnSpPr>
        <p:spPr>
          <a:xfrm flipV="1">
            <a:off x="6111424" y="4845726"/>
            <a:ext cx="1736196" cy="11004"/>
          </a:xfrm>
          <a:prstGeom prst="line">
            <a:avLst/>
          </a:prstGeom>
          <a:ln w="38100">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7B2A42C2-C9F1-48CB-A287-493689FCBB48}"/>
              </a:ext>
            </a:extLst>
          </p:cNvPr>
          <p:cNvCxnSpPr>
            <a:cxnSpLocks/>
            <a:stCxn id="8" idx="5"/>
            <a:endCxn id="9" idx="1"/>
          </p:cNvCxnSpPr>
          <p:nvPr/>
        </p:nvCxnSpPr>
        <p:spPr>
          <a:xfrm>
            <a:off x="6009652" y="5102430"/>
            <a:ext cx="721912" cy="476598"/>
          </a:xfrm>
          <a:prstGeom prst="line">
            <a:avLst/>
          </a:prstGeom>
          <a:ln w="38100">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B6CC521-BD88-4BED-A8AA-E47344AEBCD9}"/>
              </a:ext>
            </a:extLst>
          </p:cNvPr>
          <p:cNvCxnSpPr>
            <a:cxnSpLocks/>
            <a:stCxn id="10" idx="3"/>
            <a:endCxn id="9" idx="7"/>
          </p:cNvCxnSpPr>
          <p:nvPr/>
        </p:nvCxnSpPr>
        <p:spPr>
          <a:xfrm flipH="1">
            <a:off x="7222964" y="5091426"/>
            <a:ext cx="726428" cy="487602"/>
          </a:xfrm>
          <a:prstGeom prst="line">
            <a:avLst/>
          </a:prstGeom>
          <a:ln w="38100">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1BD6F586-0B50-4B38-91B9-0A94D9F84C34}"/>
              </a:ext>
            </a:extLst>
          </p:cNvPr>
          <p:cNvCxnSpPr>
            <a:cxnSpLocks/>
            <a:stCxn id="5" idx="6"/>
            <a:endCxn id="8" idx="2"/>
          </p:cNvCxnSpPr>
          <p:nvPr/>
        </p:nvCxnSpPr>
        <p:spPr>
          <a:xfrm>
            <a:off x="4315968" y="4837770"/>
            <a:ext cx="1100512" cy="18960"/>
          </a:xfrm>
          <a:prstGeom prst="line">
            <a:avLst/>
          </a:prstGeom>
          <a:ln w="38100">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20" name="Table 5">
            <a:extLst>
              <a:ext uri="{FF2B5EF4-FFF2-40B4-BE49-F238E27FC236}">
                <a16:creationId xmlns:a16="http://schemas.microsoft.com/office/drawing/2014/main" id="{33A2761E-8956-4002-BBB0-5146EC3B5B77}"/>
              </a:ext>
            </a:extLst>
          </p:cNvPr>
          <p:cNvGraphicFramePr>
            <a:graphicFrameLocks noGrp="1"/>
          </p:cNvGraphicFramePr>
          <p:nvPr/>
        </p:nvGraphicFramePr>
        <p:xfrm>
          <a:off x="713257" y="1224702"/>
          <a:ext cx="8128002" cy="1010920"/>
        </p:xfrm>
        <a:graphic>
          <a:graphicData uri="http://schemas.openxmlformats.org/drawingml/2006/table">
            <a:tbl>
              <a:tblPr>
                <a:tableStyleId>{073A0DAA-6AF3-43AB-8588-CEC1D06C72B9}</a:tableStyleId>
              </a:tblPr>
              <a:tblGrid>
                <a:gridCol w="1125728">
                  <a:extLst>
                    <a:ext uri="{9D8B030D-6E8A-4147-A177-3AD203B41FA5}">
                      <a16:colId xmlns:a16="http://schemas.microsoft.com/office/drawing/2014/main" val="3879007385"/>
                    </a:ext>
                  </a:extLst>
                </a:gridCol>
                <a:gridCol w="1304544">
                  <a:extLst>
                    <a:ext uri="{9D8B030D-6E8A-4147-A177-3AD203B41FA5}">
                      <a16:colId xmlns:a16="http://schemas.microsoft.com/office/drawing/2014/main" val="1238514775"/>
                    </a:ext>
                  </a:extLst>
                </a:gridCol>
                <a:gridCol w="1633729">
                  <a:extLst>
                    <a:ext uri="{9D8B030D-6E8A-4147-A177-3AD203B41FA5}">
                      <a16:colId xmlns:a16="http://schemas.microsoft.com/office/drawing/2014/main" val="2103654370"/>
                    </a:ext>
                  </a:extLst>
                </a:gridCol>
                <a:gridCol w="1292351">
                  <a:extLst>
                    <a:ext uri="{9D8B030D-6E8A-4147-A177-3AD203B41FA5}">
                      <a16:colId xmlns:a16="http://schemas.microsoft.com/office/drawing/2014/main" val="3845787298"/>
                    </a:ext>
                  </a:extLst>
                </a:gridCol>
                <a:gridCol w="1682496">
                  <a:extLst>
                    <a:ext uri="{9D8B030D-6E8A-4147-A177-3AD203B41FA5}">
                      <a16:colId xmlns:a16="http://schemas.microsoft.com/office/drawing/2014/main" val="2814079302"/>
                    </a:ext>
                  </a:extLst>
                </a:gridCol>
                <a:gridCol w="1089154">
                  <a:extLst>
                    <a:ext uri="{9D8B030D-6E8A-4147-A177-3AD203B41FA5}">
                      <a16:colId xmlns:a16="http://schemas.microsoft.com/office/drawing/2014/main" val="2470782181"/>
                    </a:ext>
                  </a:extLst>
                </a:gridCol>
              </a:tblGrid>
              <a:tr h="370840">
                <a:tc>
                  <a:txBody>
                    <a:bodyPr/>
                    <a:lstStyle/>
                    <a:p>
                      <a:pPr algn="ctr"/>
                      <a:r>
                        <a:rPr lang="en-US" dirty="0">
                          <a:solidFill>
                            <a:schemeClr val="tx1"/>
                          </a:solidFill>
                        </a:rPr>
                        <a:t>Request ID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Source Address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Destination Address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Source </a:t>
                      </a:r>
                      <a:r>
                        <a:rPr lang="en-US" dirty="0" err="1">
                          <a:solidFill>
                            <a:schemeClr val="tx1"/>
                          </a:solidFill>
                        </a:rPr>
                        <a:t>SeqNo</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Destination</a:t>
                      </a:r>
                      <a:br>
                        <a:rPr lang="en-US" dirty="0">
                          <a:solidFill>
                            <a:schemeClr val="tx1"/>
                          </a:solidFill>
                        </a:rPr>
                      </a:br>
                      <a:r>
                        <a:rPr lang="en-US" dirty="0" err="1">
                          <a:solidFill>
                            <a:schemeClr val="tx1"/>
                          </a:solidFill>
                        </a:rPr>
                        <a:t>SeqNo</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Hop Count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41338477"/>
                  </a:ext>
                </a:extLst>
              </a:tr>
              <a:tr h="370840">
                <a:tc>
                  <a:txBody>
                    <a:bodyPr/>
                    <a:lstStyle/>
                    <a:p>
                      <a:pPr algn="ctr"/>
                      <a:r>
                        <a:rPr lang="en-US"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F</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3813434692"/>
                  </a:ext>
                </a:extLst>
              </a:tr>
            </a:tbl>
          </a:graphicData>
        </a:graphic>
      </p:graphicFrame>
      <p:sp>
        <p:nvSpPr>
          <p:cNvPr id="21" name="TextBox 20">
            <a:extLst>
              <a:ext uri="{FF2B5EF4-FFF2-40B4-BE49-F238E27FC236}">
                <a16:creationId xmlns:a16="http://schemas.microsoft.com/office/drawing/2014/main" id="{A79560FF-9154-4AB3-8524-B04750056D16}"/>
              </a:ext>
            </a:extLst>
          </p:cNvPr>
          <p:cNvSpPr txBox="1"/>
          <p:nvPr/>
        </p:nvSpPr>
        <p:spPr>
          <a:xfrm>
            <a:off x="713256" y="2524052"/>
            <a:ext cx="10405847" cy="1015663"/>
          </a:xfrm>
          <a:prstGeom prst="rect">
            <a:avLst/>
          </a:prstGeom>
          <a:noFill/>
        </p:spPr>
        <p:txBody>
          <a:bodyPr wrap="square" rtlCol="0">
            <a:spAutoFit/>
          </a:bodyPr>
          <a:lstStyle/>
          <a:p>
            <a:r>
              <a:rPr lang="en-US" sz="2000" dirty="0"/>
              <a:t>B goes first via some access control protocol (D also in contention)</a:t>
            </a:r>
          </a:p>
          <a:p>
            <a:r>
              <a:rPr lang="en-US" sz="2000" dirty="0"/>
              <a:t>A and D ignore duplicate Request ID</a:t>
            </a:r>
            <a:br>
              <a:rPr lang="en-US" sz="2000" dirty="0"/>
            </a:br>
            <a:r>
              <a:rPr lang="en-US" sz="2000" dirty="0"/>
              <a:t>C opportunistically adds a routing table entry to A</a:t>
            </a:r>
          </a:p>
        </p:txBody>
      </p:sp>
    </p:spTree>
    <p:extLst>
      <p:ext uri="{BB962C8B-B14F-4D97-AF65-F5344CB8AC3E}">
        <p14:creationId xmlns:p14="http://schemas.microsoft.com/office/powerpoint/2010/main" val="347186628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B3D5C-6407-4E7C-84CC-363B0926CF03}"/>
              </a:ext>
            </a:extLst>
          </p:cNvPr>
          <p:cNvSpPr>
            <a:spLocks noGrp="1"/>
          </p:cNvSpPr>
          <p:nvPr>
            <p:ph type="title"/>
          </p:nvPr>
        </p:nvSpPr>
        <p:spPr/>
        <p:txBody>
          <a:bodyPr/>
          <a:lstStyle/>
          <a:p>
            <a:r>
              <a:rPr lang="en-US" dirty="0"/>
              <a:t>Example AODV RREQ (A to F)</a:t>
            </a:r>
          </a:p>
        </p:txBody>
      </p:sp>
      <p:sp>
        <p:nvSpPr>
          <p:cNvPr id="4" name="Slide Number Placeholder 3">
            <a:extLst>
              <a:ext uri="{FF2B5EF4-FFF2-40B4-BE49-F238E27FC236}">
                <a16:creationId xmlns:a16="http://schemas.microsoft.com/office/drawing/2014/main" id="{528FC18D-0C85-4D81-A3AD-D4C8A61D12E7}"/>
              </a:ext>
            </a:extLst>
          </p:cNvPr>
          <p:cNvSpPr>
            <a:spLocks noGrp="1"/>
          </p:cNvSpPr>
          <p:nvPr>
            <p:ph type="sldNum" sz="quarter" idx="12"/>
          </p:nvPr>
        </p:nvSpPr>
        <p:spPr/>
        <p:txBody>
          <a:bodyPr/>
          <a:lstStyle/>
          <a:p>
            <a:fld id="{0778C724-3839-4D76-A707-B4C23905D055}" type="slidenum">
              <a:rPr lang="en-US" smtClean="0"/>
              <a:t>75</a:t>
            </a:fld>
            <a:endParaRPr lang="en-US"/>
          </a:p>
        </p:txBody>
      </p:sp>
      <p:sp>
        <p:nvSpPr>
          <p:cNvPr id="5" name="Oval 4">
            <a:extLst>
              <a:ext uri="{FF2B5EF4-FFF2-40B4-BE49-F238E27FC236}">
                <a16:creationId xmlns:a16="http://schemas.microsoft.com/office/drawing/2014/main" id="{377D8367-EC67-41E1-9B53-A17EC2BA6736}"/>
              </a:ext>
            </a:extLst>
          </p:cNvPr>
          <p:cNvSpPr/>
          <p:nvPr/>
        </p:nvSpPr>
        <p:spPr>
          <a:xfrm>
            <a:off x="3621024" y="4490298"/>
            <a:ext cx="694944" cy="69494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A</a:t>
            </a:r>
          </a:p>
        </p:txBody>
      </p:sp>
      <p:sp>
        <p:nvSpPr>
          <p:cNvPr id="6" name="Oval 5">
            <a:extLst>
              <a:ext uri="{FF2B5EF4-FFF2-40B4-BE49-F238E27FC236}">
                <a16:creationId xmlns:a16="http://schemas.microsoft.com/office/drawing/2014/main" id="{66B5AD08-7E8F-46AD-BF7A-B80F8E9AC7BE}"/>
              </a:ext>
            </a:extLst>
          </p:cNvPr>
          <p:cNvSpPr/>
          <p:nvPr/>
        </p:nvSpPr>
        <p:spPr>
          <a:xfrm>
            <a:off x="4518752" y="3567090"/>
            <a:ext cx="694944" cy="694944"/>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B</a:t>
            </a:r>
          </a:p>
        </p:txBody>
      </p:sp>
      <p:sp>
        <p:nvSpPr>
          <p:cNvPr id="7" name="Oval 6">
            <a:extLst>
              <a:ext uri="{FF2B5EF4-FFF2-40B4-BE49-F238E27FC236}">
                <a16:creationId xmlns:a16="http://schemas.microsoft.com/office/drawing/2014/main" id="{62FD6D92-6A4D-464F-BE81-9486704E5613}"/>
              </a:ext>
            </a:extLst>
          </p:cNvPr>
          <p:cNvSpPr/>
          <p:nvPr/>
        </p:nvSpPr>
        <p:spPr>
          <a:xfrm>
            <a:off x="6335464" y="3574116"/>
            <a:ext cx="694944" cy="694944"/>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C</a:t>
            </a:r>
          </a:p>
        </p:txBody>
      </p:sp>
      <p:sp>
        <p:nvSpPr>
          <p:cNvPr id="8" name="Oval 7">
            <a:extLst>
              <a:ext uri="{FF2B5EF4-FFF2-40B4-BE49-F238E27FC236}">
                <a16:creationId xmlns:a16="http://schemas.microsoft.com/office/drawing/2014/main" id="{367AA9F2-EFF3-49F5-B561-D21922D2F890}"/>
              </a:ext>
            </a:extLst>
          </p:cNvPr>
          <p:cNvSpPr/>
          <p:nvPr/>
        </p:nvSpPr>
        <p:spPr>
          <a:xfrm>
            <a:off x="5416480" y="4509258"/>
            <a:ext cx="694944" cy="694944"/>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D</a:t>
            </a:r>
          </a:p>
        </p:txBody>
      </p:sp>
      <p:sp>
        <p:nvSpPr>
          <p:cNvPr id="9" name="Oval 8">
            <a:extLst>
              <a:ext uri="{FF2B5EF4-FFF2-40B4-BE49-F238E27FC236}">
                <a16:creationId xmlns:a16="http://schemas.microsoft.com/office/drawing/2014/main" id="{870BD7A9-06C0-4069-AD49-D6B93949F9F7}"/>
              </a:ext>
            </a:extLst>
          </p:cNvPr>
          <p:cNvSpPr/>
          <p:nvPr/>
        </p:nvSpPr>
        <p:spPr>
          <a:xfrm>
            <a:off x="6629792" y="5477256"/>
            <a:ext cx="694944" cy="694944"/>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E</a:t>
            </a:r>
          </a:p>
        </p:txBody>
      </p:sp>
      <p:sp>
        <p:nvSpPr>
          <p:cNvPr id="10" name="Oval 9">
            <a:extLst>
              <a:ext uri="{FF2B5EF4-FFF2-40B4-BE49-F238E27FC236}">
                <a16:creationId xmlns:a16="http://schemas.microsoft.com/office/drawing/2014/main" id="{683D8175-BAE1-4776-8BDA-C9A253339354}"/>
              </a:ext>
            </a:extLst>
          </p:cNvPr>
          <p:cNvSpPr/>
          <p:nvPr/>
        </p:nvSpPr>
        <p:spPr>
          <a:xfrm>
            <a:off x="7847620" y="4498254"/>
            <a:ext cx="694944" cy="694944"/>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F</a:t>
            </a:r>
          </a:p>
        </p:txBody>
      </p:sp>
      <p:cxnSp>
        <p:nvCxnSpPr>
          <p:cNvPr id="11" name="Straight Connector 10">
            <a:extLst>
              <a:ext uri="{FF2B5EF4-FFF2-40B4-BE49-F238E27FC236}">
                <a16:creationId xmlns:a16="http://schemas.microsoft.com/office/drawing/2014/main" id="{4943847C-D8E7-45FD-BE14-AE3316538396}"/>
              </a:ext>
            </a:extLst>
          </p:cNvPr>
          <p:cNvCxnSpPr>
            <a:cxnSpLocks/>
            <a:stCxn id="5" idx="7"/>
            <a:endCxn id="6" idx="3"/>
          </p:cNvCxnSpPr>
          <p:nvPr/>
        </p:nvCxnSpPr>
        <p:spPr>
          <a:xfrm flipV="1">
            <a:off x="4214196" y="4160262"/>
            <a:ext cx="406328" cy="431808"/>
          </a:xfrm>
          <a:prstGeom prst="line">
            <a:avLst/>
          </a:prstGeom>
          <a:ln w="38100">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A5F9F8E-9973-4BAB-B759-8E25439BFA24}"/>
              </a:ext>
            </a:extLst>
          </p:cNvPr>
          <p:cNvCxnSpPr>
            <a:cxnSpLocks/>
            <a:stCxn id="6" idx="6"/>
            <a:endCxn id="7" idx="2"/>
          </p:cNvCxnSpPr>
          <p:nvPr/>
        </p:nvCxnSpPr>
        <p:spPr>
          <a:xfrm>
            <a:off x="5213696" y="3914562"/>
            <a:ext cx="1121768" cy="7026"/>
          </a:xfrm>
          <a:prstGeom prst="line">
            <a:avLst/>
          </a:prstGeom>
          <a:ln w="38100">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86E0C095-60B6-4C38-B959-8AAF94CFE8DF}"/>
              </a:ext>
            </a:extLst>
          </p:cNvPr>
          <p:cNvCxnSpPr>
            <a:cxnSpLocks/>
            <a:stCxn id="6" idx="5"/>
            <a:endCxn id="8" idx="1"/>
          </p:cNvCxnSpPr>
          <p:nvPr/>
        </p:nvCxnSpPr>
        <p:spPr>
          <a:xfrm>
            <a:off x="5111924" y="4160262"/>
            <a:ext cx="406328" cy="450768"/>
          </a:xfrm>
          <a:prstGeom prst="line">
            <a:avLst/>
          </a:prstGeom>
          <a:ln w="38100">
            <a:solidFill>
              <a:srgbClr val="C00000"/>
            </a:solidFill>
            <a:prstDash val="solid"/>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93F3C4F-1670-4DC9-B0F1-641BC05B1D58}"/>
              </a:ext>
            </a:extLst>
          </p:cNvPr>
          <p:cNvCxnSpPr>
            <a:cxnSpLocks/>
            <a:stCxn id="7" idx="3"/>
            <a:endCxn id="8" idx="7"/>
          </p:cNvCxnSpPr>
          <p:nvPr/>
        </p:nvCxnSpPr>
        <p:spPr>
          <a:xfrm flipH="1">
            <a:off x="6009652" y="4167288"/>
            <a:ext cx="427584" cy="443742"/>
          </a:xfrm>
          <a:prstGeom prst="line">
            <a:avLst/>
          </a:prstGeom>
          <a:ln w="38100">
            <a:solidFill>
              <a:srgbClr val="C00000"/>
            </a:solidFill>
            <a:prstDash val="solid"/>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D236BE6-FB0D-42D0-8A70-D292FCEC349D}"/>
              </a:ext>
            </a:extLst>
          </p:cNvPr>
          <p:cNvCxnSpPr>
            <a:cxnSpLocks/>
            <a:stCxn id="7" idx="6"/>
            <a:endCxn id="10" idx="1"/>
          </p:cNvCxnSpPr>
          <p:nvPr/>
        </p:nvCxnSpPr>
        <p:spPr>
          <a:xfrm>
            <a:off x="7030408" y="3921588"/>
            <a:ext cx="918984" cy="678438"/>
          </a:xfrm>
          <a:prstGeom prst="line">
            <a:avLst/>
          </a:prstGeom>
          <a:ln w="38100">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CA49261-4E2E-4415-A7EF-A7EB7232501A}"/>
              </a:ext>
            </a:extLst>
          </p:cNvPr>
          <p:cNvCxnSpPr>
            <a:cxnSpLocks/>
            <a:stCxn id="8" idx="6"/>
            <a:endCxn id="10" idx="2"/>
          </p:cNvCxnSpPr>
          <p:nvPr/>
        </p:nvCxnSpPr>
        <p:spPr>
          <a:xfrm flipV="1">
            <a:off x="6111424" y="4845726"/>
            <a:ext cx="1736196" cy="11004"/>
          </a:xfrm>
          <a:prstGeom prst="line">
            <a:avLst/>
          </a:prstGeom>
          <a:ln w="38100">
            <a:solidFill>
              <a:srgbClr val="C00000"/>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7B2A42C2-C9F1-48CB-A287-493689FCBB48}"/>
              </a:ext>
            </a:extLst>
          </p:cNvPr>
          <p:cNvCxnSpPr>
            <a:cxnSpLocks/>
            <a:stCxn id="8" idx="5"/>
            <a:endCxn id="9" idx="1"/>
          </p:cNvCxnSpPr>
          <p:nvPr/>
        </p:nvCxnSpPr>
        <p:spPr>
          <a:xfrm>
            <a:off x="6009652" y="5102430"/>
            <a:ext cx="721912" cy="476598"/>
          </a:xfrm>
          <a:prstGeom prst="line">
            <a:avLst/>
          </a:prstGeom>
          <a:ln w="38100">
            <a:solidFill>
              <a:srgbClr val="C00000"/>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B6CC521-BD88-4BED-A8AA-E47344AEBCD9}"/>
              </a:ext>
            </a:extLst>
          </p:cNvPr>
          <p:cNvCxnSpPr>
            <a:cxnSpLocks/>
            <a:stCxn id="10" idx="3"/>
            <a:endCxn id="9" idx="7"/>
          </p:cNvCxnSpPr>
          <p:nvPr/>
        </p:nvCxnSpPr>
        <p:spPr>
          <a:xfrm flipH="1">
            <a:off x="7222964" y="5091426"/>
            <a:ext cx="726428" cy="487602"/>
          </a:xfrm>
          <a:prstGeom prst="line">
            <a:avLst/>
          </a:prstGeom>
          <a:ln w="38100">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1BD6F586-0B50-4B38-91B9-0A94D9F84C34}"/>
              </a:ext>
            </a:extLst>
          </p:cNvPr>
          <p:cNvCxnSpPr>
            <a:cxnSpLocks/>
            <a:stCxn id="5" idx="6"/>
            <a:endCxn id="8" idx="2"/>
          </p:cNvCxnSpPr>
          <p:nvPr/>
        </p:nvCxnSpPr>
        <p:spPr>
          <a:xfrm>
            <a:off x="4315968" y="4837770"/>
            <a:ext cx="1100512" cy="18960"/>
          </a:xfrm>
          <a:prstGeom prst="line">
            <a:avLst/>
          </a:prstGeom>
          <a:ln w="38100">
            <a:solidFill>
              <a:srgbClr val="C00000"/>
            </a:solidFill>
            <a:prstDash val="solid"/>
            <a:headEnd type="arrow" w="med" len="med"/>
            <a:tailEnd type="none" w="med" len="med"/>
          </a:ln>
        </p:spPr>
        <p:style>
          <a:lnRef idx="1">
            <a:schemeClr val="accent1"/>
          </a:lnRef>
          <a:fillRef idx="0">
            <a:schemeClr val="accent1"/>
          </a:fillRef>
          <a:effectRef idx="0">
            <a:schemeClr val="accent1"/>
          </a:effectRef>
          <a:fontRef idx="minor">
            <a:schemeClr val="tx1"/>
          </a:fontRef>
        </p:style>
      </p:cxnSp>
      <p:graphicFrame>
        <p:nvGraphicFramePr>
          <p:cNvPr id="20" name="Table 5">
            <a:extLst>
              <a:ext uri="{FF2B5EF4-FFF2-40B4-BE49-F238E27FC236}">
                <a16:creationId xmlns:a16="http://schemas.microsoft.com/office/drawing/2014/main" id="{33A2761E-8956-4002-BBB0-5146EC3B5B77}"/>
              </a:ext>
            </a:extLst>
          </p:cNvPr>
          <p:cNvGraphicFramePr>
            <a:graphicFrameLocks noGrp="1"/>
          </p:cNvGraphicFramePr>
          <p:nvPr/>
        </p:nvGraphicFramePr>
        <p:xfrm>
          <a:off x="713257" y="1224702"/>
          <a:ext cx="8128002" cy="1010920"/>
        </p:xfrm>
        <a:graphic>
          <a:graphicData uri="http://schemas.openxmlformats.org/drawingml/2006/table">
            <a:tbl>
              <a:tblPr>
                <a:tableStyleId>{073A0DAA-6AF3-43AB-8588-CEC1D06C72B9}</a:tableStyleId>
              </a:tblPr>
              <a:tblGrid>
                <a:gridCol w="1125728">
                  <a:extLst>
                    <a:ext uri="{9D8B030D-6E8A-4147-A177-3AD203B41FA5}">
                      <a16:colId xmlns:a16="http://schemas.microsoft.com/office/drawing/2014/main" val="3879007385"/>
                    </a:ext>
                  </a:extLst>
                </a:gridCol>
                <a:gridCol w="1304544">
                  <a:extLst>
                    <a:ext uri="{9D8B030D-6E8A-4147-A177-3AD203B41FA5}">
                      <a16:colId xmlns:a16="http://schemas.microsoft.com/office/drawing/2014/main" val="1238514775"/>
                    </a:ext>
                  </a:extLst>
                </a:gridCol>
                <a:gridCol w="1633729">
                  <a:extLst>
                    <a:ext uri="{9D8B030D-6E8A-4147-A177-3AD203B41FA5}">
                      <a16:colId xmlns:a16="http://schemas.microsoft.com/office/drawing/2014/main" val="2103654370"/>
                    </a:ext>
                  </a:extLst>
                </a:gridCol>
                <a:gridCol w="1292351">
                  <a:extLst>
                    <a:ext uri="{9D8B030D-6E8A-4147-A177-3AD203B41FA5}">
                      <a16:colId xmlns:a16="http://schemas.microsoft.com/office/drawing/2014/main" val="3845787298"/>
                    </a:ext>
                  </a:extLst>
                </a:gridCol>
                <a:gridCol w="1682496">
                  <a:extLst>
                    <a:ext uri="{9D8B030D-6E8A-4147-A177-3AD203B41FA5}">
                      <a16:colId xmlns:a16="http://schemas.microsoft.com/office/drawing/2014/main" val="2814079302"/>
                    </a:ext>
                  </a:extLst>
                </a:gridCol>
                <a:gridCol w="1089154">
                  <a:extLst>
                    <a:ext uri="{9D8B030D-6E8A-4147-A177-3AD203B41FA5}">
                      <a16:colId xmlns:a16="http://schemas.microsoft.com/office/drawing/2014/main" val="2470782181"/>
                    </a:ext>
                  </a:extLst>
                </a:gridCol>
              </a:tblGrid>
              <a:tr h="370840">
                <a:tc>
                  <a:txBody>
                    <a:bodyPr/>
                    <a:lstStyle/>
                    <a:p>
                      <a:pPr algn="ctr"/>
                      <a:r>
                        <a:rPr lang="en-US" dirty="0">
                          <a:solidFill>
                            <a:schemeClr val="tx1"/>
                          </a:solidFill>
                        </a:rPr>
                        <a:t>Request ID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Source Address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Destination Address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Source </a:t>
                      </a:r>
                      <a:r>
                        <a:rPr lang="en-US" dirty="0" err="1">
                          <a:solidFill>
                            <a:schemeClr val="tx1"/>
                          </a:solidFill>
                        </a:rPr>
                        <a:t>SeqNo</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Destination</a:t>
                      </a:r>
                      <a:br>
                        <a:rPr lang="en-US" dirty="0">
                          <a:solidFill>
                            <a:schemeClr val="tx1"/>
                          </a:solidFill>
                        </a:rPr>
                      </a:br>
                      <a:r>
                        <a:rPr lang="en-US" dirty="0" err="1">
                          <a:solidFill>
                            <a:schemeClr val="tx1"/>
                          </a:solidFill>
                        </a:rPr>
                        <a:t>SeqNo</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Hop Count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41338477"/>
                  </a:ext>
                </a:extLst>
              </a:tr>
              <a:tr h="370840">
                <a:tc>
                  <a:txBody>
                    <a:bodyPr/>
                    <a:lstStyle/>
                    <a:p>
                      <a:pPr algn="ctr"/>
                      <a:r>
                        <a:rPr lang="en-US"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F</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13434692"/>
                  </a:ext>
                </a:extLst>
              </a:tr>
            </a:tbl>
          </a:graphicData>
        </a:graphic>
      </p:graphicFrame>
      <p:sp>
        <p:nvSpPr>
          <p:cNvPr id="21" name="TextBox 20">
            <a:extLst>
              <a:ext uri="{FF2B5EF4-FFF2-40B4-BE49-F238E27FC236}">
                <a16:creationId xmlns:a16="http://schemas.microsoft.com/office/drawing/2014/main" id="{E7688FD6-8B45-4A49-A907-A76C7F1FF383}"/>
              </a:ext>
            </a:extLst>
          </p:cNvPr>
          <p:cNvSpPr txBox="1"/>
          <p:nvPr/>
        </p:nvSpPr>
        <p:spPr>
          <a:xfrm>
            <a:off x="713256" y="2524052"/>
            <a:ext cx="10405847" cy="1015663"/>
          </a:xfrm>
          <a:prstGeom prst="rect">
            <a:avLst/>
          </a:prstGeom>
          <a:noFill/>
        </p:spPr>
        <p:txBody>
          <a:bodyPr wrap="square" rtlCol="0">
            <a:spAutoFit/>
          </a:bodyPr>
          <a:lstStyle/>
          <a:p>
            <a:r>
              <a:rPr lang="en-US" sz="2000" dirty="0"/>
              <a:t>D goes next by some access control protocol (C also in contention)</a:t>
            </a:r>
          </a:p>
          <a:p>
            <a:r>
              <a:rPr lang="en-US" sz="2000" dirty="0"/>
              <a:t>A, B, and C ignore duplicate Request ID</a:t>
            </a:r>
            <a:br>
              <a:rPr lang="en-US" sz="2000" dirty="0"/>
            </a:br>
            <a:r>
              <a:rPr lang="en-US" sz="2000" dirty="0"/>
              <a:t>E and F opportunistically adds a routing table entry to A</a:t>
            </a:r>
          </a:p>
        </p:txBody>
      </p:sp>
    </p:spTree>
    <p:extLst>
      <p:ext uri="{BB962C8B-B14F-4D97-AF65-F5344CB8AC3E}">
        <p14:creationId xmlns:p14="http://schemas.microsoft.com/office/powerpoint/2010/main" val="320252035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B3D5C-6407-4E7C-84CC-363B0926CF03}"/>
              </a:ext>
            </a:extLst>
          </p:cNvPr>
          <p:cNvSpPr>
            <a:spLocks noGrp="1"/>
          </p:cNvSpPr>
          <p:nvPr>
            <p:ph type="title"/>
          </p:nvPr>
        </p:nvSpPr>
        <p:spPr/>
        <p:txBody>
          <a:bodyPr/>
          <a:lstStyle/>
          <a:p>
            <a:r>
              <a:rPr lang="en-US" dirty="0"/>
              <a:t>Example AODV RREQ (A to F)</a:t>
            </a:r>
          </a:p>
        </p:txBody>
      </p:sp>
      <p:sp>
        <p:nvSpPr>
          <p:cNvPr id="4" name="Slide Number Placeholder 3">
            <a:extLst>
              <a:ext uri="{FF2B5EF4-FFF2-40B4-BE49-F238E27FC236}">
                <a16:creationId xmlns:a16="http://schemas.microsoft.com/office/drawing/2014/main" id="{528FC18D-0C85-4D81-A3AD-D4C8A61D12E7}"/>
              </a:ext>
            </a:extLst>
          </p:cNvPr>
          <p:cNvSpPr>
            <a:spLocks noGrp="1"/>
          </p:cNvSpPr>
          <p:nvPr>
            <p:ph type="sldNum" sz="quarter" idx="12"/>
          </p:nvPr>
        </p:nvSpPr>
        <p:spPr/>
        <p:txBody>
          <a:bodyPr/>
          <a:lstStyle/>
          <a:p>
            <a:fld id="{0778C724-3839-4D76-A707-B4C23905D055}" type="slidenum">
              <a:rPr lang="en-US" smtClean="0"/>
              <a:t>76</a:t>
            </a:fld>
            <a:endParaRPr lang="en-US"/>
          </a:p>
        </p:txBody>
      </p:sp>
      <p:sp>
        <p:nvSpPr>
          <p:cNvPr id="5" name="Oval 4">
            <a:extLst>
              <a:ext uri="{FF2B5EF4-FFF2-40B4-BE49-F238E27FC236}">
                <a16:creationId xmlns:a16="http://schemas.microsoft.com/office/drawing/2014/main" id="{377D8367-EC67-41E1-9B53-A17EC2BA6736}"/>
              </a:ext>
            </a:extLst>
          </p:cNvPr>
          <p:cNvSpPr/>
          <p:nvPr/>
        </p:nvSpPr>
        <p:spPr>
          <a:xfrm>
            <a:off x="3621024" y="4490298"/>
            <a:ext cx="694944" cy="69494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A</a:t>
            </a:r>
          </a:p>
        </p:txBody>
      </p:sp>
      <p:sp>
        <p:nvSpPr>
          <p:cNvPr id="6" name="Oval 5">
            <a:extLst>
              <a:ext uri="{FF2B5EF4-FFF2-40B4-BE49-F238E27FC236}">
                <a16:creationId xmlns:a16="http://schemas.microsoft.com/office/drawing/2014/main" id="{66B5AD08-7E8F-46AD-BF7A-B80F8E9AC7BE}"/>
              </a:ext>
            </a:extLst>
          </p:cNvPr>
          <p:cNvSpPr/>
          <p:nvPr/>
        </p:nvSpPr>
        <p:spPr>
          <a:xfrm>
            <a:off x="4518752" y="3567090"/>
            <a:ext cx="694944" cy="694944"/>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B</a:t>
            </a:r>
          </a:p>
        </p:txBody>
      </p:sp>
      <p:sp>
        <p:nvSpPr>
          <p:cNvPr id="7" name="Oval 6">
            <a:extLst>
              <a:ext uri="{FF2B5EF4-FFF2-40B4-BE49-F238E27FC236}">
                <a16:creationId xmlns:a16="http://schemas.microsoft.com/office/drawing/2014/main" id="{62FD6D92-6A4D-464F-BE81-9486704E5613}"/>
              </a:ext>
            </a:extLst>
          </p:cNvPr>
          <p:cNvSpPr/>
          <p:nvPr/>
        </p:nvSpPr>
        <p:spPr>
          <a:xfrm>
            <a:off x="6335464" y="3574116"/>
            <a:ext cx="694944" cy="694944"/>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C</a:t>
            </a:r>
          </a:p>
        </p:txBody>
      </p:sp>
      <p:sp>
        <p:nvSpPr>
          <p:cNvPr id="8" name="Oval 7">
            <a:extLst>
              <a:ext uri="{FF2B5EF4-FFF2-40B4-BE49-F238E27FC236}">
                <a16:creationId xmlns:a16="http://schemas.microsoft.com/office/drawing/2014/main" id="{367AA9F2-EFF3-49F5-B561-D21922D2F890}"/>
              </a:ext>
            </a:extLst>
          </p:cNvPr>
          <p:cNvSpPr/>
          <p:nvPr/>
        </p:nvSpPr>
        <p:spPr>
          <a:xfrm>
            <a:off x="5416480" y="4509258"/>
            <a:ext cx="694944" cy="694944"/>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D</a:t>
            </a:r>
          </a:p>
        </p:txBody>
      </p:sp>
      <p:sp>
        <p:nvSpPr>
          <p:cNvPr id="9" name="Oval 8">
            <a:extLst>
              <a:ext uri="{FF2B5EF4-FFF2-40B4-BE49-F238E27FC236}">
                <a16:creationId xmlns:a16="http://schemas.microsoft.com/office/drawing/2014/main" id="{870BD7A9-06C0-4069-AD49-D6B93949F9F7}"/>
              </a:ext>
            </a:extLst>
          </p:cNvPr>
          <p:cNvSpPr/>
          <p:nvPr/>
        </p:nvSpPr>
        <p:spPr>
          <a:xfrm>
            <a:off x="6629792" y="5477256"/>
            <a:ext cx="694944" cy="694944"/>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E</a:t>
            </a:r>
          </a:p>
        </p:txBody>
      </p:sp>
      <p:sp>
        <p:nvSpPr>
          <p:cNvPr id="10" name="Oval 9">
            <a:extLst>
              <a:ext uri="{FF2B5EF4-FFF2-40B4-BE49-F238E27FC236}">
                <a16:creationId xmlns:a16="http://schemas.microsoft.com/office/drawing/2014/main" id="{683D8175-BAE1-4776-8BDA-C9A253339354}"/>
              </a:ext>
            </a:extLst>
          </p:cNvPr>
          <p:cNvSpPr/>
          <p:nvPr/>
        </p:nvSpPr>
        <p:spPr>
          <a:xfrm>
            <a:off x="7847620" y="4498254"/>
            <a:ext cx="694944" cy="694944"/>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F</a:t>
            </a:r>
          </a:p>
        </p:txBody>
      </p:sp>
      <p:cxnSp>
        <p:nvCxnSpPr>
          <p:cNvPr id="11" name="Straight Connector 10">
            <a:extLst>
              <a:ext uri="{FF2B5EF4-FFF2-40B4-BE49-F238E27FC236}">
                <a16:creationId xmlns:a16="http://schemas.microsoft.com/office/drawing/2014/main" id="{4943847C-D8E7-45FD-BE14-AE3316538396}"/>
              </a:ext>
            </a:extLst>
          </p:cNvPr>
          <p:cNvCxnSpPr>
            <a:cxnSpLocks/>
            <a:stCxn id="5" idx="7"/>
            <a:endCxn id="6" idx="3"/>
          </p:cNvCxnSpPr>
          <p:nvPr/>
        </p:nvCxnSpPr>
        <p:spPr>
          <a:xfrm flipV="1">
            <a:off x="4214196" y="4160262"/>
            <a:ext cx="406328" cy="431808"/>
          </a:xfrm>
          <a:prstGeom prst="line">
            <a:avLst/>
          </a:prstGeom>
          <a:ln w="38100">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A5F9F8E-9973-4BAB-B759-8E25439BFA24}"/>
              </a:ext>
            </a:extLst>
          </p:cNvPr>
          <p:cNvCxnSpPr>
            <a:cxnSpLocks/>
            <a:stCxn id="6" idx="6"/>
            <a:endCxn id="7" idx="2"/>
          </p:cNvCxnSpPr>
          <p:nvPr/>
        </p:nvCxnSpPr>
        <p:spPr>
          <a:xfrm>
            <a:off x="5213696" y="3914562"/>
            <a:ext cx="1121768" cy="7026"/>
          </a:xfrm>
          <a:prstGeom prst="line">
            <a:avLst/>
          </a:prstGeom>
          <a:ln w="38100">
            <a:solidFill>
              <a:srgbClr val="C00000"/>
            </a:solidFill>
            <a:prstDash val="solid"/>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86E0C095-60B6-4C38-B959-8AAF94CFE8DF}"/>
              </a:ext>
            </a:extLst>
          </p:cNvPr>
          <p:cNvCxnSpPr>
            <a:cxnSpLocks/>
            <a:stCxn id="6" idx="5"/>
            <a:endCxn id="8" idx="1"/>
          </p:cNvCxnSpPr>
          <p:nvPr/>
        </p:nvCxnSpPr>
        <p:spPr>
          <a:xfrm>
            <a:off x="5111924" y="4160262"/>
            <a:ext cx="406328" cy="450768"/>
          </a:xfrm>
          <a:prstGeom prst="line">
            <a:avLst/>
          </a:prstGeom>
          <a:ln w="38100">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93F3C4F-1670-4DC9-B0F1-641BC05B1D58}"/>
              </a:ext>
            </a:extLst>
          </p:cNvPr>
          <p:cNvCxnSpPr>
            <a:cxnSpLocks/>
            <a:stCxn id="7" idx="3"/>
            <a:endCxn id="8" idx="7"/>
          </p:cNvCxnSpPr>
          <p:nvPr/>
        </p:nvCxnSpPr>
        <p:spPr>
          <a:xfrm flipH="1">
            <a:off x="6009652" y="4167288"/>
            <a:ext cx="427584" cy="443742"/>
          </a:xfrm>
          <a:prstGeom prst="line">
            <a:avLst/>
          </a:prstGeom>
          <a:ln w="38100">
            <a:solidFill>
              <a:srgbClr val="C00000"/>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D236BE6-FB0D-42D0-8A70-D292FCEC349D}"/>
              </a:ext>
            </a:extLst>
          </p:cNvPr>
          <p:cNvCxnSpPr>
            <a:cxnSpLocks/>
            <a:stCxn id="7" idx="6"/>
            <a:endCxn id="10" idx="1"/>
          </p:cNvCxnSpPr>
          <p:nvPr/>
        </p:nvCxnSpPr>
        <p:spPr>
          <a:xfrm>
            <a:off x="7030408" y="3921588"/>
            <a:ext cx="918984" cy="678438"/>
          </a:xfrm>
          <a:prstGeom prst="line">
            <a:avLst/>
          </a:prstGeom>
          <a:ln w="38100">
            <a:solidFill>
              <a:srgbClr val="C00000"/>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CA49261-4E2E-4415-A7EF-A7EB7232501A}"/>
              </a:ext>
            </a:extLst>
          </p:cNvPr>
          <p:cNvCxnSpPr>
            <a:cxnSpLocks/>
            <a:stCxn id="8" idx="6"/>
            <a:endCxn id="10" idx="2"/>
          </p:cNvCxnSpPr>
          <p:nvPr/>
        </p:nvCxnSpPr>
        <p:spPr>
          <a:xfrm flipV="1">
            <a:off x="6111424" y="4845726"/>
            <a:ext cx="1736196" cy="11004"/>
          </a:xfrm>
          <a:prstGeom prst="line">
            <a:avLst/>
          </a:prstGeom>
          <a:ln w="38100">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7B2A42C2-C9F1-48CB-A287-493689FCBB48}"/>
              </a:ext>
            </a:extLst>
          </p:cNvPr>
          <p:cNvCxnSpPr>
            <a:cxnSpLocks/>
            <a:stCxn id="8" idx="5"/>
            <a:endCxn id="9" idx="1"/>
          </p:cNvCxnSpPr>
          <p:nvPr/>
        </p:nvCxnSpPr>
        <p:spPr>
          <a:xfrm>
            <a:off x="6009652" y="5102430"/>
            <a:ext cx="721912" cy="476598"/>
          </a:xfrm>
          <a:prstGeom prst="line">
            <a:avLst/>
          </a:prstGeom>
          <a:ln w="38100">
            <a:solidFill>
              <a:srgbClr val="C00000"/>
            </a:solidFill>
            <a:prstDash val="solid"/>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B6CC521-BD88-4BED-A8AA-E47344AEBCD9}"/>
              </a:ext>
            </a:extLst>
          </p:cNvPr>
          <p:cNvCxnSpPr>
            <a:cxnSpLocks/>
            <a:stCxn id="10" idx="3"/>
            <a:endCxn id="9" idx="7"/>
          </p:cNvCxnSpPr>
          <p:nvPr/>
        </p:nvCxnSpPr>
        <p:spPr>
          <a:xfrm flipH="1">
            <a:off x="7222964" y="5091426"/>
            <a:ext cx="726428" cy="487602"/>
          </a:xfrm>
          <a:prstGeom prst="line">
            <a:avLst/>
          </a:prstGeom>
          <a:ln w="38100">
            <a:solidFill>
              <a:srgbClr val="C00000"/>
            </a:solidFill>
            <a:prstDash val="solid"/>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1BD6F586-0B50-4B38-91B9-0A94D9F84C34}"/>
              </a:ext>
            </a:extLst>
          </p:cNvPr>
          <p:cNvCxnSpPr>
            <a:cxnSpLocks/>
            <a:stCxn id="5" idx="6"/>
            <a:endCxn id="8" idx="2"/>
          </p:cNvCxnSpPr>
          <p:nvPr/>
        </p:nvCxnSpPr>
        <p:spPr>
          <a:xfrm>
            <a:off x="4315968" y="4837770"/>
            <a:ext cx="1100512" cy="18960"/>
          </a:xfrm>
          <a:prstGeom prst="line">
            <a:avLst/>
          </a:prstGeom>
          <a:ln w="38100">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20" name="Table 5">
            <a:extLst>
              <a:ext uri="{FF2B5EF4-FFF2-40B4-BE49-F238E27FC236}">
                <a16:creationId xmlns:a16="http://schemas.microsoft.com/office/drawing/2014/main" id="{33A2761E-8956-4002-BBB0-5146EC3B5B77}"/>
              </a:ext>
            </a:extLst>
          </p:cNvPr>
          <p:cNvGraphicFramePr>
            <a:graphicFrameLocks noGrp="1"/>
          </p:cNvGraphicFramePr>
          <p:nvPr/>
        </p:nvGraphicFramePr>
        <p:xfrm>
          <a:off x="713257" y="1224702"/>
          <a:ext cx="8128002" cy="1010920"/>
        </p:xfrm>
        <a:graphic>
          <a:graphicData uri="http://schemas.openxmlformats.org/drawingml/2006/table">
            <a:tbl>
              <a:tblPr>
                <a:tableStyleId>{073A0DAA-6AF3-43AB-8588-CEC1D06C72B9}</a:tableStyleId>
              </a:tblPr>
              <a:tblGrid>
                <a:gridCol w="1125728">
                  <a:extLst>
                    <a:ext uri="{9D8B030D-6E8A-4147-A177-3AD203B41FA5}">
                      <a16:colId xmlns:a16="http://schemas.microsoft.com/office/drawing/2014/main" val="3879007385"/>
                    </a:ext>
                  </a:extLst>
                </a:gridCol>
                <a:gridCol w="1304544">
                  <a:extLst>
                    <a:ext uri="{9D8B030D-6E8A-4147-A177-3AD203B41FA5}">
                      <a16:colId xmlns:a16="http://schemas.microsoft.com/office/drawing/2014/main" val="1238514775"/>
                    </a:ext>
                  </a:extLst>
                </a:gridCol>
                <a:gridCol w="1633729">
                  <a:extLst>
                    <a:ext uri="{9D8B030D-6E8A-4147-A177-3AD203B41FA5}">
                      <a16:colId xmlns:a16="http://schemas.microsoft.com/office/drawing/2014/main" val="2103654370"/>
                    </a:ext>
                  </a:extLst>
                </a:gridCol>
                <a:gridCol w="1292351">
                  <a:extLst>
                    <a:ext uri="{9D8B030D-6E8A-4147-A177-3AD203B41FA5}">
                      <a16:colId xmlns:a16="http://schemas.microsoft.com/office/drawing/2014/main" val="3845787298"/>
                    </a:ext>
                  </a:extLst>
                </a:gridCol>
                <a:gridCol w="1682496">
                  <a:extLst>
                    <a:ext uri="{9D8B030D-6E8A-4147-A177-3AD203B41FA5}">
                      <a16:colId xmlns:a16="http://schemas.microsoft.com/office/drawing/2014/main" val="2814079302"/>
                    </a:ext>
                  </a:extLst>
                </a:gridCol>
                <a:gridCol w="1089154">
                  <a:extLst>
                    <a:ext uri="{9D8B030D-6E8A-4147-A177-3AD203B41FA5}">
                      <a16:colId xmlns:a16="http://schemas.microsoft.com/office/drawing/2014/main" val="2470782181"/>
                    </a:ext>
                  </a:extLst>
                </a:gridCol>
              </a:tblGrid>
              <a:tr h="370840">
                <a:tc>
                  <a:txBody>
                    <a:bodyPr/>
                    <a:lstStyle/>
                    <a:p>
                      <a:pPr algn="ctr"/>
                      <a:r>
                        <a:rPr lang="en-US" dirty="0">
                          <a:solidFill>
                            <a:schemeClr val="tx1"/>
                          </a:solidFill>
                        </a:rPr>
                        <a:t>Request ID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Source Address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Destination Address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Source </a:t>
                      </a:r>
                      <a:r>
                        <a:rPr lang="en-US" dirty="0" err="1">
                          <a:solidFill>
                            <a:schemeClr val="tx1"/>
                          </a:solidFill>
                        </a:rPr>
                        <a:t>SeqNo</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Destination</a:t>
                      </a:r>
                      <a:br>
                        <a:rPr lang="en-US" dirty="0">
                          <a:solidFill>
                            <a:schemeClr val="tx1"/>
                          </a:solidFill>
                        </a:rPr>
                      </a:br>
                      <a:r>
                        <a:rPr lang="en-US" dirty="0" err="1">
                          <a:solidFill>
                            <a:schemeClr val="tx1"/>
                          </a:solidFill>
                        </a:rPr>
                        <a:t>SeqNo</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Hop Count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41338477"/>
                  </a:ext>
                </a:extLst>
              </a:tr>
              <a:tr h="370840">
                <a:tc>
                  <a:txBody>
                    <a:bodyPr/>
                    <a:lstStyle/>
                    <a:p>
                      <a:pPr algn="ctr"/>
                      <a:r>
                        <a:rPr lang="en-US"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F</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3813434692"/>
                  </a:ext>
                </a:extLst>
              </a:tr>
            </a:tbl>
          </a:graphicData>
        </a:graphic>
      </p:graphicFrame>
      <p:sp>
        <p:nvSpPr>
          <p:cNvPr id="21" name="TextBox 20">
            <a:extLst>
              <a:ext uri="{FF2B5EF4-FFF2-40B4-BE49-F238E27FC236}">
                <a16:creationId xmlns:a16="http://schemas.microsoft.com/office/drawing/2014/main" id="{E7688FD6-8B45-4A49-A907-A76C7F1FF383}"/>
              </a:ext>
            </a:extLst>
          </p:cNvPr>
          <p:cNvSpPr txBox="1"/>
          <p:nvPr/>
        </p:nvSpPr>
        <p:spPr>
          <a:xfrm>
            <a:off x="713256" y="2524052"/>
            <a:ext cx="10405847" cy="1015663"/>
          </a:xfrm>
          <a:prstGeom prst="rect">
            <a:avLst/>
          </a:prstGeom>
          <a:noFill/>
        </p:spPr>
        <p:txBody>
          <a:bodyPr wrap="square" rtlCol="0">
            <a:spAutoFit/>
          </a:bodyPr>
          <a:lstStyle/>
          <a:p>
            <a:r>
              <a:rPr lang="en-US" sz="2000" dirty="0"/>
              <a:t>C and E repeat this process with Hop Count 3 (but everyone ignores them)</a:t>
            </a:r>
          </a:p>
          <a:p>
            <a:pPr marL="342900" indent="-342900">
              <a:buFont typeface="Arial" panose="020B0604020202020204" pitchFamily="34" charset="0"/>
              <a:buChar char="•"/>
            </a:pPr>
            <a:r>
              <a:rPr lang="en-US" sz="2000" dirty="0"/>
              <a:t>They go one-at-a-time, but I’m getting tired of drawing these</a:t>
            </a:r>
          </a:p>
          <a:p>
            <a:pPr marL="342900" indent="-342900">
              <a:buFont typeface="Arial" panose="020B0604020202020204" pitchFamily="34" charset="0"/>
              <a:buChar char="•"/>
            </a:pPr>
            <a:r>
              <a:rPr lang="en-US" sz="2000" dirty="0"/>
              <a:t>Actually, they’re in contention with the response from F</a:t>
            </a:r>
          </a:p>
        </p:txBody>
      </p:sp>
    </p:spTree>
    <p:extLst>
      <p:ext uri="{BB962C8B-B14F-4D97-AF65-F5344CB8AC3E}">
        <p14:creationId xmlns:p14="http://schemas.microsoft.com/office/powerpoint/2010/main" val="201738750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9059E-769B-4862-B9F8-D0B2E3E09D6B}"/>
              </a:ext>
            </a:extLst>
          </p:cNvPr>
          <p:cNvSpPr>
            <a:spLocks noGrp="1"/>
          </p:cNvSpPr>
          <p:nvPr>
            <p:ph type="title"/>
          </p:nvPr>
        </p:nvSpPr>
        <p:spPr>
          <a:xfrm>
            <a:off x="709247" y="18255"/>
            <a:ext cx="10515600" cy="1325563"/>
          </a:xfrm>
        </p:spPr>
        <p:txBody>
          <a:bodyPr/>
          <a:lstStyle/>
          <a:p>
            <a:r>
              <a:rPr lang="en-US" dirty="0"/>
              <a:t>AODV Route Response (RREP)</a:t>
            </a:r>
          </a:p>
        </p:txBody>
      </p:sp>
      <p:sp>
        <p:nvSpPr>
          <p:cNvPr id="3" name="Content Placeholder 2">
            <a:extLst>
              <a:ext uri="{FF2B5EF4-FFF2-40B4-BE49-F238E27FC236}">
                <a16:creationId xmlns:a16="http://schemas.microsoft.com/office/drawing/2014/main" id="{A2B1D253-C593-437C-A70C-55A267A1235B}"/>
              </a:ext>
            </a:extLst>
          </p:cNvPr>
          <p:cNvSpPr>
            <a:spLocks noGrp="1"/>
          </p:cNvSpPr>
          <p:nvPr>
            <p:ph idx="1"/>
          </p:nvPr>
        </p:nvSpPr>
        <p:spPr/>
        <p:txBody>
          <a:bodyPr>
            <a:normAutofit/>
          </a:bodyPr>
          <a:lstStyle/>
          <a:p>
            <a:endParaRPr lang="en-US" dirty="0">
              <a:latin typeface="+mj-lt"/>
            </a:endParaRPr>
          </a:p>
          <a:p>
            <a:r>
              <a:rPr lang="en-US" dirty="0">
                <a:latin typeface="+mj-lt"/>
              </a:rPr>
              <a:t>Reply is sent unicast back to the source via newly constructed route</a:t>
            </a:r>
          </a:p>
          <a:p>
            <a:pPr lvl="1"/>
            <a:r>
              <a:rPr lang="en-US" dirty="0">
                <a:latin typeface="+mj-lt"/>
              </a:rPr>
              <a:t>Each node along the way already knows the route back</a:t>
            </a:r>
          </a:p>
          <a:p>
            <a:r>
              <a:rPr lang="en-US" dirty="0">
                <a:latin typeface="+mj-lt"/>
              </a:rPr>
              <a:t>Includes most recent destination sequence number as a sense of recency</a:t>
            </a:r>
          </a:p>
          <a:p>
            <a:pPr lvl="1"/>
            <a:r>
              <a:rPr lang="en-US" dirty="0">
                <a:latin typeface="+mj-lt"/>
              </a:rPr>
              <a:t>No need for source sequence number anymore</a:t>
            </a:r>
          </a:p>
          <a:p>
            <a:pPr lvl="1"/>
            <a:endParaRPr lang="en-US" dirty="0"/>
          </a:p>
        </p:txBody>
      </p:sp>
      <p:sp>
        <p:nvSpPr>
          <p:cNvPr id="4" name="Slide Number Placeholder 3">
            <a:extLst>
              <a:ext uri="{FF2B5EF4-FFF2-40B4-BE49-F238E27FC236}">
                <a16:creationId xmlns:a16="http://schemas.microsoft.com/office/drawing/2014/main" id="{3D580A42-57DA-465E-B781-65F3C7BDD4C3}"/>
              </a:ext>
            </a:extLst>
          </p:cNvPr>
          <p:cNvSpPr>
            <a:spLocks noGrp="1"/>
          </p:cNvSpPr>
          <p:nvPr>
            <p:ph type="sldNum" sz="quarter" idx="12"/>
          </p:nvPr>
        </p:nvSpPr>
        <p:spPr/>
        <p:txBody>
          <a:bodyPr/>
          <a:lstStyle/>
          <a:p>
            <a:fld id="{0778C724-3839-4D76-A707-B4C23905D055}" type="slidenum">
              <a:rPr lang="en-US" smtClean="0"/>
              <a:t>77</a:t>
            </a:fld>
            <a:endParaRPr lang="en-US"/>
          </a:p>
        </p:txBody>
      </p:sp>
      <p:graphicFrame>
        <p:nvGraphicFramePr>
          <p:cNvPr id="5" name="Table 5">
            <a:extLst>
              <a:ext uri="{FF2B5EF4-FFF2-40B4-BE49-F238E27FC236}">
                <a16:creationId xmlns:a16="http://schemas.microsoft.com/office/drawing/2014/main" id="{6D228385-DFC3-46D3-A28D-8831FC280761}"/>
              </a:ext>
            </a:extLst>
          </p:cNvPr>
          <p:cNvGraphicFramePr>
            <a:graphicFrameLocks noGrp="1"/>
          </p:cNvGraphicFramePr>
          <p:nvPr/>
        </p:nvGraphicFramePr>
        <p:xfrm>
          <a:off x="2029993" y="992378"/>
          <a:ext cx="5709923" cy="640080"/>
        </p:xfrm>
        <a:graphic>
          <a:graphicData uri="http://schemas.openxmlformats.org/drawingml/2006/table">
            <a:tbl>
              <a:tblPr>
                <a:tableStyleId>{073A0DAA-6AF3-43AB-8588-CEC1D06C72B9}</a:tableStyleId>
              </a:tblPr>
              <a:tblGrid>
                <a:gridCol w="1304544">
                  <a:extLst>
                    <a:ext uri="{9D8B030D-6E8A-4147-A177-3AD203B41FA5}">
                      <a16:colId xmlns:a16="http://schemas.microsoft.com/office/drawing/2014/main" val="1238514775"/>
                    </a:ext>
                  </a:extLst>
                </a:gridCol>
                <a:gridCol w="1633729">
                  <a:extLst>
                    <a:ext uri="{9D8B030D-6E8A-4147-A177-3AD203B41FA5}">
                      <a16:colId xmlns:a16="http://schemas.microsoft.com/office/drawing/2014/main" val="2103654370"/>
                    </a:ext>
                  </a:extLst>
                </a:gridCol>
                <a:gridCol w="1682496">
                  <a:extLst>
                    <a:ext uri="{9D8B030D-6E8A-4147-A177-3AD203B41FA5}">
                      <a16:colId xmlns:a16="http://schemas.microsoft.com/office/drawing/2014/main" val="2814079302"/>
                    </a:ext>
                  </a:extLst>
                </a:gridCol>
                <a:gridCol w="1089154">
                  <a:extLst>
                    <a:ext uri="{9D8B030D-6E8A-4147-A177-3AD203B41FA5}">
                      <a16:colId xmlns:a16="http://schemas.microsoft.com/office/drawing/2014/main" val="2470782181"/>
                    </a:ext>
                  </a:extLst>
                </a:gridCol>
              </a:tblGrid>
              <a:tr h="370840">
                <a:tc>
                  <a:txBody>
                    <a:bodyPr/>
                    <a:lstStyle/>
                    <a:p>
                      <a:pPr algn="ctr"/>
                      <a:r>
                        <a:rPr lang="en-US" dirty="0">
                          <a:solidFill>
                            <a:schemeClr val="tx1"/>
                          </a:solidFill>
                        </a:rPr>
                        <a:t>Source Address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Destination Address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Destination</a:t>
                      </a:r>
                      <a:br>
                        <a:rPr lang="en-US" dirty="0">
                          <a:solidFill>
                            <a:schemeClr val="tx1"/>
                          </a:solidFill>
                        </a:rPr>
                      </a:br>
                      <a:r>
                        <a:rPr lang="en-US" dirty="0" err="1">
                          <a:solidFill>
                            <a:schemeClr val="tx1"/>
                          </a:solidFill>
                        </a:rPr>
                        <a:t>SeqNo</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Hop Count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41338477"/>
                  </a:ext>
                </a:extLst>
              </a:tr>
            </a:tbl>
          </a:graphicData>
        </a:graphic>
      </p:graphicFrame>
    </p:spTree>
    <p:extLst>
      <p:ext uri="{BB962C8B-B14F-4D97-AF65-F5344CB8AC3E}">
        <p14:creationId xmlns:p14="http://schemas.microsoft.com/office/powerpoint/2010/main" val="107838959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B3D5C-6407-4E7C-84CC-363B0926CF03}"/>
              </a:ext>
            </a:extLst>
          </p:cNvPr>
          <p:cNvSpPr>
            <a:spLocks noGrp="1"/>
          </p:cNvSpPr>
          <p:nvPr>
            <p:ph type="title"/>
          </p:nvPr>
        </p:nvSpPr>
        <p:spPr/>
        <p:txBody>
          <a:bodyPr/>
          <a:lstStyle/>
          <a:p>
            <a:r>
              <a:rPr lang="en-US" dirty="0"/>
              <a:t>Example AODV RREP (F to A)</a:t>
            </a:r>
          </a:p>
        </p:txBody>
      </p:sp>
      <p:sp>
        <p:nvSpPr>
          <p:cNvPr id="4" name="Slide Number Placeholder 3">
            <a:extLst>
              <a:ext uri="{FF2B5EF4-FFF2-40B4-BE49-F238E27FC236}">
                <a16:creationId xmlns:a16="http://schemas.microsoft.com/office/drawing/2014/main" id="{528FC18D-0C85-4D81-A3AD-D4C8A61D12E7}"/>
              </a:ext>
            </a:extLst>
          </p:cNvPr>
          <p:cNvSpPr>
            <a:spLocks noGrp="1"/>
          </p:cNvSpPr>
          <p:nvPr>
            <p:ph type="sldNum" sz="quarter" idx="12"/>
          </p:nvPr>
        </p:nvSpPr>
        <p:spPr/>
        <p:txBody>
          <a:bodyPr/>
          <a:lstStyle/>
          <a:p>
            <a:fld id="{0778C724-3839-4D76-A707-B4C23905D055}" type="slidenum">
              <a:rPr lang="en-US" smtClean="0"/>
              <a:t>78</a:t>
            </a:fld>
            <a:endParaRPr lang="en-US"/>
          </a:p>
        </p:txBody>
      </p:sp>
      <p:sp>
        <p:nvSpPr>
          <p:cNvPr id="5" name="Oval 4">
            <a:extLst>
              <a:ext uri="{FF2B5EF4-FFF2-40B4-BE49-F238E27FC236}">
                <a16:creationId xmlns:a16="http://schemas.microsoft.com/office/drawing/2014/main" id="{377D8367-EC67-41E1-9B53-A17EC2BA6736}"/>
              </a:ext>
            </a:extLst>
          </p:cNvPr>
          <p:cNvSpPr/>
          <p:nvPr/>
        </p:nvSpPr>
        <p:spPr>
          <a:xfrm>
            <a:off x="3621024" y="4490298"/>
            <a:ext cx="694944" cy="69494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A</a:t>
            </a:r>
          </a:p>
        </p:txBody>
      </p:sp>
      <p:sp>
        <p:nvSpPr>
          <p:cNvPr id="6" name="Oval 5">
            <a:extLst>
              <a:ext uri="{FF2B5EF4-FFF2-40B4-BE49-F238E27FC236}">
                <a16:creationId xmlns:a16="http://schemas.microsoft.com/office/drawing/2014/main" id="{66B5AD08-7E8F-46AD-BF7A-B80F8E9AC7BE}"/>
              </a:ext>
            </a:extLst>
          </p:cNvPr>
          <p:cNvSpPr/>
          <p:nvPr/>
        </p:nvSpPr>
        <p:spPr>
          <a:xfrm>
            <a:off x="4518752" y="3567090"/>
            <a:ext cx="694944" cy="694944"/>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B</a:t>
            </a:r>
          </a:p>
        </p:txBody>
      </p:sp>
      <p:sp>
        <p:nvSpPr>
          <p:cNvPr id="7" name="Oval 6">
            <a:extLst>
              <a:ext uri="{FF2B5EF4-FFF2-40B4-BE49-F238E27FC236}">
                <a16:creationId xmlns:a16="http://schemas.microsoft.com/office/drawing/2014/main" id="{62FD6D92-6A4D-464F-BE81-9486704E5613}"/>
              </a:ext>
            </a:extLst>
          </p:cNvPr>
          <p:cNvSpPr/>
          <p:nvPr/>
        </p:nvSpPr>
        <p:spPr>
          <a:xfrm>
            <a:off x="6335464" y="3574116"/>
            <a:ext cx="694944" cy="694944"/>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C</a:t>
            </a:r>
          </a:p>
        </p:txBody>
      </p:sp>
      <p:sp>
        <p:nvSpPr>
          <p:cNvPr id="8" name="Oval 7">
            <a:extLst>
              <a:ext uri="{FF2B5EF4-FFF2-40B4-BE49-F238E27FC236}">
                <a16:creationId xmlns:a16="http://schemas.microsoft.com/office/drawing/2014/main" id="{367AA9F2-EFF3-49F5-B561-D21922D2F890}"/>
              </a:ext>
            </a:extLst>
          </p:cNvPr>
          <p:cNvSpPr/>
          <p:nvPr/>
        </p:nvSpPr>
        <p:spPr>
          <a:xfrm>
            <a:off x="5416480" y="4509258"/>
            <a:ext cx="694944" cy="694944"/>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D</a:t>
            </a:r>
          </a:p>
        </p:txBody>
      </p:sp>
      <p:sp>
        <p:nvSpPr>
          <p:cNvPr id="9" name="Oval 8">
            <a:extLst>
              <a:ext uri="{FF2B5EF4-FFF2-40B4-BE49-F238E27FC236}">
                <a16:creationId xmlns:a16="http://schemas.microsoft.com/office/drawing/2014/main" id="{870BD7A9-06C0-4069-AD49-D6B93949F9F7}"/>
              </a:ext>
            </a:extLst>
          </p:cNvPr>
          <p:cNvSpPr/>
          <p:nvPr/>
        </p:nvSpPr>
        <p:spPr>
          <a:xfrm>
            <a:off x="6629792" y="5477256"/>
            <a:ext cx="694944" cy="694944"/>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E</a:t>
            </a:r>
          </a:p>
        </p:txBody>
      </p:sp>
      <p:sp>
        <p:nvSpPr>
          <p:cNvPr id="10" name="Oval 9">
            <a:extLst>
              <a:ext uri="{FF2B5EF4-FFF2-40B4-BE49-F238E27FC236}">
                <a16:creationId xmlns:a16="http://schemas.microsoft.com/office/drawing/2014/main" id="{683D8175-BAE1-4776-8BDA-C9A253339354}"/>
              </a:ext>
            </a:extLst>
          </p:cNvPr>
          <p:cNvSpPr/>
          <p:nvPr/>
        </p:nvSpPr>
        <p:spPr>
          <a:xfrm>
            <a:off x="7847620" y="4498254"/>
            <a:ext cx="694944" cy="694944"/>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F</a:t>
            </a:r>
          </a:p>
        </p:txBody>
      </p:sp>
      <p:cxnSp>
        <p:nvCxnSpPr>
          <p:cNvPr id="11" name="Straight Connector 10">
            <a:extLst>
              <a:ext uri="{FF2B5EF4-FFF2-40B4-BE49-F238E27FC236}">
                <a16:creationId xmlns:a16="http://schemas.microsoft.com/office/drawing/2014/main" id="{4943847C-D8E7-45FD-BE14-AE3316538396}"/>
              </a:ext>
            </a:extLst>
          </p:cNvPr>
          <p:cNvCxnSpPr>
            <a:cxnSpLocks/>
            <a:stCxn id="5" idx="7"/>
            <a:endCxn id="6" idx="3"/>
          </p:cNvCxnSpPr>
          <p:nvPr/>
        </p:nvCxnSpPr>
        <p:spPr>
          <a:xfrm flipV="1">
            <a:off x="4214196" y="4160262"/>
            <a:ext cx="406328" cy="431808"/>
          </a:xfrm>
          <a:prstGeom prst="line">
            <a:avLst/>
          </a:prstGeom>
          <a:ln w="38100">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A5F9F8E-9973-4BAB-B759-8E25439BFA24}"/>
              </a:ext>
            </a:extLst>
          </p:cNvPr>
          <p:cNvCxnSpPr>
            <a:cxnSpLocks/>
            <a:stCxn id="6" idx="6"/>
            <a:endCxn id="7" idx="2"/>
          </p:cNvCxnSpPr>
          <p:nvPr/>
        </p:nvCxnSpPr>
        <p:spPr>
          <a:xfrm>
            <a:off x="5213696" y="3914562"/>
            <a:ext cx="1121768" cy="7026"/>
          </a:xfrm>
          <a:prstGeom prst="line">
            <a:avLst/>
          </a:prstGeom>
          <a:ln w="38100">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86E0C095-60B6-4C38-B959-8AAF94CFE8DF}"/>
              </a:ext>
            </a:extLst>
          </p:cNvPr>
          <p:cNvCxnSpPr>
            <a:cxnSpLocks/>
            <a:stCxn id="6" idx="5"/>
            <a:endCxn id="8" idx="1"/>
          </p:cNvCxnSpPr>
          <p:nvPr/>
        </p:nvCxnSpPr>
        <p:spPr>
          <a:xfrm>
            <a:off x="5111924" y="4160262"/>
            <a:ext cx="406328" cy="450768"/>
          </a:xfrm>
          <a:prstGeom prst="line">
            <a:avLst/>
          </a:prstGeom>
          <a:ln w="38100">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93F3C4F-1670-4DC9-B0F1-641BC05B1D58}"/>
              </a:ext>
            </a:extLst>
          </p:cNvPr>
          <p:cNvCxnSpPr>
            <a:cxnSpLocks/>
            <a:stCxn id="7" idx="3"/>
            <a:endCxn id="8" idx="7"/>
          </p:cNvCxnSpPr>
          <p:nvPr/>
        </p:nvCxnSpPr>
        <p:spPr>
          <a:xfrm flipH="1">
            <a:off x="6009652" y="4167288"/>
            <a:ext cx="427584" cy="443742"/>
          </a:xfrm>
          <a:prstGeom prst="line">
            <a:avLst/>
          </a:prstGeom>
          <a:ln w="38100">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D236BE6-FB0D-42D0-8A70-D292FCEC349D}"/>
              </a:ext>
            </a:extLst>
          </p:cNvPr>
          <p:cNvCxnSpPr>
            <a:cxnSpLocks/>
            <a:stCxn id="7" idx="6"/>
            <a:endCxn id="10" idx="1"/>
          </p:cNvCxnSpPr>
          <p:nvPr/>
        </p:nvCxnSpPr>
        <p:spPr>
          <a:xfrm>
            <a:off x="7030408" y="3921588"/>
            <a:ext cx="918984" cy="678438"/>
          </a:xfrm>
          <a:prstGeom prst="line">
            <a:avLst/>
          </a:prstGeom>
          <a:ln w="38100">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CA49261-4E2E-4415-A7EF-A7EB7232501A}"/>
              </a:ext>
            </a:extLst>
          </p:cNvPr>
          <p:cNvCxnSpPr>
            <a:cxnSpLocks/>
            <a:stCxn id="8" idx="6"/>
            <a:endCxn id="10" idx="2"/>
          </p:cNvCxnSpPr>
          <p:nvPr/>
        </p:nvCxnSpPr>
        <p:spPr>
          <a:xfrm flipV="1">
            <a:off x="6111424" y="4845726"/>
            <a:ext cx="1736196" cy="11004"/>
          </a:xfrm>
          <a:prstGeom prst="line">
            <a:avLst/>
          </a:prstGeom>
          <a:ln w="38100">
            <a:solidFill>
              <a:srgbClr val="C00000"/>
            </a:solidFill>
            <a:prstDash val="solid"/>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7B2A42C2-C9F1-48CB-A287-493689FCBB48}"/>
              </a:ext>
            </a:extLst>
          </p:cNvPr>
          <p:cNvCxnSpPr>
            <a:cxnSpLocks/>
            <a:stCxn id="8" idx="5"/>
            <a:endCxn id="9" idx="1"/>
          </p:cNvCxnSpPr>
          <p:nvPr/>
        </p:nvCxnSpPr>
        <p:spPr>
          <a:xfrm>
            <a:off x="6009652" y="5102430"/>
            <a:ext cx="721912" cy="476598"/>
          </a:xfrm>
          <a:prstGeom prst="line">
            <a:avLst/>
          </a:prstGeom>
          <a:ln w="38100">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B6CC521-BD88-4BED-A8AA-E47344AEBCD9}"/>
              </a:ext>
            </a:extLst>
          </p:cNvPr>
          <p:cNvCxnSpPr>
            <a:cxnSpLocks/>
            <a:stCxn id="10" idx="3"/>
            <a:endCxn id="9" idx="7"/>
          </p:cNvCxnSpPr>
          <p:nvPr/>
        </p:nvCxnSpPr>
        <p:spPr>
          <a:xfrm flipH="1">
            <a:off x="7222964" y="5091426"/>
            <a:ext cx="726428" cy="487602"/>
          </a:xfrm>
          <a:prstGeom prst="line">
            <a:avLst/>
          </a:prstGeom>
          <a:ln w="38100">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1BD6F586-0B50-4B38-91B9-0A94D9F84C34}"/>
              </a:ext>
            </a:extLst>
          </p:cNvPr>
          <p:cNvCxnSpPr>
            <a:cxnSpLocks/>
            <a:stCxn id="5" idx="6"/>
            <a:endCxn id="8" idx="2"/>
          </p:cNvCxnSpPr>
          <p:nvPr/>
        </p:nvCxnSpPr>
        <p:spPr>
          <a:xfrm>
            <a:off x="4315968" y="4837770"/>
            <a:ext cx="1100512" cy="18960"/>
          </a:xfrm>
          <a:prstGeom prst="line">
            <a:avLst/>
          </a:prstGeom>
          <a:ln w="38100">
            <a:solidFill>
              <a:srgbClr val="C00000"/>
            </a:solidFill>
            <a:prstDash val="solid"/>
            <a:headEnd type="arrow" w="med" len="med"/>
            <a:tailEnd type="none" w="med" len="med"/>
          </a:ln>
        </p:spPr>
        <p:style>
          <a:lnRef idx="1">
            <a:schemeClr val="accent1"/>
          </a:lnRef>
          <a:fillRef idx="0">
            <a:schemeClr val="accent1"/>
          </a:fillRef>
          <a:effectRef idx="0">
            <a:schemeClr val="accent1"/>
          </a:effectRef>
          <a:fontRef idx="minor">
            <a:schemeClr val="tx1"/>
          </a:fontRef>
        </p:style>
      </p:cxnSp>
      <p:graphicFrame>
        <p:nvGraphicFramePr>
          <p:cNvPr id="20" name="Table 5">
            <a:extLst>
              <a:ext uri="{FF2B5EF4-FFF2-40B4-BE49-F238E27FC236}">
                <a16:creationId xmlns:a16="http://schemas.microsoft.com/office/drawing/2014/main" id="{33A2761E-8956-4002-BBB0-5146EC3B5B77}"/>
              </a:ext>
            </a:extLst>
          </p:cNvPr>
          <p:cNvGraphicFramePr>
            <a:graphicFrameLocks noGrp="1"/>
          </p:cNvGraphicFramePr>
          <p:nvPr/>
        </p:nvGraphicFramePr>
        <p:xfrm>
          <a:off x="713257" y="1224702"/>
          <a:ext cx="5709923" cy="1010920"/>
        </p:xfrm>
        <a:graphic>
          <a:graphicData uri="http://schemas.openxmlformats.org/drawingml/2006/table">
            <a:tbl>
              <a:tblPr>
                <a:tableStyleId>{073A0DAA-6AF3-43AB-8588-CEC1D06C72B9}</a:tableStyleId>
              </a:tblPr>
              <a:tblGrid>
                <a:gridCol w="1304544">
                  <a:extLst>
                    <a:ext uri="{9D8B030D-6E8A-4147-A177-3AD203B41FA5}">
                      <a16:colId xmlns:a16="http://schemas.microsoft.com/office/drawing/2014/main" val="1238514775"/>
                    </a:ext>
                  </a:extLst>
                </a:gridCol>
                <a:gridCol w="1633729">
                  <a:extLst>
                    <a:ext uri="{9D8B030D-6E8A-4147-A177-3AD203B41FA5}">
                      <a16:colId xmlns:a16="http://schemas.microsoft.com/office/drawing/2014/main" val="2103654370"/>
                    </a:ext>
                  </a:extLst>
                </a:gridCol>
                <a:gridCol w="1682496">
                  <a:extLst>
                    <a:ext uri="{9D8B030D-6E8A-4147-A177-3AD203B41FA5}">
                      <a16:colId xmlns:a16="http://schemas.microsoft.com/office/drawing/2014/main" val="2814079302"/>
                    </a:ext>
                  </a:extLst>
                </a:gridCol>
                <a:gridCol w="1089154">
                  <a:extLst>
                    <a:ext uri="{9D8B030D-6E8A-4147-A177-3AD203B41FA5}">
                      <a16:colId xmlns:a16="http://schemas.microsoft.com/office/drawing/2014/main" val="2470782181"/>
                    </a:ext>
                  </a:extLst>
                </a:gridCol>
              </a:tblGrid>
              <a:tr h="370840">
                <a:tc>
                  <a:txBody>
                    <a:bodyPr/>
                    <a:lstStyle/>
                    <a:p>
                      <a:pPr algn="ctr"/>
                      <a:r>
                        <a:rPr lang="en-US" dirty="0">
                          <a:solidFill>
                            <a:schemeClr val="tx1"/>
                          </a:solidFill>
                        </a:rPr>
                        <a:t>Source Address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Destination Address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Destination</a:t>
                      </a:r>
                      <a:br>
                        <a:rPr lang="en-US" dirty="0">
                          <a:solidFill>
                            <a:schemeClr val="tx1"/>
                          </a:solidFill>
                        </a:rPr>
                      </a:br>
                      <a:r>
                        <a:rPr lang="en-US" dirty="0" err="1">
                          <a:solidFill>
                            <a:schemeClr val="tx1"/>
                          </a:solidFill>
                        </a:rPr>
                        <a:t>SeqNo</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Hop Count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41338477"/>
                  </a:ext>
                </a:extLst>
              </a:tr>
              <a:tr h="370840">
                <a:tc>
                  <a:txBody>
                    <a:bodyPr/>
                    <a:lstStyle/>
                    <a:p>
                      <a:pPr algn="ctr"/>
                      <a:r>
                        <a:rPr lang="en-US" dirty="0">
                          <a:solidFill>
                            <a:schemeClr val="tx1"/>
                          </a:solidFill>
                        </a:rPr>
                        <a:t>F</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13434692"/>
                  </a:ext>
                </a:extLst>
              </a:tr>
            </a:tbl>
          </a:graphicData>
        </a:graphic>
      </p:graphicFrame>
      <p:sp>
        <p:nvSpPr>
          <p:cNvPr id="21" name="TextBox 20">
            <a:extLst>
              <a:ext uri="{FF2B5EF4-FFF2-40B4-BE49-F238E27FC236}">
                <a16:creationId xmlns:a16="http://schemas.microsoft.com/office/drawing/2014/main" id="{E7688FD6-8B45-4A49-A907-A76C7F1FF383}"/>
              </a:ext>
            </a:extLst>
          </p:cNvPr>
          <p:cNvSpPr txBox="1"/>
          <p:nvPr/>
        </p:nvSpPr>
        <p:spPr>
          <a:xfrm>
            <a:off x="713256" y="2524052"/>
            <a:ext cx="10405847" cy="707886"/>
          </a:xfrm>
          <a:prstGeom prst="rect">
            <a:avLst/>
          </a:prstGeom>
          <a:noFill/>
        </p:spPr>
        <p:txBody>
          <a:bodyPr wrap="square" rtlCol="0">
            <a:spAutoFit/>
          </a:bodyPr>
          <a:lstStyle/>
          <a:p>
            <a:r>
              <a:rPr lang="en-US" sz="2000" dirty="0"/>
              <a:t>F sends response back to A via D</a:t>
            </a:r>
          </a:p>
          <a:p>
            <a:r>
              <a:rPr lang="en-US" sz="2000" dirty="0"/>
              <a:t>D opportunistically adds a routing table entry for F</a:t>
            </a:r>
          </a:p>
        </p:txBody>
      </p:sp>
    </p:spTree>
    <p:extLst>
      <p:ext uri="{BB962C8B-B14F-4D97-AF65-F5344CB8AC3E}">
        <p14:creationId xmlns:p14="http://schemas.microsoft.com/office/powerpoint/2010/main" val="216040370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58CFA-B9CD-41F5-B716-29035438A73F}"/>
              </a:ext>
            </a:extLst>
          </p:cNvPr>
          <p:cNvSpPr>
            <a:spLocks noGrp="1"/>
          </p:cNvSpPr>
          <p:nvPr>
            <p:ph type="title"/>
          </p:nvPr>
        </p:nvSpPr>
        <p:spPr/>
        <p:txBody>
          <a:bodyPr/>
          <a:lstStyle/>
          <a:p>
            <a:r>
              <a:rPr lang="en-US" dirty="0"/>
              <a:t>RREP optimization</a:t>
            </a:r>
          </a:p>
        </p:txBody>
      </p:sp>
      <p:sp>
        <p:nvSpPr>
          <p:cNvPr id="3" name="Content Placeholder 2">
            <a:extLst>
              <a:ext uri="{FF2B5EF4-FFF2-40B4-BE49-F238E27FC236}">
                <a16:creationId xmlns:a16="http://schemas.microsoft.com/office/drawing/2014/main" id="{A11F9B67-A781-4A80-A968-564F57BDB477}"/>
              </a:ext>
            </a:extLst>
          </p:cNvPr>
          <p:cNvSpPr>
            <a:spLocks noGrp="1"/>
          </p:cNvSpPr>
          <p:nvPr>
            <p:ph idx="1"/>
          </p:nvPr>
        </p:nvSpPr>
        <p:spPr/>
        <p:txBody>
          <a:bodyPr/>
          <a:lstStyle/>
          <a:p>
            <a:r>
              <a:rPr lang="en-US" dirty="0"/>
              <a:t>An intermediate node responds with RREP if it has a path to destination with a more recent Destination sequence number</a:t>
            </a:r>
          </a:p>
          <a:p>
            <a:pPr lvl="1"/>
            <a:r>
              <a:rPr lang="en-US" dirty="0"/>
              <a:t>Source may get multiple RREP responses with different recency and hop counts</a:t>
            </a:r>
          </a:p>
          <a:p>
            <a:endParaRPr lang="en-US" dirty="0"/>
          </a:p>
          <a:p>
            <a:r>
              <a:rPr lang="en-US" dirty="0"/>
              <a:t>Note: we’re optimizing for some combination of most recent and lowest hop count</a:t>
            </a:r>
          </a:p>
        </p:txBody>
      </p:sp>
      <p:sp>
        <p:nvSpPr>
          <p:cNvPr id="4" name="Slide Number Placeholder 3">
            <a:extLst>
              <a:ext uri="{FF2B5EF4-FFF2-40B4-BE49-F238E27FC236}">
                <a16:creationId xmlns:a16="http://schemas.microsoft.com/office/drawing/2014/main" id="{E6D055B0-6083-47A1-9285-48623BE16BF2}"/>
              </a:ext>
            </a:extLst>
          </p:cNvPr>
          <p:cNvSpPr>
            <a:spLocks noGrp="1"/>
          </p:cNvSpPr>
          <p:nvPr>
            <p:ph type="sldNum" sz="quarter" idx="12"/>
          </p:nvPr>
        </p:nvSpPr>
        <p:spPr/>
        <p:txBody>
          <a:bodyPr/>
          <a:lstStyle/>
          <a:p>
            <a:fld id="{0778C724-3839-4D76-A707-B4C23905D055}" type="slidenum">
              <a:rPr lang="en-US" smtClean="0"/>
              <a:t>79</a:t>
            </a:fld>
            <a:endParaRPr lang="en-US"/>
          </a:p>
        </p:txBody>
      </p:sp>
    </p:spTree>
    <p:extLst>
      <p:ext uri="{BB962C8B-B14F-4D97-AF65-F5344CB8AC3E}">
        <p14:creationId xmlns:p14="http://schemas.microsoft.com/office/powerpoint/2010/main" val="31856971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6082" y="288325"/>
            <a:ext cx="7200900" cy="1485900"/>
          </a:xfrm>
        </p:spPr>
        <p:txBody>
          <a:bodyPr/>
          <a:lstStyle/>
          <a:p>
            <a:r>
              <a:rPr lang="en-US" dirty="0" err="1"/>
              <a:t>ContikiMAC</a:t>
            </a:r>
            <a:endParaRPr lang="en-SG" dirty="0"/>
          </a:p>
        </p:txBody>
      </p:sp>
      <p:sp>
        <p:nvSpPr>
          <p:cNvPr id="4" name="Slide Number Placeholder 3"/>
          <p:cNvSpPr>
            <a:spLocks noGrp="1"/>
          </p:cNvSpPr>
          <p:nvPr>
            <p:ph type="sldNum" sz="quarter" idx="12"/>
          </p:nvPr>
        </p:nvSpPr>
        <p:spPr/>
        <p:txBody>
          <a:bodyPr/>
          <a:lstStyle/>
          <a:p>
            <a:fld id="{69E57DC2-970A-4B3E-BB1C-7A09969E49DF}" type="slidenum">
              <a:rPr lang="en-US" smtClean="0">
                <a:solidFill>
                  <a:srgbClr val="191B0E"/>
                </a:solidFill>
              </a:rPr>
              <a:pPr/>
              <a:t>8</a:t>
            </a:fld>
            <a:endParaRPr lang="en-US" dirty="0">
              <a:solidFill>
                <a:srgbClr val="191B0E"/>
              </a:solidFill>
            </a:endParaRPr>
          </a:p>
        </p:txBody>
      </p:sp>
      <p:pic>
        <p:nvPicPr>
          <p:cNvPr id="5" name="Picture 4"/>
          <p:cNvPicPr>
            <a:picLocks noChangeAspect="1"/>
          </p:cNvPicPr>
          <p:nvPr/>
        </p:nvPicPr>
        <p:blipFill>
          <a:blip r:embed="rId2"/>
          <a:stretch>
            <a:fillRect/>
          </a:stretch>
        </p:blipFill>
        <p:spPr>
          <a:xfrm>
            <a:off x="2080291" y="2458638"/>
            <a:ext cx="9273509" cy="4262837"/>
          </a:xfrm>
          <a:prstGeom prst="rect">
            <a:avLst/>
          </a:prstGeom>
        </p:spPr>
      </p:pic>
      <p:sp>
        <p:nvSpPr>
          <p:cNvPr id="6" name="TextBox 5"/>
          <p:cNvSpPr txBox="1"/>
          <p:nvPr/>
        </p:nvSpPr>
        <p:spPr>
          <a:xfrm>
            <a:off x="1206082" y="1630228"/>
            <a:ext cx="10147718" cy="523220"/>
          </a:xfrm>
          <a:prstGeom prst="rect">
            <a:avLst/>
          </a:prstGeom>
          <a:noFill/>
        </p:spPr>
        <p:txBody>
          <a:bodyPr wrap="square" rtlCol="0">
            <a:spAutoFit/>
          </a:bodyPr>
          <a:lstStyle/>
          <a:p>
            <a:r>
              <a:rPr lang="en-US" sz="2800" dirty="0" err="1">
                <a:latin typeface="+mj-lt"/>
              </a:rPr>
              <a:t>ContikiMAC</a:t>
            </a:r>
            <a:r>
              <a:rPr lang="en-US" sz="2800" dirty="0">
                <a:latin typeface="+mj-lt"/>
              </a:rPr>
              <a:t> is the MAC protocol implemented in Contiki OS</a:t>
            </a:r>
          </a:p>
        </p:txBody>
      </p:sp>
    </p:spTree>
    <p:extLst>
      <p:ext uri="{BB962C8B-B14F-4D97-AF65-F5344CB8AC3E}">
        <p14:creationId xmlns:p14="http://schemas.microsoft.com/office/powerpoint/2010/main" val="221603095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458B7-14B2-429B-B2E4-8AE0569B2F3B}"/>
              </a:ext>
            </a:extLst>
          </p:cNvPr>
          <p:cNvSpPr>
            <a:spLocks noGrp="1"/>
          </p:cNvSpPr>
          <p:nvPr>
            <p:ph type="title"/>
          </p:nvPr>
        </p:nvSpPr>
        <p:spPr/>
        <p:txBody>
          <a:bodyPr/>
          <a:lstStyle/>
          <a:p>
            <a:r>
              <a:rPr lang="en-US" dirty="0"/>
              <a:t>Route maintenance in AODV</a:t>
            </a:r>
          </a:p>
        </p:txBody>
      </p:sp>
      <p:sp>
        <p:nvSpPr>
          <p:cNvPr id="3" name="Content Placeholder 2">
            <a:extLst>
              <a:ext uri="{FF2B5EF4-FFF2-40B4-BE49-F238E27FC236}">
                <a16:creationId xmlns:a16="http://schemas.microsoft.com/office/drawing/2014/main" id="{40D61D69-FE4E-4160-AB83-1DB0C72ACF3B}"/>
              </a:ext>
            </a:extLst>
          </p:cNvPr>
          <p:cNvSpPr>
            <a:spLocks noGrp="1"/>
          </p:cNvSpPr>
          <p:nvPr>
            <p:ph idx="1"/>
          </p:nvPr>
        </p:nvSpPr>
        <p:spPr/>
        <p:txBody>
          <a:bodyPr/>
          <a:lstStyle/>
          <a:p>
            <a:r>
              <a:rPr lang="en-US" dirty="0">
                <a:latin typeface="+mj-lt"/>
              </a:rPr>
              <a:t>If a link in the routing table breaks, all active neighbors are informed with Route Error (RERR) messages</a:t>
            </a:r>
          </a:p>
          <a:p>
            <a:pPr lvl="1"/>
            <a:r>
              <a:rPr lang="en-US" dirty="0">
                <a:latin typeface="+mj-lt"/>
              </a:rPr>
              <a:t>After some number of retransmissions and timeouts</a:t>
            </a:r>
          </a:p>
          <a:p>
            <a:pPr lvl="1"/>
            <a:r>
              <a:rPr lang="en-US" dirty="0">
                <a:latin typeface="+mj-lt"/>
              </a:rPr>
              <a:t>RERR contains destination address that broke</a:t>
            </a:r>
          </a:p>
          <a:p>
            <a:pPr lvl="1"/>
            <a:endParaRPr lang="en-US" dirty="0">
              <a:latin typeface="+mj-lt"/>
            </a:endParaRPr>
          </a:p>
          <a:p>
            <a:r>
              <a:rPr lang="en-US" dirty="0">
                <a:latin typeface="+mj-lt"/>
              </a:rPr>
              <a:t>Nodes receiving RERR can start RERQ for destination address</a:t>
            </a:r>
          </a:p>
          <a:p>
            <a:pPr lvl="1"/>
            <a:r>
              <a:rPr lang="en-US" dirty="0">
                <a:latin typeface="+mj-lt"/>
              </a:rPr>
              <a:t>Which lets them find a new path through the network</a:t>
            </a:r>
          </a:p>
          <a:p>
            <a:pPr lvl="1"/>
            <a:r>
              <a:rPr lang="en-US" dirty="0">
                <a:latin typeface="+mj-lt"/>
              </a:rPr>
              <a:t>And updates everyone’s cached next-hops</a:t>
            </a:r>
          </a:p>
        </p:txBody>
      </p:sp>
      <p:sp>
        <p:nvSpPr>
          <p:cNvPr id="4" name="Slide Number Placeholder 3">
            <a:extLst>
              <a:ext uri="{FF2B5EF4-FFF2-40B4-BE49-F238E27FC236}">
                <a16:creationId xmlns:a16="http://schemas.microsoft.com/office/drawing/2014/main" id="{B235CE01-6795-4FCE-A81B-CB664355DFC9}"/>
              </a:ext>
            </a:extLst>
          </p:cNvPr>
          <p:cNvSpPr>
            <a:spLocks noGrp="1"/>
          </p:cNvSpPr>
          <p:nvPr>
            <p:ph type="sldNum" sz="quarter" idx="12"/>
          </p:nvPr>
        </p:nvSpPr>
        <p:spPr/>
        <p:txBody>
          <a:bodyPr/>
          <a:lstStyle/>
          <a:p>
            <a:fld id="{0778C724-3839-4D76-A707-B4C23905D055}" type="slidenum">
              <a:rPr lang="en-US" smtClean="0"/>
              <a:t>80</a:t>
            </a:fld>
            <a:endParaRPr lang="en-US"/>
          </a:p>
        </p:txBody>
      </p:sp>
    </p:spTree>
    <p:extLst>
      <p:ext uri="{BB962C8B-B14F-4D97-AF65-F5344CB8AC3E}">
        <p14:creationId xmlns:p14="http://schemas.microsoft.com/office/powerpoint/2010/main" val="70104276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775B2-6F07-4F75-968F-44376CC1B88B}"/>
              </a:ext>
            </a:extLst>
          </p:cNvPr>
          <p:cNvSpPr>
            <a:spLocks noGrp="1"/>
          </p:cNvSpPr>
          <p:nvPr>
            <p:ph type="title"/>
          </p:nvPr>
        </p:nvSpPr>
        <p:spPr/>
        <p:txBody>
          <a:bodyPr>
            <a:normAutofit/>
          </a:bodyPr>
          <a:lstStyle/>
          <a:p>
            <a:r>
              <a:rPr lang="en-US" dirty="0"/>
              <a:t>Dynamic Source Routing (DSR)</a:t>
            </a:r>
          </a:p>
        </p:txBody>
      </p:sp>
      <p:sp>
        <p:nvSpPr>
          <p:cNvPr id="3" name="Content Placeholder 2">
            <a:extLst>
              <a:ext uri="{FF2B5EF4-FFF2-40B4-BE49-F238E27FC236}">
                <a16:creationId xmlns:a16="http://schemas.microsoft.com/office/drawing/2014/main" id="{1119A964-8F87-458A-9A46-D2A7EBD3AD18}"/>
              </a:ext>
            </a:extLst>
          </p:cNvPr>
          <p:cNvSpPr>
            <a:spLocks noGrp="1"/>
          </p:cNvSpPr>
          <p:nvPr>
            <p:ph idx="1"/>
          </p:nvPr>
        </p:nvSpPr>
        <p:spPr/>
        <p:txBody>
          <a:bodyPr>
            <a:normAutofit fontScale="92500" lnSpcReduction="10000"/>
          </a:bodyPr>
          <a:lstStyle/>
          <a:p>
            <a:r>
              <a:rPr lang="en-US" dirty="0">
                <a:latin typeface="+mj-lt"/>
              </a:rPr>
              <a:t>Another reactive routing technique</a:t>
            </a:r>
          </a:p>
          <a:p>
            <a:pPr lvl="1"/>
            <a:r>
              <a:rPr lang="en-US" dirty="0">
                <a:latin typeface="+mj-lt"/>
              </a:rPr>
              <a:t>Similar design as AODV</a:t>
            </a:r>
          </a:p>
          <a:p>
            <a:pPr lvl="1"/>
            <a:endParaRPr lang="en-US" dirty="0">
              <a:latin typeface="+mj-lt"/>
            </a:endParaRPr>
          </a:p>
          <a:p>
            <a:r>
              <a:rPr lang="en-US" dirty="0">
                <a:latin typeface="+mj-lt"/>
              </a:rPr>
              <a:t>In DSR, routing tables have full route to destination</a:t>
            </a:r>
          </a:p>
          <a:p>
            <a:pPr lvl="1"/>
            <a:r>
              <a:rPr lang="en-US" dirty="0">
                <a:latin typeface="+mj-lt"/>
              </a:rPr>
              <a:t>Each packet transmission includes a list of hops to destination</a:t>
            </a:r>
          </a:p>
          <a:p>
            <a:pPr lvl="1"/>
            <a:r>
              <a:rPr lang="en-US" dirty="0">
                <a:latin typeface="+mj-lt"/>
              </a:rPr>
              <a:t>So the route to an important destination only has to be stored on the source device that cares about it</a:t>
            </a:r>
          </a:p>
          <a:p>
            <a:pPr lvl="1"/>
            <a:r>
              <a:rPr lang="en-US" dirty="0">
                <a:latin typeface="+mj-lt"/>
              </a:rPr>
              <a:t>Intermediate nodes do not need any route storage for that destination</a:t>
            </a:r>
          </a:p>
          <a:p>
            <a:pPr lvl="2"/>
            <a:r>
              <a:rPr lang="en-US" dirty="0">
                <a:latin typeface="+mj-lt"/>
              </a:rPr>
              <a:t>Cost is extra bytes used in each packet for route</a:t>
            </a:r>
          </a:p>
          <a:p>
            <a:pPr lvl="1"/>
            <a:endParaRPr lang="en-US" dirty="0">
              <a:latin typeface="+mj-lt"/>
            </a:endParaRPr>
          </a:p>
          <a:p>
            <a:r>
              <a:rPr lang="en-US" dirty="0">
                <a:latin typeface="+mj-lt"/>
              </a:rPr>
              <a:t>During discovery, all paths are returned by destination</a:t>
            </a:r>
          </a:p>
          <a:p>
            <a:pPr lvl="1"/>
            <a:r>
              <a:rPr lang="en-US" dirty="0">
                <a:latin typeface="+mj-lt"/>
              </a:rPr>
              <a:t>So source gets a full list of possible route choices</a:t>
            </a:r>
          </a:p>
        </p:txBody>
      </p:sp>
      <p:sp>
        <p:nvSpPr>
          <p:cNvPr id="4" name="Slide Number Placeholder 3">
            <a:extLst>
              <a:ext uri="{FF2B5EF4-FFF2-40B4-BE49-F238E27FC236}">
                <a16:creationId xmlns:a16="http://schemas.microsoft.com/office/drawing/2014/main" id="{DE166B13-598A-4079-84F7-6F31AECCF9E3}"/>
              </a:ext>
            </a:extLst>
          </p:cNvPr>
          <p:cNvSpPr>
            <a:spLocks noGrp="1"/>
          </p:cNvSpPr>
          <p:nvPr>
            <p:ph type="sldNum" sz="quarter" idx="12"/>
          </p:nvPr>
        </p:nvSpPr>
        <p:spPr/>
        <p:txBody>
          <a:bodyPr/>
          <a:lstStyle/>
          <a:p>
            <a:fld id="{0778C724-3839-4D76-A707-B4C23905D055}" type="slidenum">
              <a:rPr lang="en-US" smtClean="0"/>
              <a:t>81</a:t>
            </a:fld>
            <a:endParaRPr lang="en-US"/>
          </a:p>
        </p:txBody>
      </p:sp>
    </p:spTree>
    <p:extLst>
      <p:ext uri="{BB962C8B-B14F-4D97-AF65-F5344CB8AC3E}">
        <p14:creationId xmlns:p14="http://schemas.microsoft.com/office/powerpoint/2010/main" val="32349107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68849-3EA5-4FD9-8BDC-D9F6AA7B01BD}"/>
              </a:ext>
            </a:extLst>
          </p:cNvPr>
          <p:cNvSpPr>
            <a:spLocks noGrp="1"/>
          </p:cNvSpPr>
          <p:nvPr>
            <p:ph type="title"/>
          </p:nvPr>
        </p:nvSpPr>
        <p:spPr/>
        <p:txBody>
          <a:bodyPr/>
          <a:lstStyle/>
          <a:p>
            <a:r>
              <a:rPr lang="en-US" dirty="0"/>
              <a:t>Tradeoffs for reactive routing</a:t>
            </a:r>
          </a:p>
        </p:txBody>
      </p:sp>
      <p:sp>
        <p:nvSpPr>
          <p:cNvPr id="3" name="Content Placeholder 2">
            <a:extLst>
              <a:ext uri="{FF2B5EF4-FFF2-40B4-BE49-F238E27FC236}">
                <a16:creationId xmlns:a16="http://schemas.microsoft.com/office/drawing/2014/main" id="{FCDBEB92-08C1-499D-9B01-1E80C0939CD7}"/>
              </a:ext>
            </a:extLst>
          </p:cNvPr>
          <p:cNvSpPr>
            <a:spLocks noGrp="1"/>
          </p:cNvSpPr>
          <p:nvPr>
            <p:ph idx="1"/>
          </p:nvPr>
        </p:nvSpPr>
        <p:spPr/>
        <p:txBody>
          <a:bodyPr/>
          <a:lstStyle/>
          <a:p>
            <a:r>
              <a:rPr lang="en-US" dirty="0"/>
              <a:t>Upside: no transmissions unless there is demand</a:t>
            </a:r>
          </a:p>
          <a:p>
            <a:pPr lvl="1"/>
            <a:r>
              <a:rPr lang="en-US" dirty="0"/>
              <a:t>Routes might appear, disappear, reappear, but no need to update if no one actually wants to transmit anything</a:t>
            </a:r>
          </a:p>
          <a:p>
            <a:pPr lvl="1"/>
            <a:endParaRPr lang="en-US" dirty="0"/>
          </a:p>
          <a:p>
            <a:r>
              <a:rPr lang="en-US" dirty="0"/>
              <a:t>Downside: large, variable delay when actually sending a packet</a:t>
            </a:r>
          </a:p>
          <a:p>
            <a:pPr lvl="1"/>
            <a:r>
              <a:rPr lang="en-US" dirty="0"/>
              <a:t>Full RREQ/RREP protocol before data can actually be sent</a:t>
            </a:r>
          </a:p>
          <a:p>
            <a:pPr lvl="1"/>
            <a:r>
              <a:rPr lang="en-US" dirty="0"/>
              <a:t>Route might have broken at some point</a:t>
            </a:r>
          </a:p>
          <a:p>
            <a:pPr lvl="2"/>
            <a:r>
              <a:rPr lang="en-US" dirty="0"/>
              <a:t>So data will be sent based on cached information</a:t>
            </a:r>
          </a:p>
          <a:p>
            <a:pPr lvl="2"/>
            <a:r>
              <a:rPr lang="en-US" dirty="0"/>
              <a:t>RERR will occur</a:t>
            </a:r>
          </a:p>
          <a:p>
            <a:pPr lvl="2"/>
            <a:r>
              <a:rPr lang="en-US" dirty="0"/>
              <a:t>RREQ/RREP will occur</a:t>
            </a:r>
          </a:p>
          <a:p>
            <a:pPr lvl="2"/>
            <a:r>
              <a:rPr lang="en-US" dirty="0"/>
              <a:t>Then data will be sent again</a:t>
            </a:r>
          </a:p>
        </p:txBody>
      </p:sp>
      <p:sp>
        <p:nvSpPr>
          <p:cNvPr id="4" name="Slide Number Placeholder 3">
            <a:extLst>
              <a:ext uri="{FF2B5EF4-FFF2-40B4-BE49-F238E27FC236}">
                <a16:creationId xmlns:a16="http://schemas.microsoft.com/office/drawing/2014/main" id="{B52C3184-B5BD-4B01-9231-5AF13B6F45AE}"/>
              </a:ext>
            </a:extLst>
          </p:cNvPr>
          <p:cNvSpPr>
            <a:spLocks noGrp="1"/>
          </p:cNvSpPr>
          <p:nvPr>
            <p:ph type="sldNum" sz="quarter" idx="12"/>
          </p:nvPr>
        </p:nvSpPr>
        <p:spPr/>
        <p:txBody>
          <a:bodyPr/>
          <a:lstStyle/>
          <a:p>
            <a:fld id="{0778C724-3839-4D76-A707-B4C23905D055}" type="slidenum">
              <a:rPr lang="en-US" smtClean="0"/>
              <a:t>82</a:t>
            </a:fld>
            <a:endParaRPr lang="en-US"/>
          </a:p>
        </p:txBody>
      </p:sp>
    </p:spTree>
    <p:extLst>
      <p:ext uri="{BB962C8B-B14F-4D97-AF65-F5344CB8AC3E}">
        <p14:creationId xmlns:p14="http://schemas.microsoft.com/office/powerpoint/2010/main" val="283037794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920F2-045D-4548-9B9A-7312C897E5FF}"/>
              </a:ext>
            </a:extLst>
          </p:cNvPr>
          <p:cNvSpPr>
            <a:spLocks noGrp="1"/>
          </p:cNvSpPr>
          <p:nvPr>
            <p:ph type="title"/>
          </p:nvPr>
        </p:nvSpPr>
        <p:spPr/>
        <p:txBody>
          <a:bodyPr/>
          <a:lstStyle/>
          <a:p>
            <a:r>
              <a:rPr lang="en-US" dirty="0"/>
              <a:t>Proactive routing</a:t>
            </a:r>
          </a:p>
        </p:txBody>
      </p:sp>
      <p:sp>
        <p:nvSpPr>
          <p:cNvPr id="3" name="Content Placeholder 2">
            <a:extLst>
              <a:ext uri="{FF2B5EF4-FFF2-40B4-BE49-F238E27FC236}">
                <a16:creationId xmlns:a16="http://schemas.microsoft.com/office/drawing/2014/main" id="{5EB33C0C-617A-4CA7-A688-2CE7B014EC3B}"/>
              </a:ext>
            </a:extLst>
          </p:cNvPr>
          <p:cNvSpPr>
            <a:spLocks noGrp="1"/>
          </p:cNvSpPr>
          <p:nvPr>
            <p:ph idx="1"/>
          </p:nvPr>
        </p:nvSpPr>
        <p:spPr/>
        <p:txBody>
          <a:bodyPr>
            <a:normAutofit lnSpcReduction="10000"/>
          </a:bodyPr>
          <a:lstStyle/>
          <a:p>
            <a:r>
              <a:rPr lang="en-US" dirty="0">
                <a:latin typeface="+mj-lt"/>
              </a:rPr>
              <a:t>Alternative to reactive is to know the routes ahead of time</a:t>
            </a:r>
          </a:p>
          <a:p>
            <a:pPr lvl="1"/>
            <a:endParaRPr lang="en-US" dirty="0">
              <a:latin typeface="+mj-lt"/>
            </a:endParaRPr>
          </a:p>
          <a:p>
            <a:r>
              <a:rPr lang="en-US" dirty="0">
                <a:latin typeface="+mj-lt"/>
              </a:rPr>
              <a:t>Periodically query for the possible routes in the network</a:t>
            </a:r>
          </a:p>
          <a:p>
            <a:pPr lvl="1"/>
            <a:r>
              <a:rPr lang="en-US" dirty="0">
                <a:latin typeface="+mj-lt"/>
              </a:rPr>
              <a:t>Save all routes that are important (maybe just all routes?)</a:t>
            </a:r>
          </a:p>
          <a:p>
            <a:pPr lvl="1"/>
            <a:r>
              <a:rPr lang="en-US" dirty="0">
                <a:latin typeface="+mj-lt"/>
              </a:rPr>
              <a:t>Also redetermine routes whenever topology changes (nodes join/leave)</a:t>
            </a:r>
          </a:p>
          <a:p>
            <a:pPr lvl="1"/>
            <a:endParaRPr lang="en-US" dirty="0">
              <a:latin typeface="+mj-lt"/>
            </a:endParaRPr>
          </a:p>
          <a:p>
            <a:r>
              <a:rPr lang="en-US" dirty="0">
                <a:latin typeface="+mj-lt"/>
              </a:rPr>
              <a:t>Upside: when a packet arrives, route to destination is already known</a:t>
            </a:r>
          </a:p>
          <a:p>
            <a:pPr lvl="1"/>
            <a:endParaRPr lang="en-US" dirty="0">
              <a:latin typeface="+mj-lt"/>
            </a:endParaRPr>
          </a:p>
          <a:p>
            <a:r>
              <a:rPr lang="en-US" dirty="0">
                <a:latin typeface="+mj-lt"/>
              </a:rPr>
              <a:t>Downside: requires more memory and effort on part of routers</a:t>
            </a:r>
          </a:p>
          <a:p>
            <a:pPr lvl="1"/>
            <a:r>
              <a:rPr lang="en-US" dirty="0">
                <a:latin typeface="+mj-lt"/>
              </a:rPr>
              <a:t>Wastes some network bandwidth on checking for route changes</a:t>
            </a:r>
          </a:p>
        </p:txBody>
      </p:sp>
      <p:sp>
        <p:nvSpPr>
          <p:cNvPr id="4" name="Slide Number Placeholder 3">
            <a:extLst>
              <a:ext uri="{FF2B5EF4-FFF2-40B4-BE49-F238E27FC236}">
                <a16:creationId xmlns:a16="http://schemas.microsoft.com/office/drawing/2014/main" id="{79A002C9-80A6-4FFE-A3AB-E0C973C0C1E9}"/>
              </a:ext>
            </a:extLst>
          </p:cNvPr>
          <p:cNvSpPr>
            <a:spLocks noGrp="1"/>
          </p:cNvSpPr>
          <p:nvPr>
            <p:ph type="sldNum" sz="quarter" idx="12"/>
          </p:nvPr>
        </p:nvSpPr>
        <p:spPr/>
        <p:txBody>
          <a:bodyPr/>
          <a:lstStyle/>
          <a:p>
            <a:fld id="{0778C724-3839-4D76-A707-B4C23905D055}" type="slidenum">
              <a:rPr lang="en-US" smtClean="0"/>
              <a:t>83</a:t>
            </a:fld>
            <a:endParaRPr lang="en-US"/>
          </a:p>
        </p:txBody>
      </p:sp>
    </p:spTree>
    <p:extLst>
      <p:ext uri="{BB962C8B-B14F-4D97-AF65-F5344CB8AC3E}">
        <p14:creationId xmlns:p14="http://schemas.microsoft.com/office/powerpoint/2010/main" val="226220195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68849-3EA5-4FD9-8BDC-D9F6AA7B01BD}"/>
              </a:ext>
            </a:extLst>
          </p:cNvPr>
          <p:cNvSpPr>
            <a:spLocks noGrp="1"/>
          </p:cNvSpPr>
          <p:nvPr>
            <p:ph type="title"/>
          </p:nvPr>
        </p:nvSpPr>
        <p:spPr/>
        <p:txBody>
          <a:bodyPr/>
          <a:lstStyle/>
          <a:p>
            <a:r>
              <a:rPr lang="en-US" dirty="0"/>
              <a:t>Distance-Vector </a:t>
            </a:r>
          </a:p>
        </p:txBody>
      </p:sp>
      <p:sp>
        <p:nvSpPr>
          <p:cNvPr id="3" name="Content Placeholder 2">
            <a:extLst>
              <a:ext uri="{FF2B5EF4-FFF2-40B4-BE49-F238E27FC236}">
                <a16:creationId xmlns:a16="http://schemas.microsoft.com/office/drawing/2014/main" id="{FCDBEB92-08C1-499D-9B01-1E80C0939CD7}"/>
              </a:ext>
            </a:extLst>
          </p:cNvPr>
          <p:cNvSpPr>
            <a:spLocks noGrp="1"/>
          </p:cNvSpPr>
          <p:nvPr>
            <p:ph idx="1"/>
          </p:nvPr>
        </p:nvSpPr>
        <p:spPr/>
        <p:txBody>
          <a:bodyPr>
            <a:normAutofit lnSpcReduction="10000"/>
          </a:bodyPr>
          <a:lstStyle/>
          <a:p>
            <a:r>
              <a:rPr lang="en-US" dirty="0">
                <a:latin typeface="+mj-lt"/>
              </a:rPr>
              <a:t>Keep routes as “next hops” rather than full routes</a:t>
            </a:r>
          </a:p>
          <a:p>
            <a:pPr lvl="1"/>
            <a:r>
              <a:rPr lang="en-US" dirty="0">
                <a:latin typeface="+mj-lt"/>
              </a:rPr>
              <a:t>AODV uses this method (DV for Distance Vector)</a:t>
            </a:r>
          </a:p>
          <a:p>
            <a:pPr lvl="1"/>
            <a:endParaRPr lang="en-US" dirty="0">
              <a:latin typeface="+mj-lt"/>
            </a:endParaRPr>
          </a:p>
          <a:p>
            <a:r>
              <a:rPr lang="en-US" dirty="0">
                <a:latin typeface="+mj-lt"/>
              </a:rPr>
              <a:t>Can be combined with proactive techniques too</a:t>
            </a:r>
          </a:p>
          <a:p>
            <a:pPr lvl="1"/>
            <a:r>
              <a:rPr lang="en-US" dirty="0">
                <a:latin typeface="+mj-lt"/>
              </a:rPr>
              <a:t>Each router periodically informs neighbors of its shortest paths to each destination (in terms of hop count)</a:t>
            </a:r>
          </a:p>
          <a:p>
            <a:pPr lvl="2"/>
            <a:r>
              <a:rPr lang="en-US" dirty="0">
                <a:latin typeface="+mj-lt"/>
              </a:rPr>
              <a:t>Essentially just broadcast your routing table</a:t>
            </a:r>
          </a:p>
          <a:p>
            <a:pPr lvl="1"/>
            <a:r>
              <a:rPr lang="en-US" dirty="0">
                <a:latin typeface="+mj-lt"/>
              </a:rPr>
              <a:t>Routers choose the best route available</a:t>
            </a:r>
          </a:p>
          <a:p>
            <a:pPr lvl="2"/>
            <a:r>
              <a:rPr lang="en-US" dirty="0">
                <a:latin typeface="+mj-lt"/>
              </a:rPr>
              <a:t>Old next-hop it was already aware of</a:t>
            </a:r>
          </a:p>
          <a:p>
            <a:pPr lvl="2"/>
            <a:r>
              <a:rPr lang="en-US" dirty="0">
                <a:latin typeface="+mj-lt"/>
              </a:rPr>
              <a:t>New next-hop through neighbor (with cost of their hops + 1)</a:t>
            </a:r>
          </a:p>
          <a:p>
            <a:pPr lvl="2"/>
            <a:endParaRPr lang="en-US" dirty="0">
              <a:latin typeface="+mj-lt"/>
            </a:endParaRPr>
          </a:p>
          <a:p>
            <a:pPr lvl="1"/>
            <a:r>
              <a:rPr lang="en-US" dirty="0">
                <a:latin typeface="+mj-lt"/>
              </a:rPr>
              <a:t>Need to be careful to avoid loops!</a:t>
            </a:r>
          </a:p>
        </p:txBody>
      </p:sp>
      <p:sp>
        <p:nvSpPr>
          <p:cNvPr id="4" name="Slide Number Placeholder 3">
            <a:extLst>
              <a:ext uri="{FF2B5EF4-FFF2-40B4-BE49-F238E27FC236}">
                <a16:creationId xmlns:a16="http://schemas.microsoft.com/office/drawing/2014/main" id="{B52C3184-B5BD-4B01-9231-5AF13B6F45AE}"/>
              </a:ext>
            </a:extLst>
          </p:cNvPr>
          <p:cNvSpPr>
            <a:spLocks noGrp="1"/>
          </p:cNvSpPr>
          <p:nvPr>
            <p:ph type="sldNum" sz="quarter" idx="12"/>
          </p:nvPr>
        </p:nvSpPr>
        <p:spPr/>
        <p:txBody>
          <a:bodyPr/>
          <a:lstStyle/>
          <a:p>
            <a:fld id="{0778C724-3839-4D76-A707-B4C23905D055}" type="slidenum">
              <a:rPr lang="en-US" smtClean="0"/>
              <a:t>84</a:t>
            </a:fld>
            <a:endParaRPr lang="en-US"/>
          </a:p>
        </p:txBody>
      </p:sp>
    </p:spTree>
    <p:extLst>
      <p:ext uri="{BB962C8B-B14F-4D97-AF65-F5344CB8AC3E}">
        <p14:creationId xmlns:p14="http://schemas.microsoft.com/office/powerpoint/2010/main" val="352870295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00DF7-5A67-4581-BA01-F8A947012AB2}"/>
              </a:ext>
            </a:extLst>
          </p:cNvPr>
          <p:cNvSpPr>
            <a:spLocks noGrp="1"/>
          </p:cNvSpPr>
          <p:nvPr>
            <p:ph type="title"/>
          </p:nvPr>
        </p:nvSpPr>
        <p:spPr/>
        <p:txBody>
          <a:bodyPr/>
          <a:lstStyle/>
          <a:p>
            <a:r>
              <a:rPr lang="en-US" dirty="0"/>
              <a:t>Reliability as a cost metric</a:t>
            </a:r>
          </a:p>
        </p:txBody>
      </p:sp>
      <p:sp>
        <p:nvSpPr>
          <p:cNvPr id="3" name="Content Placeholder 2">
            <a:extLst>
              <a:ext uri="{FF2B5EF4-FFF2-40B4-BE49-F238E27FC236}">
                <a16:creationId xmlns:a16="http://schemas.microsoft.com/office/drawing/2014/main" id="{48F0A2A2-D94C-4670-81FA-835E0FEC6EC7}"/>
              </a:ext>
            </a:extLst>
          </p:cNvPr>
          <p:cNvSpPr>
            <a:spLocks noGrp="1"/>
          </p:cNvSpPr>
          <p:nvPr>
            <p:ph idx="1"/>
          </p:nvPr>
        </p:nvSpPr>
        <p:spPr>
          <a:xfrm>
            <a:off x="838200" y="1473390"/>
            <a:ext cx="10515600" cy="4351338"/>
          </a:xfrm>
        </p:spPr>
        <p:txBody>
          <a:bodyPr/>
          <a:lstStyle/>
          <a:p>
            <a:r>
              <a:rPr lang="en-US" dirty="0"/>
              <a:t>Link quality can very from node to node</a:t>
            </a:r>
          </a:p>
          <a:p>
            <a:pPr lvl="1"/>
            <a:r>
              <a:rPr lang="en-US" dirty="0"/>
              <a:t>Fewest hops might not be the “fastest” or “most reliable” path</a:t>
            </a:r>
          </a:p>
          <a:p>
            <a:pPr lvl="1"/>
            <a:endParaRPr lang="en-US" dirty="0"/>
          </a:p>
          <a:p>
            <a:r>
              <a:rPr lang="en-US" dirty="0"/>
              <a:t>ETX: minimize “expected transmissions”</a:t>
            </a:r>
          </a:p>
          <a:p>
            <a:pPr lvl="1"/>
            <a:r>
              <a:rPr lang="en-US" dirty="0"/>
              <a:t>Measure link quality over time to determine each link’s reliability</a:t>
            </a:r>
          </a:p>
        </p:txBody>
      </p:sp>
      <p:sp>
        <p:nvSpPr>
          <p:cNvPr id="4" name="Slide Number Placeholder 3">
            <a:extLst>
              <a:ext uri="{FF2B5EF4-FFF2-40B4-BE49-F238E27FC236}">
                <a16:creationId xmlns:a16="http://schemas.microsoft.com/office/drawing/2014/main" id="{9CB44F09-65D9-48E2-B1B0-90C34E85A552}"/>
              </a:ext>
            </a:extLst>
          </p:cNvPr>
          <p:cNvSpPr>
            <a:spLocks noGrp="1"/>
          </p:cNvSpPr>
          <p:nvPr>
            <p:ph type="sldNum" sz="quarter" idx="12"/>
          </p:nvPr>
        </p:nvSpPr>
        <p:spPr/>
        <p:txBody>
          <a:bodyPr/>
          <a:lstStyle/>
          <a:p>
            <a:fld id="{0778C724-3839-4D76-A707-B4C23905D055}" type="slidenum">
              <a:rPr lang="en-US" smtClean="0"/>
              <a:t>85</a:t>
            </a:fld>
            <a:endParaRPr lang="en-US"/>
          </a:p>
        </p:txBody>
      </p:sp>
      <p:sp>
        <p:nvSpPr>
          <p:cNvPr id="5" name="Oval 4">
            <a:extLst>
              <a:ext uri="{FF2B5EF4-FFF2-40B4-BE49-F238E27FC236}">
                <a16:creationId xmlns:a16="http://schemas.microsoft.com/office/drawing/2014/main" id="{EBC177DD-1248-4EBB-95ED-46888947DD16}"/>
              </a:ext>
            </a:extLst>
          </p:cNvPr>
          <p:cNvSpPr/>
          <p:nvPr/>
        </p:nvSpPr>
        <p:spPr>
          <a:xfrm>
            <a:off x="3621024" y="4490298"/>
            <a:ext cx="694944" cy="69494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A</a:t>
            </a:r>
          </a:p>
        </p:txBody>
      </p:sp>
      <p:sp>
        <p:nvSpPr>
          <p:cNvPr id="6" name="Oval 5">
            <a:extLst>
              <a:ext uri="{FF2B5EF4-FFF2-40B4-BE49-F238E27FC236}">
                <a16:creationId xmlns:a16="http://schemas.microsoft.com/office/drawing/2014/main" id="{45D00C9F-7578-4615-A45F-BAE724C546E5}"/>
              </a:ext>
            </a:extLst>
          </p:cNvPr>
          <p:cNvSpPr/>
          <p:nvPr/>
        </p:nvSpPr>
        <p:spPr>
          <a:xfrm>
            <a:off x="4518752" y="3567090"/>
            <a:ext cx="694944" cy="694944"/>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B</a:t>
            </a:r>
          </a:p>
        </p:txBody>
      </p:sp>
      <p:sp>
        <p:nvSpPr>
          <p:cNvPr id="7" name="Oval 6">
            <a:extLst>
              <a:ext uri="{FF2B5EF4-FFF2-40B4-BE49-F238E27FC236}">
                <a16:creationId xmlns:a16="http://schemas.microsoft.com/office/drawing/2014/main" id="{808A439A-188C-4EDA-963E-9A711A7B57F4}"/>
              </a:ext>
            </a:extLst>
          </p:cNvPr>
          <p:cNvSpPr/>
          <p:nvPr/>
        </p:nvSpPr>
        <p:spPr>
          <a:xfrm>
            <a:off x="6335464" y="3574116"/>
            <a:ext cx="694944" cy="694944"/>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C</a:t>
            </a:r>
          </a:p>
        </p:txBody>
      </p:sp>
      <p:sp>
        <p:nvSpPr>
          <p:cNvPr id="8" name="Oval 7">
            <a:extLst>
              <a:ext uri="{FF2B5EF4-FFF2-40B4-BE49-F238E27FC236}">
                <a16:creationId xmlns:a16="http://schemas.microsoft.com/office/drawing/2014/main" id="{6BC53412-0274-4389-AC2B-A8203A1C9E67}"/>
              </a:ext>
            </a:extLst>
          </p:cNvPr>
          <p:cNvSpPr/>
          <p:nvPr/>
        </p:nvSpPr>
        <p:spPr>
          <a:xfrm>
            <a:off x="5416480" y="4509258"/>
            <a:ext cx="694944" cy="694944"/>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D</a:t>
            </a:r>
          </a:p>
        </p:txBody>
      </p:sp>
      <p:sp>
        <p:nvSpPr>
          <p:cNvPr id="9" name="Oval 8">
            <a:extLst>
              <a:ext uri="{FF2B5EF4-FFF2-40B4-BE49-F238E27FC236}">
                <a16:creationId xmlns:a16="http://schemas.microsoft.com/office/drawing/2014/main" id="{D319B5A9-FD44-4BF2-A5ED-DA4E8EC93B6A}"/>
              </a:ext>
            </a:extLst>
          </p:cNvPr>
          <p:cNvSpPr/>
          <p:nvPr/>
        </p:nvSpPr>
        <p:spPr>
          <a:xfrm>
            <a:off x="6629792" y="5477256"/>
            <a:ext cx="694944" cy="694944"/>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E</a:t>
            </a:r>
          </a:p>
        </p:txBody>
      </p:sp>
      <p:sp>
        <p:nvSpPr>
          <p:cNvPr id="10" name="Oval 9">
            <a:extLst>
              <a:ext uri="{FF2B5EF4-FFF2-40B4-BE49-F238E27FC236}">
                <a16:creationId xmlns:a16="http://schemas.microsoft.com/office/drawing/2014/main" id="{B754513F-FA67-429D-A883-A7436F1C2C65}"/>
              </a:ext>
            </a:extLst>
          </p:cNvPr>
          <p:cNvSpPr/>
          <p:nvPr/>
        </p:nvSpPr>
        <p:spPr>
          <a:xfrm>
            <a:off x="7847620" y="4498254"/>
            <a:ext cx="694944" cy="694944"/>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F</a:t>
            </a:r>
          </a:p>
        </p:txBody>
      </p:sp>
      <p:cxnSp>
        <p:nvCxnSpPr>
          <p:cNvPr id="11" name="Straight Connector 10">
            <a:extLst>
              <a:ext uri="{FF2B5EF4-FFF2-40B4-BE49-F238E27FC236}">
                <a16:creationId xmlns:a16="http://schemas.microsoft.com/office/drawing/2014/main" id="{7D21DC97-ABE7-4314-89E5-3E06DBD26905}"/>
              </a:ext>
            </a:extLst>
          </p:cNvPr>
          <p:cNvCxnSpPr>
            <a:cxnSpLocks/>
            <a:stCxn id="5" idx="7"/>
            <a:endCxn id="6" idx="3"/>
          </p:cNvCxnSpPr>
          <p:nvPr/>
        </p:nvCxnSpPr>
        <p:spPr>
          <a:xfrm flipV="1">
            <a:off x="4214196" y="4160262"/>
            <a:ext cx="406328" cy="431808"/>
          </a:xfrm>
          <a:prstGeom prst="line">
            <a:avLst/>
          </a:prstGeom>
          <a:ln w="38100">
            <a:solidFill>
              <a:schemeClr val="tx1">
                <a:lumMod val="85000"/>
                <a:lumOff val="1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FC4F94C-9B0B-4E4F-8C71-DC9BFB84831D}"/>
              </a:ext>
            </a:extLst>
          </p:cNvPr>
          <p:cNvCxnSpPr>
            <a:cxnSpLocks/>
            <a:stCxn id="6" idx="6"/>
            <a:endCxn id="7" idx="2"/>
          </p:cNvCxnSpPr>
          <p:nvPr/>
        </p:nvCxnSpPr>
        <p:spPr>
          <a:xfrm>
            <a:off x="5213696" y="3914562"/>
            <a:ext cx="1121768" cy="7026"/>
          </a:xfrm>
          <a:prstGeom prst="line">
            <a:avLst/>
          </a:prstGeom>
          <a:ln w="38100">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135137F-A764-438F-9997-76A98CFD3CB5}"/>
              </a:ext>
            </a:extLst>
          </p:cNvPr>
          <p:cNvCxnSpPr>
            <a:cxnSpLocks/>
            <a:stCxn id="6" idx="5"/>
            <a:endCxn id="8" idx="1"/>
          </p:cNvCxnSpPr>
          <p:nvPr/>
        </p:nvCxnSpPr>
        <p:spPr>
          <a:xfrm>
            <a:off x="5111924" y="4160262"/>
            <a:ext cx="406328" cy="450768"/>
          </a:xfrm>
          <a:prstGeom prst="line">
            <a:avLst/>
          </a:prstGeom>
          <a:ln w="38100">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937FB44-B6E9-44BA-9C52-8D5DCE823886}"/>
              </a:ext>
            </a:extLst>
          </p:cNvPr>
          <p:cNvCxnSpPr>
            <a:cxnSpLocks/>
            <a:stCxn id="7" idx="3"/>
            <a:endCxn id="8" idx="7"/>
          </p:cNvCxnSpPr>
          <p:nvPr/>
        </p:nvCxnSpPr>
        <p:spPr>
          <a:xfrm flipH="1">
            <a:off x="6009652" y="4167288"/>
            <a:ext cx="427584" cy="443742"/>
          </a:xfrm>
          <a:prstGeom prst="line">
            <a:avLst/>
          </a:prstGeom>
          <a:ln w="38100">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614BA5A-073E-4161-A214-CE0007B64294}"/>
              </a:ext>
            </a:extLst>
          </p:cNvPr>
          <p:cNvCxnSpPr>
            <a:cxnSpLocks/>
            <a:stCxn id="7" idx="6"/>
            <a:endCxn id="10" idx="1"/>
          </p:cNvCxnSpPr>
          <p:nvPr/>
        </p:nvCxnSpPr>
        <p:spPr>
          <a:xfrm>
            <a:off x="7030408" y="3921588"/>
            <a:ext cx="918984" cy="678438"/>
          </a:xfrm>
          <a:prstGeom prst="line">
            <a:avLst/>
          </a:prstGeom>
          <a:ln w="381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695ACCE-5252-4B06-94D8-3CE7C430A2FC}"/>
              </a:ext>
            </a:extLst>
          </p:cNvPr>
          <p:cNvCxnSpPr>
            <a:cxnSpLocks/>
            <a:stCxn id="8" idx="6"/>
            <a:endCxn id="10" idx="2"/>
          </p:cNvCxnSpPr>
          <p:nvPr/>
        </p:nvCxnSpPr>
        <p:spPr>
          <a:xfrm flipV="1">
            <a:off x="6111424" y="4845726"/>
            <a:ext cx="1736196" cy="11004"/>
          </a:xfrm>
          <a:prstGeom prst="line">
            <a:avLst/>
          </a:prstGeom>
          <a:ln w="381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99A2905-3214-4F0E-BDC0-B57541E01E74}"/>
              </a:ext>
            </a:extLst>
          </p:cNvPr>
          <p:cNvCxnSpPr>
            <a:cxnSpLocks/>
            <a:stCxn id="8" idx="5"/>
            <a:endCxn id="9" idx="1"/>
          </p:cNvCxnSpPr>
          <p:nvPr/>
        </p:nvCxnSpPr>
        <p:spPr>
          <a:xfrm>
            <a:off x="6009652" y="5102430"/>
            <a:ext cx="721912" cy="476598"/>
          </a:xfrm>
          <a:prstGeom prst="line">
            <a:avLst/>
          </a:prstGeom>
          <a:ln w="38100">
            <a:solidFill>
              <a:schemeClr val="tx1">
                <a:lumMod val="85000"/>
                <a:lumOff val="1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9A4B7A4-E3B5-40E5-B75B-E55DEC9682DD}"/>
              </a:ext>
            </a:extLst>
          </p:cNvPr>
          <p:cNvCxnSpPr>
            <a:cxnSpLocks/>
            <a:stCxn id="10" idx="3"/>
            <a:endCxn id="9" idx="7"/>
          </p:cNvCxnSpPr>
          <p:nvPr/>
        </p:nvCxnSpPr>
        <p:spPr>
          <a:xfrm flipH="1">
            <a:off x="7222964" y="5091426"/>
            <a:ext cx="726428" cy="487602"/>
          </a:xfrm>
          <a:prstGeom prst="line">
            <a:avLst/>
          </a:prstGeom>
          <a:ln w="38100">
            <a:solidFill>
              <a:schemeClr val="tx1">
                <a:lumMod val="85000"/>
                <a:lumOff val="1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04B62719-6116-4339-8F39-6F1FEE22ED7E}"/>
              </a:ext>
            </a:extLst>
          </p:cNvPr>
          <p:cNvCxnSpPr>
            <a:cxnSpLocks/>
            <a:stCxn id="5" idx="6"/>
            <a:endCxn id="8" idx="2"/>
          </p:cNvCxnSpPr>
          <p:nvPr/>
        </p:nvCxnSpPr>
        <p:spPr>
          <a:xfrm>
            <a:off x="4315968" y="4837770"/>
            <a:ext cx="1100512" cy="18960"/>
          </a:xfrm>
          <a:prstGeom prst="line">
            <a:avLst/>
          </a:prstGeom>
          <a:ln w="3810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706708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42B37-1383-4FB9-81D8-E0A4BAB34DEB}"/>
              </a:ext>
            </a:extLst>
          </p:cNvPr>
          <p:cNvSpPr>
            <a:spLocks noGrp="1"/>
          </p:cNvSpPr>
          <p:nvPr>
            <p:ph type="title"/>
          </p:nvPr>
        </p:nvSpPr>
        <p:spPr/>
        <p:txBody>
          <a:bodyPr/>
          <a:lstStyle/>
          <a:p>
            <a:r>
              <a:rPr lang="en-US" dirty="0"/>
              <a:t>Alternative cost metrics</a:t>
            </a:r>
          </a:p>
        </p:txBody>
      </p:sp>
      <p:sp>
        <p:nvSpPr>
          <p:cNvPr id="3" name="Content Placeholder 2">
            <a:extLst>
              <a:ext uri="{FF2B5EF4-FFF2-40B4-BE49-F238E27FC236}">
                <a16:creationId xmlns:a16="http://schemas.microsoft.com/office/drawing/2014/main" id="{D70B8819-33BA-4A30-91B3-EC0E184D61BD}"/>
              </a:ext>
            </a:extLst>
          </p:cNvPr>
          <p:cNvSpPr>
            <a:spLocks noGrp="1"/>
          </p:cNvSpPr>
          <p:nvPr>
            <p:ph idx="1"/>
          </p:nvPr>
        </p:nvSpPr>
        <p:spPr/>
        <p:txBody>
          <a:bodyPr>
            <a:normAutofit fontScale="92500" lnSpcReduction="20000"/>
          </a:bodyPr>
          <a:lstStyle/>
          <a:p>
            <a:r>
              <a:rPr lang="en-US" dirty="0"/>
              <a:t>Spatial reuse</a:t>
            </a:r>
          </a:p>
          <a:p>
            <a:pPr lvl="1"/>
            <a:r>
              <a:rPr lang="en-US" dirty="0"/>
              <a:t>Prefer transmission on links that do not interfere with each other</a:t>
            </a:r>
          </a:p>
          <a:p>
            <a:pPr lvl="1"/>
            <a:r>
              <a:rPr lang="en-US" dirty="0"/>
              <a:t>Improves ability to pipeline data through network</a:t>
            </a:r>
          </a:p>
          <a:p>
            <a:pPr lvl="1"/>
            <a:r>
              <a:rPr lang="en-US" dirty="0"/>
              <a:t>Example: A&lt;-&gt;B and E&lt;-&gt;F</a:t>
            </a:r>
          </a:p>
          <a:p>
            <a:pPr lvl="1"/>
            <a:endParaRPr lang="en-US" dirty="0"/>
          </a:p>
          <a:p>
            <a:pPr lvl="1"/>
            <a:endParaRPr lang="en-US" dirty="0"/>
          </a:p>
          <a:p>
            <a:pPr lvl="1"/>
            <a:endParaRPr lang="en-US" dirty="0"/>
          </a:p>
          <a:p>
            <a:r>
              <a:rPr lang="en-US" dirty="0"/>
              <a:t>Energy availability</a:t>
            </a:r>
          </a:p>
          <a:p>
            <a:pPr lvl="1"/>
            <a:r>
              <a:rPr lang="en-US" dirty="0"/>
              <a:t>Prefer routing through nodes with more remaining</a:t>
            </a:r>
            <a:br>
              <a:rPr lang="en-US" dirty="0"/>
            </a:br>
            <a:r>
              <a:rPr lang="en-US" dirty="0"/>
              <a:t>available energy</a:t>
            </a:r>
          </a:p>
          <a:p>
            <a:pPr lvl="1"/>
            <a:r>
              <a:rPr lang="en-US" dirty="0"/>
              <a:t>Prefer wall-powered nodes over battery-powered</a:t>
            </a:r>
          </a:p>
          <a:p>
            <a:pPr lvl="1"/>
            <a:endParaRPr lang="en-US" dirty="0"/>
          </a:p>
          <a:p>
            <a:r>
              <a:rPr lang="en-US" dirty="0"/>
              <a:t>Arbitrarily complex combinations possible</a:t>
            </a:r>
          </a:p>
        </p:txBody>
      </p:sp>
      <p:sp>
        <p:nvSpPr>
          <p:cNvPr id="4" name="Slide Number Placeholder 3">
            <a:extLst>
              <a:ext uri="{FF2B5EF4-FFF2-40B4-BE49-F238E27FC236}">
                <a16:creationId xmlns:a16="http://schemas.microsoft.com/office/drawing/2014/main" id="{43B5729E-9803-4322-812B-A424D95E455A}"/>
              </a:ext>
            </a:extLst>
          </p:cNvPr>
          <p:cNvSpPr>
            <a:spLocks noGrp="1"/>
          </p:cNvSpPr>
          <p:nvPr>
            <p:ph type="sldNum" sz="quarter" idx="12"/>
          </p:nvPr>
        </p:nvSpPr>
        <p:spPr/>
        <p:txBody>
          <a:bodyPr/>
          <a:lstStyle/>
          <a:p>
            <a:fld id="{0778C724-3839-4D76-A707-B4C23905D055}" type="slidenum">
              <a:rPr lang="en-US" smtClean="0"/>
              <a:t>86</a:t>
            </a:fld>
            <a:endParaRPr lang="en-US"/>
          </a:p>
        </p:txBody>
      </p:sp>
      <p:grpSp>
        <p:nvGrpSpPr>
          <p:cNvPr id="23" name="Group 22">
            <a:extLst>
              <a:ext uri="{FF2B5EF4-FFF2-40B4-BE49-F238E27FC236}">
                <a16:creationId xmlns:a16="http://schemas.microsoft.com/office/drawing/2014/main" id="{12629969-CB01-4C9C-8285-899C7ADBCCE8}"/>
              </a:ext>
            </a:extLst>
          </p:cNvPr>
          <p:cNvGrpSpPr/>
          <p:nvPr/>
        </p:nvGrpSpPr>
        <p:grpSpPr>
          <a:xfrm>
            <a:off x="6990117" y="2337758"/>
            <a:ext cx="4590277" cy="2182484"/>
            <a:chOff x="6770435" y="2231020"/>
            <a:chExt cx="3892327" cy="1850638"/>
          </a:xfrm>
        </p:grpSpPr>
        <p:pic>
          <p:nvPicPr>
            <p:cNvPr id="20" name="Picture 19">
              <a:extLst>
                <a:ext uri="{FF2B5EF4-FFF2-40B4-BE49-F238E27FC236}">
                  <a16:creationId xmlns:a16="http://schemas.microsoft.com/office/drawing/2014/main" id="{9A315DE2-69A6-4DF7-9CAD-2968DFE8977A}"/>
                </a:ext>
              </a:extLst>
            </p:cNvPr>
            <p:cNvPicPr>
              <a:picLocks noChangeAspect="1"/>
            </p:cNvPicPr>
            <p:nvPr/>
          </p:nvPicPr>
          <p:blipFill>
            <a:blip r:embed="rId2"/>
            <a:stretch>
              <a:fillRect/>
            </a:stretch>
          </p:blipFill>
          <p:spPr>
            <a:xfrm>
              <a:off x="7013235" y="2231020"/>
              <a:ext cx="3386541" cy="1850638"/>
            </a:xfrm>
            <a:prstGeom prst="rect">
              <a:avLst/>
            </a:prstGeom>
          </p:spPr>
        </p:pic>
        <p:sp>
          <p:nvSpPr>
            <p:cNvPr id="21" name="Oval 20">
              <a:extLst>
                <a:ext uri="{FF2B5EF4-FFF2-40B4-BE49-F238E27FC236}">
                  <a16:creationId xmlns:a16="http://schemas.microsoft.com/office/drawing/2014/main" id="{995FE245-D723-4A19-8E09-335C6F05FA21}"/>
                </a:ext>
              </a:extLst>
            </p:cNvPr>
            <p:cNvSpPr/>
            <p:nvPr/>
          </p:nvSpPr>
          <p:spPr>
            <a:xfrm rot="2801133">
              <a:off x="7173734" y="1974542"/>
              <a:ext cx="804109" cy="1610708"/>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5EDFD30A-CB68-4C9C-98E9-488F0D249308}"/>
                </a:ext>
              </a:extLst>
            </p:cNvPr>
            <p:cNvSpPr/>
            <p:nvPr/>
          </p:nvSpPr>
          <p:spPr>
            <a:xfrm rot="3121341">
              <a:off x="9356937" y="2549614"/>
              <a:ext cx="804109" cy="1807540"/>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91549264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altLang="en-US" dirty="0"/>
              <a:t>Wireless routing for mesh networks</a:t>
            </a:r>
          </a:p>
        </p:txBody>
      </p:sp>
      <p:sp>
        <p:nvSpPr>
          <p:cNvPr id="12292" name="Rectangle 3"/>
          <p:cNvSpPr>
            <a:spLocks noGrp="1" noChangeArrowheads="1"/>
          </p:cNvSpPr>
          <p:nvPr>
            <p:ph idx="1"/>
          </p:nvPr>
        </p:nvSpPr>
        <p:spPr>
          <a:xfrm>
            <a:off x="584688" y="1511546"/>
            <a:ext cx="11022623" cy="4665662"/>
          </a:xfrm>
        </p:spPr>
        <p:txBody>
          <a:bodyPr>
            <a:normAutofit/>
          </a:bodyPr>
          <a:lstStyle/>
          <a:p>
            <a:r>
              <a:rPr lang="en-US" altLang="en-US" dirty="0">
                <a:latin typeface="+mj-lt"/>
              </a:rPr>
              <a:t>The simplest routing protocol is a tree-based protocol (e.g. spanning tree)</a:t>
            </a:r>
          </a:p>
          <a:p>
            <a:r>
              <a:rPr lang="en-US" altLang="en-US" dirty="0">
                <a:latin typeface="+mj-lt"/>
              </a:rPr>
              <a:t>Tree is suitable for data collection application, a common application in IoT</a:t>
            </a:r>
          </a:p>
          <a:p>
            <a:endParaRPr lang="en-US" altLang="en-US" dirty="0">
              <a:latin typeface="+mj-lt"/>
            </a:endParaRPr>
          </a:p>
          <a:p>
            <a:r>
              <a:rPr lang="en-US" altLang="en-US" dirty="0">
                <a:latin typeface="+mj-lt"/>
              </a:rPr>
              <a:t>What are some possible routing metric?</a:t>
            </a:r>
          </a:p>
          <a:p>
            <a:pPr marL="1096963" lvl="1" indent="-457200">
              <a:buFont typeface="Tahoma" panose="020B0604030504040204" pitchFamily="34" charset="0"/>
              <a:buAutoNum type="arabicPeriod"/>
            </a:pPr>
            <a:r>
              <a:rPr lang="en-US" altLang="en-US" dirty="0">
                <a:latin typeface="+mj-lt"/>
              </a:rPr>
              <a:t>Hop Count</a:t>
            </a:r>
          </a:p>
          <a:p>
            <a:pPr marL="1096963" lvl="1" indent="-457200">
              <a:buFont typeface="Tahoma" panose="020B0604030504040204" pitchFamily="34" charset="0"/>
              <a:buAutoNum type="arabicPeriod"/>
            </a:pPr>
            <a:r>
              <a:rPr lang="en-US" altLang="en-US" dirty="0">
                <a:latin typeface="+mj-lt"/>
              </a:rPr>
              <a:t>Delay</a:t>
            </a:r>
          </a:p>
          <a:p>
            <a:pPr marL="1096963" lvl="1" indent="-457200">
              <a:buFont typeface="Tahoma" panose="020B0604030504040204" pitchFamily="34" charset="0"/>
              <a:buAutoNum type="arabicPeriod"/>
            </a:pPr>
            <a:r>
              <a:rPr lang="en-US" altLang="en-US" dirty="0">
                <a:latin typeface="+mj-lt"/>
              </a:rPr>
              <a:t>Reliability</a:t>
            </a:r>
          </a:p>
          <a:p>
            <a:pPr marL="1096963" lvl="1" indent="-457200">
              <a:buFont typeface="Tahoma" panose="020B0604030504040204" pitchFamily="34" charset="0"/>
              <a:buAutoNum type="arabicPeriod"/>
            </a:pPr>
            <a:r>
              <a:rPr lang="en-US" altLang="en-US" dirty="0">
                <a:latin typeface="+mj-lt"/>
              </a:rPr>
              <a:t>Energy</a:t>
            </a:r>
          </a:p>
          <a:p>
            <a:pPr lvl="2" indent="-457200">
              <a:buFont typeface="Tahoma" panose="020B0604030504040204" pitchFamily="34" charset="0"/>
              <a:buAutoNum type="arabicPeriod"/>
            </a:pPr>
            <a:endParaRPr lang="en-US" altLang="en-US" dirty="0"/>
          </a:p>
        </p:txBody>
      </p:sp>
    </p:spTree>
    <p:extLst>
      <p:ext uri="{BB962C8B-B14F-4D97-AF65-F5344CB8AC3E}">
        <p14:creationId xmlns:p14="http://schemas.microsoft.com/office/powerpoint/2010/main" val="70065765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2292">
                                            <p:txEl>
                                              <p:pRg st="4" end="4"/>
                                            </p:txEl>
                                          </p:spTgt>
                                        </p:tgtEl>
                                        <p:attrNameLst>
                                          <p:attrName>style.visibility</p:attrName>
                                        </p:attrNameLst>
                                      </p:cBhvr>
                                      <p:to>
                                        <p:strVal val="visible"/>
                                      </p:to>
                                    </p:set>
                                    <p:animEffect transition="in" filter="blinds(horizontal)">
                                      <p:cBhvr>
                                        <p:cTn id="7" dur="500"/>
                                        <p:tgtEl>
                                          <p:spTgt spid="12292">
                                            <p:txEl>
                                              <p:pRg st="4" end="4"/>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2292">
                                            <p:txEl>
                                              <p:pRg st="5" end="5"/>
                                            </p:txEl>
                                          </p:spTgt>
                                        </p:tgtEl>
                                        <p:attrNameLst>
                                          <p:attrName>style.visibility</p:attrName>
                                        </p:attrNameLst>
                                      </p:cBhvr>
                                      <p:to>
                                        <p:strVal val="visible"/>
                                      </p:to>
                                    </p:set>
                                    <p:animEffect transition="in" filter="blinds(horizontal)">
                                      <p:cBhvr>
                                        <p:cTn id="12" dur="500"/>
                                        <p:tgtEl>
                                          <p:spTgt spid="12292">
                                            <p:txEl>
                                              <p:pRg st="5" end="5"/>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2292">
                                            <p:txEl>
                                              <p:pRg st="6" end="6"/>
                                            </p:txEl>
                                          </p:spTgt>
                                        </p:tgtEl>
                                        <p:attrNameLst>
                                          <p:attrName>style.visibility</p:attrName>
                                        </p:attrNameLst>
                                      </p:cBhvr>
                                      <p:to>
                                        <p:strVal val="visible"/>
                                      </p:to>
                                    </p:set>
                                    <p:animEffect transition="in" filter="blinds(horizontal)">
                                      <p:cBhvr>
                                        <p:cTn id="17" dur="500"/>
                                        <p:tgtEl>
                                          <p:spTgt spid="12292">
                                            <p:txEl>
                                              <p:pRg st="6" end="6"/>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2292">
                                            <p:txEl>
                                              <p:pRg st="7" end="7"/>
                                            </p:txEl>
                                          </p:spTgt>
                                        </p:tgtEl>
                                        <p:attrNameLst>
                                          <p:attrName>style.visibility</p:attrName>
                                        </p:attrNameLst>
                                      </p:cBhvr>
                                      <p:to>
                                        <p:strVal val="visible"/>
                                      </p:to>
                                    </p:set>
                                    <p:animEffect transition="in" filter="blinds(horizontal)">
                                      <p:cBhvr>
                                        <p:cTn id="22" dur="500"/>
                                        <p:tgtEl>
                                          <p:spTgt spid="1229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lstStyle/>
          <a:p>
            <a:r>
              <a:rPr lang="en-US" altLang="en-US" dirty="0"/>
              <a:t>Expected number of transmissions: ETX </a:t>
            </a:r>
            <a:endParaRPr lang="en-SG" altLang="en-US" dirty="0"/>
          </a:p>
        </p:txBody>
      </p:sp>
      <p:sp>
        <p:nvSpPr>
          <p:cNvPr id="47107" name="Content Placeholder 4"/>
          <p:cNvSpPr>
            <a:spLocks noGrp="1"/>
          </p:cNvSpPr>
          <p:nvPr>
            <p:ph idx="1"/>
          </p:nvPr>
        </p:nvSpPr>
        <p:spPr>
          <a:xfrm>
            <a:off x="838200" y="1538286"/>
            <a:ext cx="10861431" cy="4686667"/>
          </a:xfrm>
        </p:spPr>
        <p:txBody>
          <a:bodyPr/>
          <a:lstStyle/>
          <a:p>
            <a:r>
              <a:rPr lang="en-US" altLang="en-US" dirty="0">
                <a:latin typeface="+mj-lt"/>
              </a:rPr>
              <a:t>ETX (expected transmissions) is a commonly used routing metric</a:t>
            </a:r>
          </a:p>
          <a:p>
            <a:r>
              <a:rPr lang="en-US" altLang="en-US" dirty="0">
                <a:latin typeface="+mj-lt"/>
              </a:rPr>
              <a:t>Consider the path A -&gt; B -&gt; C</a:t>
            </a:r>
          </a:p>
          <a:p>
            <a:endParaRPr lang="en-US" altLang="en-US" dirty="0">
              <a:latin typeface="+mj-lt"/>
            </a:endParaRPr>
          </a:p>
          <a:p>
            <a:r>
              <a:rPr lang="en-US" altLang="en-US" dirty="0">
                <a:latin typeface="+mj-lt"/>
              </a:rPr>
              <a:t>Packet reception ratio (PRR)</a:t>
            </a:r>
          </a:p>
          <a:p>
            <a:pPr lvl="1"/>
            <a:r>
              <a:rPr lang="en-US" altLang="en-US" dirty="0">
                <a:latin typeface="+mj-lt"/>
              </a:rPr>
              <a:t>A -&gt; B is 0.8, ETX = 1/0.8 = 5/4</a:t>
            </a:r>
          </a:p>
          <a:p>
            <a:pPr lvl="1"/>
            <a:r>
              <a:rPr lang="en-US" altLang="en-US" dirty="0">
                <a:latin typeface="+mj-lt"/>
              </a:rPr>
              <a:t>B -&gt; C is 0.5, ETX = 1/0.5 = 2</a:t>
            </a:r>
          </a:p>
          <a:p>
            <a:pPr lvl="1"/>
            <a:r>
              <a:rPr lang="en-US" altLang="en-US" dirty="0">
                <a:latin typeface="+mj-lt"/>
              </a:rPr>
              <a:t>Path ETX (A -&gt; B -&gt; C) is 5/4 + 2 = 13/4</a:t>
            </a:r>
          </a:p>
          <a:p>
            <a:pPr lvl="1">
              <a:buFont typeface="Wingdings" panose="05000000000000000000" pitchFamily="2" charset="2"/>
              <a:buNone/>
            </a:pPr>
            <a:endParaRPr lang="en-US" altLang="en-US" dirty="0"/>
          </a:p>
          <a:p>
            <a:pPr>
              <a:buFont typeface="Wingdings" panose="05000000000000000000" pitchFamily="2" charset="2"/>
              <a:buNone/>
            </a:pPr>
            <a:endParaRPr lang="en-SG" altLang="en-US" dirty="0"/>
          </a:p>
        </p:txBody>
      </p:sp>
      <p:sp>
        <p:nvSpPr>
          <p:cNvPr id="6" name="Oval 5"/>
          <p:cNvSpPr/>
          <p:nvPr/>
        </p:nvSpPr>
        <p:spPr>
          <a:xfrm>
            <a:off x="4890844" y="5267326"/>
            <a:ext cx="865187" cy="792163"/>
          </a:xfrm>
          <a:prstGeom prst="ellipse">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000" dirty="0">
                <a:solidFill>
                  <a:schemeClr val="tx1"/>
                </a:solidFill>
              </a:rPr>
              <a:t>A</a:t>
            </a:r>
            <a:endParaRPr lang="en-SG" sz="2000" dirty="0">
              <a:solidFill>
                <a:schemeClr val="tx1"/>
              </a:solidFill>
            </a:endParaRPr>
          </a:p>
        </p:txBody>
      </p:sp>
      <p:sp>
        <p:nvSpPr>
          <p:cNvPr id="7" name="Oval 6"/>
          <p:cNvSpPr/>
          <p:nvPr/>
        </p:nvSpPr>
        <p:spPr>
          <a:xfrm>
            <a:off x="6546605" y="5267326"/>
            <a:ext cx="865188" cy="792163"/>
          </a:xfrm>
          <a:prstGeom prst="ellipse">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000" dirty="0">
                <a:solidFill>
                  <a:schemeClr val="tx1"/>
                </a:solidFill>
              </a:rPr>
              <a:t>B</a:t>
            </a:r>
            <a:endParaRPr lang="en-SG" sz="2000" dirty="0">
              <a:solidFill>
                <a:schemeClr val="tx1"/>
              </a:solidFill>
            </a:endParaRPr>
          </a:p>
        </p:txBody>
      </p:sp>
      <p:sp>
        <p:nvSpPr>
          <p:cNvPr id="8" name="Oval 7"/>
          <p:cNvSpPr/>
          <p:nvPr/>
        </p:nvSpPr>
        <p:spPr>
          <a:xfrm>
            <a:off x="8059493" y="5267326"/>
            <a:ext cx="863600" cy="792163"/>
          </a:xfrm>
          <a:prstGeom prst="ellipse">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000" dirty="0">
                <a:solidFill>
                  <a:schemeClr val="tx1"/>
                </a:solidFill>
              </a:rPr>
              <a:t>C</a:t>
            </a:r>
            <a:endParaRPr lang="en-SG" sz="2000" dirty="0">
              <a:solidFill>
                <a:schemeClr val="tx1"/>
              </a:solidFill>
            </a:endParaRPr>
          </a:p>
        </p:txBody>
      </p:sp>
      <p:cxnSp>
        <p:nvCxnSpPr>
          <p:cNvPr id="10" name="Straight Arrow Connector 9"/>
          <p:cNvCxnSpPr>
            <a:stCxn id="6" idx="6"/>
            <a:endCxn id="7" idx="2"/>
          </p:cNvCxnSpPr>
          <p:nvPr/>
        </p:nvCxnSpPr>
        <p:spPr>
          <a:xfrm>
            <a:off x="5756031" y="5662614"/>
            <a:ext cx="790575" cy="15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7" idx="6"/>
            <a:endCxn id="8" idx="2"/>
          </p:cNvCxnSpPr>
          <p:nvPr/>
        </p:nvCxnSpPr>
        <p:spPr>
          <a:xfrm>
            <a:off x="7411793" y="5662614"/>
            <a:ext cx="647700" cy="15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130663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896327" y="301259"/>
            <a:ext cx="10193704" cy="1485900"/>
          </a:xfrm>
        </p:spPr>
        <p:txBody>
          <a:bodyPr/>
          <a:lstStyle/>
          <a:p>
            <a:r>
              <a:rPr lang="en-US" altLang="en-US" dirty="0"/>
              <a:t>Performing routing using the shortest path</a:t>
            </a:r>
          </a:p>
        </p:txBody>
      </p:sp>
      <p:sp>
        <p:nvSpPr>
          <p:cNvPr id="846851" name="Rectangle 3"/>
          <p:cNvSpPr>
            <a:spLocks noGrp="1" noChangeArrowheads="1"/>
          </p:cNvSpPr>
          <p:nvPr>
            <p:ph idx="1"/>
          </p:nvPr>
        </p:nvSpPr>
        <p:spPr>
          <a:xfrm>
            <a:off x="952499" y="1709859"/>
            <a:ext cx="10665069" cy="4251326"/>
          </a:xfrm>
        </p:spPr>
        <p:txBody>
          <a:bodyPr rtlCol="0">
            <a:normAutofit/>
          </a:bodyPr>
          <a:lstStyle/>
          <a:p>
            <a:pPr marL="384048" indent="-384048">
              <a:defRPr/>
            </a:pPr>
            <a:r>
              <a:rPr lang="en-US" altLang="en-US" dirty="0">
                <a:latin typeface="+mj-lt"/>
              </a:rPr>
              <a:t>Many practical routing algorithms are based on the notion of shortest path between two nodes</a:t>
            </a:r>
          </a:p>
          <a:p>
            <a:pPr marL="384048" indent="-384048">
              <a:defRPr/>
            </a:pPr>
            <a:endParaRPr lang="en-US" altLang="en-US" dirty="0">
              <a:latin typeface="+mj-lt"/>
            </a:endParaRPr>
          </a:p>
          <a:p>
            <a:pPr lvl="1" indent="-384048">
              <a:defRPr/>
            </a:pPr>
            <a:r>
              <a:rPr lang="en-US" altLang="en-US" dirty="0">
                <a:latin typeface="+mj-lt"/>
              </a:rPr>
              <a:t>Each link is assigned a positive number called its length</a:t>
            </a:r>
          </a:p>
          <a:p>
            <a:pPr lvl="1" indent="-384048">
              <a:defRPr/>
            </a:pPr>
            <a:r>
              <a:rPr lang="en-US" altLang="en-US" dirty="0">
                <a:latin typeface="+mj-lt"/>
              </a:rPr>
              <a:t>A shortest path routing algorithm routes each packet along the minimum length (or shortest) path between the source and destination</a:t>
            </a:r>
          </a:p>
          <a:p>
            <a:pPr lvl="1" indent="-384048">
              <a:defRPr/>
            </a:pPr>
            <a:r>
              <a:rPr lang="en-US" altLang="en-US" dirty="0">
                <a:latin typeface="+mj-lt"/>
              </a:rPr>
              <a:t>If length is always 1, then shortest path becomes minimum hop routing</a:t>
            </a:r>
          </a:p>
          <a:p>
            <a:pPr lvl="1" indent="-384048">
              <a:defRPr/>
            </a:pPr>
            <a:r>
              <a:rPr lang="en-US" altLang="en-US" dirty="0">
                <a:latin typeface="+mj-lt"/>
              </a:rPr>
              <a:t>By defining the length using other metrics like cost, delay </a:t>
            </a:r>
            <a:r>
              <a:rPr lang="en-US" altLang="en-US" dirty="0" err="1">
                <a:latin typeface="+mj-lt"/>
              </a:rPr>
              <a:t>etc</a:t>
            </a:r>
            <a:r>
              <a:rPr lang="en-US" altLang="en-US" dirty="0">
                <a:latin typeface="+mj-lt"/>
              </a:rPr>
              <a:t>, other paths can be obtained</a:t>
            </a:r>
          </a:p>
        </p:txBody>
      </p:sp>
    </p:spTree>
    <p:extLst>
      <p:ext uri="{BB962C8B-B14F-4D97-AF65-F5344CB8AC3E}">
        <p14:creationId xmlns:p14="http://schemas.microsoft.com/office/powerpoint/2010/main" val="375582760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46851">
                                            <p:bg/>
                                          </p:spTgt>
                                        </p:tgtEl>
                                        <p:attrNameLst>
                                          <p:attrName>style.visibility</p:attrName>
                                        </p:attrNameLst>
                                      </p:cBhvr>
                                      <p:to>
                                        <p:strVal val="visible"/>
                                      </p:to>
                                    </p:set>
                                    <p:animEffect transition="in" filter="blinds(horizontal)">
                                      <p:cBhvr>
                                        <p:cTn id="7" dur="500"/>
                                        <p:tgtEl>
                                          <p:spTgt spid="846851">
                                            <p:bg/>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46851">
                                            <p:txEl>
                                              <p:pRg st="0" end="0"/>
                                            </p:txEl>
                                          </p:spTgt>
                                        </p:tgtEl>
                                        <p:attrNameLst>
                                          <p:attrName>style.visibility</p:attrName>
                                        </p:attrNameLst>
                                      </p:cBhvr>
                                      <p:to>
                                        <p:strVal val="visible"/>
                                      </p:to>
                                    </p:set>
                                    <p:animEffect transition="in" filter="blinds(horizontal)">
                                      <p:cBhvr>
                                        <p:cTn id="12" dur="500"/>
                                        <p:tgtEl>
                                          <p:spTgt spid="846851">
                                            <p:txEl>
                                              <p:pRg st="0" end="0"/>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846851">
                                            <p:txEl>
                                              <p:pRg st="2" end="2"/>
                                            </p:txEl>
                                          </p:spTgt>
                                        </p:tgtEl>
                                        <p:attrNameLst>
                                          <p:attrName>style.visibility</p:attrName>
                                        </p:attrNameLst>
                                      </p:cBhvr>
                                      <p:to>
                                        <p:strVal val="visible"/>
                                      </p:to>
                                    </p:set>
                                    <p:animEffect transition="in" filter="blinds(horizontal)">
                                      <p:cBhvr>
                                        <p:cTn id="15" dur="500"/>
                                        <p:tgtEl>
                                          <p:spTgt spid="846851">
                                            <p:txEl>
                                              <p:pRg st="2" end="2"/>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846851">
                                            <p:txEl>
                                              <p:pRg st="3" end="3"/>
                                            </p:txEl>
                                          </p:spTgt>
                                        </p:tgtEl>
                                        <p:attrNameLst>
                                          <p:attrName>style.visibility</p:attrName>
                                        </p:attrNameLst>
                                      </p:cBhvr>
                                      <p:to>
                                        <p:strVal val="visible"/>
                                      </p:to>
                                    </p:set>
                                    <p:animEffect transition="in" filter="blinds(horizontal)">
                                      <p:cBhvr>
                                        <p:cTn id="18" dur="500"/>
                                        <p:tgtEl>
                                          <p:spTgt spid="846851">
                                            <p:txEl>
                                              <p:pRg st="3" end="3"/>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846851">
                                            <p:txEl>
                                              <p:pRg st="4" end="4"/>
                                            </p:txEl>
                                          </p:spTgt>
                                        </p:tgtEl>
                                        <p:attrNameLst>
                                          <p:attrName>style.visibility</p:attrName>
                                        </p:attrNameLst>
                                      </p:cBhvr>
                                      <p:to>
                                        <p:strVal val="visible"/>
                                      </p:to>
                                    </p:set>
                                    <p:animEffect transition="in" filter="blinds(horizontal)">
                                      <p:cBhvr>
                                        <p:cTn id="21" dur="500"/>
                                        <p:tgtEl>
                                          <p:spTgt spid="846851">
                                            <p:txEl>
                                              <p:pRg st="4" end="4"/>
                                            </p:txEl>
                                          </p:spTgt>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846851">
                                            <p:txEl>
                                              <p:pRg st="5" end="5"/>
                                            </p:txEl>
                                          </p:spTgt>
                                        </p:tgtEl>
                                        <p:attrNameLst>
                                          <p:attrName>style.visibility</p:attrName>
                                        </p:attrNameLst>
                                      </p:cBhvr>
                                      <p:to>
                                        <p:strVal val="visible"/>
                                      </p:to>
                                    </p:set>
                                    <p:animEffect transition="in" filter="blinds(horizontal)">
                                      <p:cBhvr>
                                        <p:cTn id="24" dur="500"/>
                                        <p:tgtEl>
                                          <p:spTgt spid="84685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6851" grpId="0" build="p"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959644" y="463849"/>
            <a:ext cx="7427912" cy="777875"/>
          </a:xfrm>
        </p:spPr>
        <p:txBody>
          <a:bodyPr>
            <a:normAutofit/>
          </a:bodyPr>
          <a:lstStyle/>
          <a:p>
            <a:r>
              <a:rPr lang="en-US" dirty="0"/>
              <a:t>Receiver Initiated MAC (RI-MAC)</a:t>
            </a:r>
            <a:endParaRPr lang="en-SG" dirty="0"/>
          </a:p>
        </p:txBody>
      </p:sp>
      <p:sp>
        <p:nvSpPr>
          <p:cNvPr id="5" name="Content Placeholder 4"/>
          <p:cNvSpPr>
            <a:spLocks noGrp="1"/>
          </p:cNvSpPr>
          <p:nvPr>
            <p:ph idx="1"/>
          </p:nvPr>
        </p:nvSpPr>
        <p:spPr>
          <a:xfrm>
            <a:off x="959644" y="1491344"/>
            <a:ext cx="10709842" cy="5025570"/>
          </a:xfrm>
        </p:spPr>
        <p:txBody>
          <a:bodyPr>
            <a:normAutofit/>
          </a:bodyPr>
          <a:lstStyle/>
          <a:p>
            <a:pPr>
              <a:defRPr/>
            </a:pPr>
            <a:r>
              <a:rPr lang="en-US" dirty="0">
                <a:latin typeface="+mj-lt"/>
              </a:rPr>
              <a:t>Change to receiver based (RI-MAC)</a:t>
            </a:r>
          </a:p>
          <a:p>
            <a:pPr lvl="1">
              <a:defRPr/>
            </a:pPr>
            <a:r>
              <a:rPr lang="en-US" dirty="0">
                <a:latin typeface="+mj-lt"/>
              </a:rPr>
              <a:t>Transmitter wakes up and listens for a period of TP</a:t>
            </a:r>
          </a:p>
          <a:p>
            <a:pPr lvl="1">
              <a:defRPr/>
            </a:pPr>
            <a:r>
              <a:rPr lang="en-US" dirty="0">
                <a:latin typeface="+mj-lt"/>
              </a:rPr>
              <a:t>Receiver wakeups up every TP and sends a small packet to announce its presence</a:t>
            </a:r>
          </a:p>
          <a:p>
            <a:pPr lvl="1">
              <a:defRPr/>
            </a:pPr>
            <a:r>
              <a:rPr lang="en-US" dirty="0">
                <a:latin typeface="+mj-lt"/>
              </a:rPr>
              <a:t>Transmitter initiates transmission if the “right” receiver wakes up</a:t>
            </a:r>
          </a:p>
          <a:p>
            <a:pPr>
              <a:defRPr/>
            </a:pPr>
            <a:endParaRPr lang="en-US" dirty="0">
              <a:latin typeface="+mj-lt"/>
            </a:endParaRPr>
          </a:p>
          <a:p>
            <a:pPr>
              <a:defRPr/>
            </a:pPr>
            <a:r>
              <a:rPr lang="en-US" dirty="0">
                <a:latin typeface="+mj-lt"/>
              </a:rPr>
              <a:t>Advantage </a:t>
            </a:r>
          </a:p>
          <a:p>
            <a:pPr lvl="1">
              <a:defRPr/>
            </a:pPr>
            <a:r>
              <a:rPr lang="en-US" dirty="0">
                <a:latin typeface="+mj-lt"/>
              </a:rPr>
              <a:t>Less transmission and hence less collision</a:t>
            </a:r>
          </a:p>
          <a:p>
            <a:pPr lvl="1">
              <a:defRPr/>
            </a:pPr>
            <a:r>
              <a:rPr lang="en-US" dirty="0">
                <a:latin typeface="+mj-lt"/>
              </a:rPr>
              <a:t>May consume less energy</a:t>
            </a:r>
            <a:endParaRPr lang="en-US" dirty="0">
              <a:solidFill>
                <a:schemeClr val="tx1"/>
              </a:solidFill>
              <a:latin typeface="+mj-lt"/>
            </a:endParaRPr>
          </a:p>
          <a:p>
            <a:pPr>
              <a:defRPr/>
            </a:pPr>
            <a:endParaRPr lang="en-SG" dirty="0"/>
          </a:p>
        </p:txBody>
      </p:sp>
    </p:spTree>
    <p:extLst>
      <p:ext uri="{BB962C8B-B14F-4D97-AF65-F5344CB8AC3E}">
        <p14:creationId xmlns:p14="http://schemas.microsoft.com/office/powerpoint/2010/main" val="1268685411"/>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546100" y="136525"/>
            <a:ext cx="10807700" cy="1079500"/>
          </a:xfrm>
        </p:spPr>
        <p:txBody>
          <a:bodyPr rtlCol="0">
            <a:normAutofit/>
          </a:bodyPr>
          <a:lstStyle/>
          <a:p>
            <a:pPr>
              <a:defRPr/>
            </a:pPr>
            <a:r>
              <a:rPr lang="en-US" altLang="en-US" dirty="0"/>
              <a:t>Mobile wireless nodes: Ad-hoc wireless routing </a:t>
            </a:r>
          </a:p>
        </p:txBody>
      </p:sp>
      <p:sp>
        <p:nvSpPr>
          <p:cNvPr id="21507" name="Rectangle 3"/>
          <p:cNvSpPr>
            <a:spLocks noChangeArrowheads="1"/>
          </p:cNvSpPr>
          <p:nvPr/>
        </p:nvSpPr>
        <p:spPr bwMode="auto">
          <a:xfrm>
            <a:off x="546100" y="1027609"/>
            <a:ext cx="11223869" cy="56938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400" b="1">
                <a:solidFill>
                  <a:srgbClr val="FFCC99"/>
                </a:solidFill>
                <a:latin typeface="Times New Roman" panose="02020603050405020304" pitchFamily="18" charset="0"/>
              </a:defRPr>
            </a:lvl1pPr>
            <a:lvl2pPr marL="742950" indent="-285750">
              <a:defRPr sz="2400" b="1">
                <a:solidFill>
                  <a:srgbClr val="FFCC99"/>
                </a:solidFill>
                <a:latin typeface="Times New Roman" panose="02020603050405020304" pitchFamily="18" charset="0"/>
              </a:defRPr>
            </a:lvl2pPr>
            <a:lvl3pPr marL="1143000" indent="-228600">
              <a:defRPr sz="2400" b="1">
                <a:solidFill>
                  <a:srgbClr val="FFCC99"/>
                </a:solidFill>
                <a:latin typeface="Times New Roman" panose="02020603050405020304" pitchFamily="18" charset="0"/>
              </a:defRPr>
            </a:lvl3pPr>
            <a:lvl4pPr marL="1600200" indent="-228600">
              <a:defRPr sz="2400" b="1">
                <a:solidFill>
                  <a:srgbClr val="FFCC99"/>
                </a:solidFill>
                <a:latin typeface="Times New Roman" panose="02020603050405020304" pitchFamily="18" charset="0"/>
              </a:defRPr>
            </a:lvl4pPr>
            <a:lvl5pPr marL="2057400" indent="-228600">
              <a:defRPr sz="2400" b="1">
                <a:solidFill>
                  <a:srgbClr val="FFCC99"/>
                </a:solidFill>
                <a:latin typeface="Times New Roman" panose="02020603050405020304" pitchFamily="18" charset="0"/>
              </a:defRPr>
            </a:lvl5pPr>
            <a:lvl6pPr marL="2514600" indent="-228600" eaLnBrk="0" fontAlgn="base" hangingPunct="0">
              <a:spcBef>
                <a:spcPct val="0"/>
              </a:spcBef>
              <a:spcAft>
                <a:spcPct val="0"/>
              </a:spcAft>
              <a:defRPr sz="2400" b="1">
                <a:solidFill>
                  <a:srgbClr val="FFCC99"/>
                </a:solidFill>
                <a:latin typeface="Times New Roman" panose="02020603050405020304" pitchFamily="18" charset="0"/>
              </a:defRPr>
            </a:lvl6pPr>
            <a:lvl7pPr marL="2971800" indent="-228600" eaLnBrk="0" fontAlgn="base" hangingPunct="0">
              <a:spcBef>
                <a:spcPct val="0"/>
              </a:spcBef>
              <a:spcAft>
                <a:spcPct val="0"/>
              </a:spcAft>
              <a:defRPr sz="2400" b="1">
                <a:solidFill>
                  <a:srgbClr val="FFCC99"/>
                </a:solidFill>
                <a:latin typeface="Times New Roman" panose="02020603050405020304" pitchFamily="18" charset="0"/>
              </a:defRPr>
            </a:lvl7pPr>
            <a:lvl8pPr marL="3429000" indent="-228600" eaLnBrk="0" fontAlgn="base" hangingPunct="0">
              <a:spcBef>
                <a:spcPct val="0"/>
              </a:spcBef>
              <a:spcAft>
                <a:spcPct val="0"/>
              </a:spcAft>
              <a:defRPr sz="2400" b="1">
                <a:solidFill>
                  <a:srgbClr val="FFCC99"/>
                </a:solidFill>
                <a:latin typeface="Times New Roman" panose="02020603050405020304" pitchFamily="18" charset="0"/>
              </a:defRPr>
            </a:lvl8pPr>
            <a:lvl9pPr marL="3886200" indent="-228600" eaLnBrk="0" fontAlgn="base" hangingPunct="0">
              <a:spcBef>
                <a:spcPct val="0"/>
              </a:spcBef>
              <a:spcAft>
                <a:spcPct val="0"/>
              </a:spcAft>
              <a:defRPr sz="2400" b="1">
                <a:solidFill>
                  <a:srgbClr val="FFCC99"/>
                </a:solidFill>
                <a:latin typeface="Times New Roman" panose="02020603050405020304" pitchFamily="18" charset="0"/>
              </a:defRPr>
            </a:lvl9pPr>
          </a:lstStyle>
          <a:p>
            <a:pPr eaLnBrk="1" hangingPunct="1">
              <a:buFont typeface="Arial" panose="020B0604020202020204" pitchFamily="34" charset="0"/>
              <a:buChar char="•"/>
            </a:pPr>
            <a:r>
              <a:rPr lang="en-US" altLang="en-US" sz="2800" b="0" dirty="0">
                <a:solidFill>
                  <a:schemeClr val="tx1"/>
                </a:solidFill>
                <a:latin typeface="+mj-lt"/>
              </a:rPr>
              <a:t>What if the nodes are not static but mobile?</a:t>
            </a:r>
          </a:p>
          <a:p>
            <a:pPr eaLnBrk="1" hangingPunct="1">
              <a:buFont typeface="Arial" panose="020B0604020202020204" pitchFamily="34" charset="0"/>
              <a:buChar char="•"/>
            </a:pPr>
            <a:endParaRPr lang="en-US" altLang="en-US" sz="2800" b="0" dirty="0">
              <a:solidFill>
                <a:schemeClr val="tx1"/>
              </a:solidFill>
              <a:latin typeface="+mj-lt"/>
            </a:endParaRPr>
          </a:p>
          <a:p>
            <a:pPr eaLnBrk="1" hangingPunct="1">
              <a:buFont typeface="Arial" panose="020B0604020202020204" pitchFamily="34" charset="0"/>
              <a:buChar char="•"/>
            </a:pPr>
            <a:r>
              <a:rPr lang="en-US" altLang="en-US" sz="2800" b="0" dirty="0">
                <a:solidFill>
                  <a:schemeClr val="tx1"/>
                </a:solidFill>
                <a:latin typeface="+mj-lt"/>
              </a:rPr>
              <a:t>A Mobile Ad hoc Network (MANET) is an autonomous system of mobile nodes (MSs)  (also serving as routers) connected by wireless links</a:t>
            </a:r>
          </a:p>
          <a:p>
            <a:pPr eaLnBrk="1" hangingPunct="1">
              <a:buFont typeface="Arial" panose="020B0604020202020204" pitchFamily="34" charset="0"/>
              <a:buChar char="•"/>
            </a:pPr>
            <a:endParaRPr lang="en-US" altLang="en-US" sz="2800" b="0" dirty="0">
              <a:solidFill>
                <a:schemeClr val="tx1"/>
              </a:solidFill>
              <a:latin typeface="+mj-lt"/>
            </a:endParaRPr>
          </a:p>
          <a:p>
            <a:pPr eaLnBrk="1" hangingPunct="1">
              <a:buFont typeface="Arial" panose="020B0604020202020204" pitchFamily="34" charset="0"/>
              <a:buChar char="•"/>
            </a:pPr>
            <a:r>
              <a:rPr lang="en-US" altLang="en-US" sz="2800" b="0" dirty="0">
                <a:solidFill>
                  <a:schemeClr val="tx1"/>
                </a:solidFill>
                <a:latin typeface="+mj-lt"/>
              </a:rPr>
              <a:t>No infrastructure exists in a MANET</a:t>
            </a:r>
          </a:p>
          <a:p>
            <a:pPr eaLnBrk="1" hangingPunct="1">
              <a:buFont typeface="Arial" panose="020B0604020202020204" pitchFamily="34" charset="0"/>
              <a:buChar char="•"/>
            </a:pPr>
            <a:endParaRPr lang="en-US" altLang="en-US" sz="2800" b="0" dirty="0">
              <a:solidFill>
                <a:schemeClr val="tx1"/>
              </a:solidFill>
              <a:latin typeface="+mj-lt"/>
            </a:endParaRPr>
          </a:p>
          <a:p>
            <a:pPr eaLnBrk="1" hangingPunct="1">
              <a:buFont typeface="Arial" panose="020B0604020202020204" pitchFamily="34" charset="0"/>
              <a:buChar char="•"/>
            </a:pPr>
            <a:r>
              <a:rPr lang="en-US" altLang="en-US" sz="2800" b="0" dirty="0">
                <a:solidFill>
                  <a:schemeClr val="tx1"/>
                </a:solidFill>
                <a:latin typeface="+mj-lt"/>
              </a:rPr>
              <a:t>The network’s wireless topology may change dynamically in an unpredictable manner since nodes are free to move and each node has limited transmitting power</a:t>
            </a:r>
          </a:p>
          <a:p>
            <a:pPr eaLnBrk="1" hangingPunct="1">
              <a:buFont typeface="Arial" panose="020B0604020202020204" pitchFamily="34" charset="0"/>
              <a:buChar char="•"/>
            </a:pPr>
            <a:endParaRPr lang="en-US" altLang="en-US" sz="2800" b="0" dirty="0">
              <a:solidFill>
                <a:schemeClr val="tx1"/>
              </a:solidFill>
              <a:latin typeface="+mj-lt"/>
            </a:endParaRPr>
          </a:p>
          <a:p>
            <a:pPr eaLnBrk="1" hangingPunct="1">
              <a:buFont typeface="Arial" panose="020B0604020202020204" pitchFamily="34" charset="0"/>
              <a:buChar char="•"/>
            </a:pPr>
            <a:r>
              <a:rPr lang="en-US" altLang="en-US" sz="2800" dirty="0">
                <a:solidFill>
                  <a:schemeClr val="tx1"/>
                </a:solidFill>
                <a:latin typeface="+mj-lt"/>
              </a:rPr>
              <a:t>Assumption: </a:t>
            </a:r>
            <a:r>
              <a:rPr lang="en-US" altLang="en-US" sz="2800" b="0" dirty="0">
                <a:solidFill>
                  <a:schemeClr val="tx1"/>
                </a:solidFill>
                <a:latin typeface="+mj-lt"/>
              </a:rPr>
              <a:t>Due to node mobility, routing path may be available but needs to be “discovered”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507">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507">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1507">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50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702775" y="492919"/>
            <a:ext cx="9050824" cy="922338"/>
          </a:xfrm>
          <a:noFill/>
        </p:spPr>
        <p:txBody>
          <a:bodyPr>
            <a:normAutofit/>
          </a:bodyPr>
          <a:lstStyle/>
          <a:p>
            <a:r>
              <a:rPr lang="en-US" altLang="en-US" dirty="0"/>
              <a:t>Classification of Ad-hoc routing protocols</a:t>
            </a:r>
          </a:p>
        </p:txBody>
      </p:sp>
      <p:sp>
        <p:nvSpPr>
          <p:cNvPr id="25603" name="Rectangle 3"/>
          <p:cNvSpPr>
            <a:spLocks noGrp="1" noChangeArrowheads="1"/>
          </p:cNvSpPr>
          <p:nvPr>
            <p:ph idx="1"/>
          </p:nvPr>
        </p:nvSpPr>
        <p:spPr>
          <a:xfrm>
            <a:off x="702775" y="1661381"/>
            <a:ext cx="10844456" cy="4114800"/>
          </a:xfrm>
        </p:spPr>
        <p:txBody>
          <a:bodyPr rtlCol="0">
            <a:normAutofit/>
          </a:bodyPr>
          <a:lstStyle/>
          <a:p>
            <a:pPr marL="384048" indent="-384048">
              <a:buNone/>
              <a:defRPr/>
            </a:pPr>
            <a:r>
              <a:rPr lang="en-US" altLang="en-US" dirty="0">
                <a:latin typeface="+mj-lt"/>
              </a:rPr>
              <a:t>The existing routing protocols can be classified as:</a:t>
            </a:r>
          </a:p>
          <a:p>
            <a:pPr marL="384048" indent="-384048">
              <a:buNone/>
              <a:defRPr/>
            </a:pPr>
            <a:endParaRPr lang="en-US" altLang="en-US" sz="2400" dirty="0">
              <a:latin typeface="+mj-lt"/>
            </a:endParaRPr>
          </a:p>
          <a:p>
            <a:pPr marL="987552" lvl="1" indent="-457200">
              <a:buFont typeface="+mj-lt"/>
              <a:buAutoNum type="arabicPeriod"/>
              <a:defRPr/>
            </a:pPr>
            <a:r>
              <a:rPr lang="en-US" altLang="en-US" dirty="0">
                <a:latin typeface="+mj-lt"/>
              </a:rPr>
              <a:t>Proactive: when a packet needs to be forwarded,  the route is already known</a:t>
            </a:r>
          </a:p>
          <a:p>
            <a:pPr marL="987552" lvl="1" indent="-457200">
              <a:buFont typeface="+mj-lt"/>
              <a:buAutoNum type="arabicPeriod"/>
              <a:defRPr/>
            </a:pPr>
            <a:r>
              <a:rPr lang="en-US" altLang="en-US" dirty="0">
                <a:latin typeface="+mj-lt"/>
              </a:rPr>
              <a:t>Reactive: Determine a route only when there is data to send</a:t>
            </a:r>
          </a:p>
          <a:p>
            <a:pPr lvl="1" indent="-384048">
              <a:buNone/>
              <a:defRPr/>
            </a:pPr>
            <a:endParaRPr lang="en-US" altLang="en-US" dirty="0">
              <a:latin typeface="+mj-lt"/>
            </a:endParaRPr>
          </a:p>
          <a:p>
            <a:pPr marL="384048" indent="-384048">
              <a:buNone/>
              <a:defRPr/>
            </a:pPr>
            <a:r>
              <a:rPr lang="en-US" altLang="en-US" dirty="0">
                <a:latin typeface="+mj-lt"/>
              </a:rPr>
              <a:t>Routing protocols may also be categorized as:</a:t>
            </a:r>
          </a:p>
          <a:p>
            <a:pPr marL="384048" indent="-384048">
              <a:buNone/>
              <a:defRPr/>
            </a:pPr>
            <a:endParaRPr lang="en-US" altLang="en-US" sz="2400" dirty="0">
              <a:latin typeface="+mj-lt"/>
            </a:endParaRPr>
          </a:p>
          <a:p>
            <a:pPr marL="987552" lvl="1" indent="-457200">
              <a:buFont typeface="+mj-lt"/>
              <a:buAutoNum type="arabicPeriod"/>
              <a:defRPr/>
            </a:pPr>
            <a:r>
              <a:rPr lang="en-US" altLang="en-US" dirty="0">
                <a:latin typeface="+mj-lt"/>
              </a:rPr>
              <a:t>(Proactive) Table Driven protocols</a:t>
            </a:r>
          </a:p>
          <a:p>
            <a:pPr marL="987552" lvl="1" indent="-457200">
              <a:buFont typeface="+mj-lt"/>
              <a:buAutoNum type="arabicPeriod"/>
              <a:defRPr/>
            </a:pPr>
            <a:r>
              <a:rPr lang="en-US" altLang="en-US" dirty="0">
                <a:latin typeface="+mj-lt"/>
              </a:rPr>
              <a:t>(Reactive) Source Initiated (on demand) protocols </a:t>
            </a:r>
          </a:p>
          <a:p>
            <a:pPr marL="384048" indent="-384048">
              <a:buNone/>
              <a:defRPr/>
            </a:pPr>
            <a:endParaRPr lang="en-US" altLang="en-US" dirty="0">
              <a:solidFill>
                <a:schemeClr val="folHlink"/>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5603">
                                            <p:txEl>
                                              <p:pRg st="0" end="0"/>
                                            </p:txEl>
                                          </p:spTgt>
                                        </p:tgtEl>
                                        <p:attrNameLst>
                                          <p:attrName>style.visibility</p:attrName>
                                        </p:attrNameLst>
                                      </p:cBhvr>
                                      <p:to>
                                        <p:strVal val="visible"/>
                                      </p:to>
                                    </p:set>
                                    <p:animEffect transition="in" filter="box(in)">
                                      <p:cBhvr>
                                        <p:cTn id="7" dur="500"/>
                                        <p:tgtEl>
                                          <p:spTgt spid="25603">
                                            <p:txEl>
                                              <p:pRg st="0" end="0"/>
                                            </p:txEl>
                                          </p:spTgt>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25603">
                                            <p:txEl>
                                              <p:pRg st="2" end="2"/>
                                            </p:txEl>
                                          </p:spTgt>
                                        </p:tgtEl>
                                        <p:attrNameLst>
                                          <p:attrName>style.visibility</p:attrName>
                                        </p:attrNameLst>
                                      </p:cBhvr>
                                      <p:to>
                                        <p:strVal val="visible"/>
                                      </p:to>
                                    </p:set>
                                    <p:animEffect transition="in" filter="box(in)">
                                      <p:cBhvr>
                                        <p:cTn id="10" dur="500"/>
                                        <p:tgtEl>
                                          <p:spTgt spid="25603">
                                            <p:txEl>
                                              <p:pRg st="2" end="2"/>
                                            </p:txEl>
                                          </p:spTgt>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25603">
                                            <p:txEl>
                                              <p:pRg st="3" end="3"/>
                                            </p:txEl>
                                          </p:spTgt>
                                        </p:tgtEl>
                                        <p:attrNameLst>
                                          <p:attrName>style.visibility</p:attrName>
                                        </p:attrNameLst>
                                      </p:cBhvr>
                                      <p:to>
                                        <p:strVal val="visible"/>
                                      </p:to>
                                    </p:set>
                                    <p:animEffect transition="in" filter="box(in)">
                                      <p:cBhvr>
                                        <p:cTn id="13" dur="500"/>
                                        <p:tgtEl>
                                          <p:spTgt spid="25603">
                                            <p:txEl>
                                              <p:pRg st="3" end="3"/>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4" presetClass="entr" presetSubtype="16" fill="hold" grpId="0" nodeType="clickEffect">
                                  <p:stCondLst>
                                    <p:cond delay="0"/>
                                  </p:stCondLst>
                                  <p:childTnLst>
                                    <p:set>
                                      <p:cBhvr>
                                        <p:cTn id="17" dur="1" fill="hold">
                                          <p:stCondLst>
                                            <p:cond delay="0"/>
                                          </p:stCondLst>
                                        </p:cTn>
                                        <p:tgtEl>
                                          <p:spTgt spid="25603">
                                            <p:txEl>
                                              <p:pRg st="5" end="5"/>
                                            </p:txEl>
                                          </p:spTgt>
                                        </p:tgtEl>
                                        <p:attrNameLst>
                                          <p:attrName>style.visibility</p:attrName>
                                        </p:attrNameLst>
                                      </p:cBhvr>
                                      <p:to>
                                        <p:strVal val="visible"/>
                                      </p:to>
                                    </p:set>
                                    <p:animEffect transition="in" filter="box(in)">
                                      <p:cBhvr>
                                        <p:cTn id="18" dur="500"/>
                                        <p:tgtEl>
                                          <p:spTgt spid="25603">
                                            <p:txEl>
                                              <p:pRg st="5" end="5"/>
                                            </p:txEl>
                                          </p:spTgt>
                                        </p:tgtEl>
                                      </p:cBhvr>
                                    </p:animEffect>
                                  </p:childTnLst>
                                </p:cTn>
                              </p:par>
                              <p:par>
                                <p:cTn id="19" presetID="4" presetClass="entr" presetSubtype="16" fill="hold" grpId="0" nodeType="withEffect">
                                  <p:stCondLst>
                                    <p:cond delay="0"/>
                                  </p:stCondLst>
                                  <p:childTnLst>
                                    <p:set>
                                      <p:cBhvr>
                                        <p:cTn id="20" dur="1" fill="hold">
                                          <p:stCondLst>
                                            <p:cond delay="0"/>
                                          </p:stCondLst>
                                        </p:cTn>
                                        <p:tgtEl>
                                          <p:spTgt spid="25603">
                                            <p:txEl>
                                              <p:pRg st="7" end="7"/>
                                            </p:txEl>
                                          </p:spTgt>
                                        </p:tgtEl>
                                        <p:attrNameLst>
                                          <p:attrName>style.visibility</p:attrName>
                                        </p:attrNameLst>
                                      </p:cBhvr>
                                      <p:to>
                                        <p:strVal val="visible"/>
                                      </p:to>
                                    </p:set>
                                    <p:animEffect transition="in" filter="box(in)">
                                      <p:cBhvr>
                                        <p:cTn id="21" dur="500"/>
                                        <p:tgtEl>
                                          <p:spTgt spid="25603">
                                            <p:txEl>
                                              <p:pRg st="7" end="7"/>
                                            </p:txEl>
                                          </p:spTgt>
                                        </p:tgtEl>
                                      </p:cBhvr>
                                    </p:animEffect>
                                  </p:childTnLst>
                                </p:cTn>
                              </p:par>
                              <p:par>
                                <p:cTn id="22" presetID="4" presetClass="entr" presetSubtype="16" fill="hold" grpId="0" nodeType="withEffect">
                                  <p:stCondLst>
                                    <p:cond delay="0"/>
                                  </p:stCondLst>
                                  <p:childTnLst>
                                    <p:set>
                                      <p:cBhvr>
                                        <p:cTn id="23" dur="1" fill="hold">
                                          <p:stCondLst>
                                            <p:cond delay="0"/>
                                          </p:stCondLst>
                                        </p:cTn>
                                        <p:tgtEl>
                                          <p:spTgt spid="25603">
                                            <p:txEl>
                                              <p:pRg st="8" end="8"/>
                                            </p:txEl>
                                          </p:spTgt>
                                        </p:tgtEl>
                                        <p:attrNameLst>
                                          <p:attrName>style.visibility</p:attrName>
                                        </p:attrNameLst>
                                      </p:cBhvr>
                                      <p:to>
                                        <p:strVal val="visible"/>
                                      </p:to>
                                    </p:set>
                                    <p:animEffect transition="in" filter="box(in)">
                                      <p:cBhvr>
                                        <p:cTn id="24" dur="500"/>
                                        <p:tgtEl>
                                          <p:spTgt spid="2560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build="p"/>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727318" y="356821"/>
            <a:ext cx="7200900" cy="1485900"/>
          </a:xfrm>
        </p:spPr>
        <p:txBody>
          <a:bodyPr/>
          <a:lstStyle/>
          <a:p>
            <a:r>
              <a:rPr lang="en-US" altLang="en-US" dirty="0"/>
              <a:t>Delay Tolerant Network (DTN)</a:t>
            </a:r>
          </a:p>
        </p:txBody>
      </p:sp>
      <p:sp>
        <p:nvSpPr>
          <p:cNvPr id="26627" name="Content Placeholder 2"/>
          <p:cNvSpPr>
            <a:spLocks noGrp="1"/>
          </p:cNvSpPr>
          <p:nvPr>
            <p:ph idx="1"/>
          </p:nvPr>
        </p:nvSpPr>
        <p:spPr>
          <a:xfrm>
            <a:off x="727318" y="1715905"/>
            <a:ext cx="10579589" cy="4339063"/>
          </a:xfrm>
        </p:spPr>
        <p:txBody>
          <a:bodyPr>
            <a:noAutofit/>
          </a:bodyPr>
          <a:lstStyle/>
          <a:p>
            <a:r>
              <a:rPr lang="en-US" altLang="en-US" dirty="0">
                <a:latin typeface="+mj-lt"/>
              </a:rPr>
              <a:t>(Mobile) Nodes are mostly disconnected</a:t>
            </a:r>
          </a:p>
          <a:p>
            <a:pPr lvl="1"/>
            <a:r>
              <a:rPr lang="en-US" altLang="en-US" dirty="0">
                <a:latin typeface="+mj-lt"/>
              </a:rPr>
              <a:t>Range is relatively short. Mobile nodes meet one another opportunistically</a:t>
            </a:r>
          </a:p>
          <a:p>
            <a:pPr lvl="1"/>
            <a:r>
              <a:rPr lang="en-US" altLang="en-US" dirty="0">
                <a:latin typeface="+mj-lt"/>
              </a:rPr>
              <a:t>Nodes are mostly in “sleep” mode to conserve power</a:t>
            </a:r>
          </a:p>
          <a:p>
            <a:r>
              <a:rPr lang="en-US" altLang="en-US" dirty="0">
                <a:latin typeface="+mj-lt"/>
              </a:rPr>
              <a:t>Typically, to improve delivery ratio, messages are duplicated to many (if not all) nodes</a:t>
            </a:r>
          </a:p>
          <a:p>
            <a:pPr lvl="1"/>
            <a:r>
              <a:rPr lang="en-US" altLang="en-US" b="1" dirty="0">
                <a:latin typeface="+mj-lt"/>
              </a:rPr>
              <a:t>Improve performance by estimating contact probabilities </a:t>
            </a:r>
          </a:p>
          <a:p>
            <a:r>
              <a:rPr lang="en-US" altLang="en-US" dirty="0">
                <a:latin typeface="+mj-lt"/>
              </a:rPr>
              <a:t>Constraints are:</a:t>
            </a:r>
          </a:p>
          <a:p>
            <a:pPr lvl="1"/>
            <a:r>
              <a:rPr lang="en-US" altLang="en-US" sz="2800" dirty="0">
                <a:latin typeface="+mj-lt"/>
              </a:rPr>
              <a:t>Number of messages buffered</a:t>
            </a:r>
          </a:p>
          <a:p>
            <a:pPr lvl="1"/>
            <a:r>
              <a:rPr lang="en-US" altLang="en-US" sz="2800" dirty="0">
                <a:latin typeface="+mj-lt"/>
              </a:rPr>
              <a:t>Contact duration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62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6627">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662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627">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6627">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6627">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6627">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662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altLang="en-US"/>
              <a:t>DTN</a:t>
            </a:r>
          </a:p>
        </p:txBody>
      </p:sp>
      <p:sp>
        <p:nvSpPr>
          <p:cNvPr id="3" name="Content Placeholder 2"/>
          <p:cNvSpPr>
            <a:spLocks noGrp="1"/>
          </p:cNvSpPr>
          <p:nvPr>
            <p:ph idx="1"/>
          </p:nvPr>
        </p:nvSpPr>
        <p:spPr>
          <a:xfrm>
            <a:off x="838200" y="1520825"/>
            <a:ext cx="10292862" cy="3816350"/>
          </a:xfrm>
        </p:spPr>
        <p:txBody>
          <a:bodyPr rtlCol="0">
            <a:normAutofit/>
          </a:bodyPr>
          <a:lstStyle/>
          <a:p>
            <a:pPr marL="0" indent="0">
              <a:buNone/>
              <a:defRPr/>
            </a:pPr>
            <a:endParaRPr lang="en-US" dirty="0"/>
          </a:p>
          <a:p>
            <a:pPr marL="384048" indent="-384048">
              <a:defRPr/>
            </a:pPr>
            <a:r>
              <a:rPr lang="en-US" dirty="0">
                <a:latin typeface="+mj-lt"/>
              </a:rPr>
              <a:t>Some Examples</a:t>
            </a:r>
          </a:p>
          <a:p>
            <a:pPr lvl="1" indent="-384048">
              <a:defRPr/>
            </a:pPr>
            <a:r>
              <a:rPr lang="en-US" sz="2800" dirty="0">
                <a:latin typeface="+mj-lt"/>
              </a:rPr>
              <a:t>Terrestrial Mobile Networks: e.g. bus network</a:t>
            </a:r>
          </a:p>
          <a:p>
            <a:pPr lvl="1" indent="-384048">
              <a:defRPr/>
            </a:pPr>
            <a:r>
              <a:rPr lang="en-US" sz="2800" dirty="0">
                <a:latin typeface="+mj-lt"/>
              </a:rPr>
              <a:t>Exotic Media Networks, e.g. deep space network</a:t>
            </a:r>
          </a:p>
          <a:p>
            <a:pPr lvl="1" indent="-384048">
              <a:defRPr/>
            </a:pPr>
            <a:r>
              <a:rPr lang="en-US" sz="2800" dirty="0">
                <a:latin typeface="+mj-lt"/>
              </a:rPr>
              <a:t>Military Ad-Hoc Networks</a:t>
            </a:r>
          </a:p>
          <a:p>
            <a:pPr lvl="1" indent="-384048">
              <a:defRPr/>
            </a:pPr>
            <a:r>
              <a:rPr lang="en-US" sz="2800" dirty="0">
                <a:latin typeface="+mj-lt"/>
              </a:rPr>
              <a:t>Sensor/Actuator Networks</a:t>
            </a: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a:xfrm>
            <a:off x="575897" y="214313"/>
            <a:ext cx="8712200" cy="1485900"/>
          </a:xfrm>
        </p:spPr>
        <p:txBody>
          <a:bodyPr/>
          <a:lstStyle/>
          <a:p>
            <a:r>
              <a:rPr lang="en-US" altLang="en-US" dirty="0"/>
              <a:t>Epidemic (Vahdat 2000)</a:t>
            </a:r>
          </a:p>
        </p:txBody>
      </p:sp>
      <p:sp>
        <p:nvSpPr>
          <p:cNvPr id="3" name="Content Placeholder 2"/>
          <p:cNvSpPr>
            <a:spLocks noGrp="1"/>
          </p:cNvSpPr>
          <p:nvPr>
            <p:ph idx="1"/>
          </p:nvPr>
        </p:nvSpPr>
        <p:spPr>
          <a:xfrm>
            <a:off x="575896" y="1524366"/>
            <a:ext cx="11158903" cy="4608512"/>
          </a:xfrm>
        </p:spPr>
        <p:txBody>
          <a:bodyPr rtlCol="0">
            <a:normAutofit/>
          </a:bodyPr>
          <a:lstStyle/>
          <a:p>
            <a:pPr marL="384048" indent="-384048">
              <a:defRPr/>
            </a:pPr>
            <a:r>
              <a:rPr lang="en-US" dirty="0">
                <a:latin typeface="+mj-lt"/>
              </a:rPr>
              <a:t>Epidemic – sends all the packet to every node one encounters</a:t>
            </a:r>
          </a:p>
          <a:p>
            <a:pPr marL="384048" indent="-384048">
              <a:defRPr/>
            </a:pPr>
            <a:r>
              <a:rPr lang="en-US" dirty="0">
                <a:latin typeface="+mj-lt"/>
              </a:rPr>
              <a:t>Claim: Epidemic routing has the best performance but highest overhead</a:t>
            </a:r>
          </a:p>
          <a:p>
            <a:pPr lvl="1" indent="-384048">
              <a:defRPr/>
            </a:pPr>
            <a:r>
              <a:rPr lang="en-US" dirty="0">
                <a:latin typeface="+mj-lt"/>
              </a:rPr>
              <a:t>True or False?</a:t>
            </a:r>
          </a:p>
          <a:p>
            <a:pPr lvl="1" indent="-384048">
              <a:defRPr/>
            </a:pPr>
            <a:endParaRPr lang="en-US" sz="2600" dirty="0">
              <a:latin typeface="+mj-lt"/>
            </a:endParaRPr>
          </a:p>
          <a:p>
            <a:pPr marL="384048" indent="-384048">
              <a:defRPr/>
            </a:pPr>
            <a:r>
              <a:rPr lang="en-US" dirty="0">
                <a:latin typeface="+mj-lt"/>
              </a:rPr>
              <a:t>Enhancement:</a:t>
            </a:r>
          </a:p>
          <a:p>
            <a:pPr lvl="1" indent="-384048">
              <a:defRPr/>
            </a:pPr>
            <a:r>
              <a:rPr lang="en-US" sz="2600" dirty="0">
                <a:latin typeface="+mj-lt"/>
              </a:rPr>
              <a:t>Only relay a message up to x-hops from the source</a:t>
            </a:r>
          </a:p>
          <a:p>
            <a:pPr lvl="1" indent="-384048">
              <a:defRPr/>
            </a:pPr>
            <a:r>
              <a:rPr lang="en-US" sz="2600" dirty="0">
                <a:latin typeface="+mj-lt"/>
              </a:rPr>
              <a:t>Use ACK message to remove delivered messages from buffer </a:t>
            </a:r>
          </a:p>
          <a:p>
            <a:pPr lvl="1" indent="-384048">
              <a:defRPr/>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704850" y="136525"/>
            <a:ext cx="7905750" cy="1485900"/>
          </a:xfrm>
        </p:spPr>
        <p:txBody>
          <a:bodyPr/>
          <a:lstStyle/>
          <a:p>
            <a:r>
              <a:rPr lang="en-US" altLang="en-US" dirty="0"/>
              <a:t>Single Copy (Spyropoulos, 2004)</a:t>
            </a:r>
          </a:p>
        </p:txBody>
      </p:sp>
      <p:sp>
        <p:nvSpPr>
          <p:cNvPr id="29699" name="Content Placeholder 2"/>
          <p:cNvSpPr>
            <a:spLocks noGrp="1"/>
          </p:cNvSpPr>
          <p:nvPr>
            <p:ph idx="1"/>
          </p:nvPr>
        </p:nvSpPr>
        <p:spPr>
          <a:xfrm>
            <a:off x="704850" y="1549523"/>
            <a:ext cx="10373458" cy="3581400"/>
          </a:xfrm>
        </p:spPr>
        <p:txBody>
          <a:bodyPr/>
          <a:lstStyle/>
          <a:p>
            <a:r>
              <a:rPr lang="en-US" altLang="en-US" dirty="0">
                <a:latin typeface="+mj-lt"/>
              </a:rPr>
              <a:t>Default is for the source to keep the message and only transmit to destination if the two nodes are in direct contact</a:t>
            </a:r>
          </a:p>
          <a:p>
            <a:endParaRPr lang="en-US" altLang="en-US" dirty="0">
              <a:latin typeface="+mj-lt"/>
            </a:endParaRPr>
          </a:p>
          <a:p>
            <a:r>
              <a:rPr lang="en-US" altLang="en-US" dirty="0">
                <a:latin typeface="+mj-lt"/>
              </a:rPr>
              <a:t>Relay the message to another node with probability p</a:t>
            </a:r>
          </a:p>
          <a:p>
            <a:pPr lvl="1"/>
            <a:r>
              <a:rPr lang="en-US" altLang="en-US" sz="2800" dirty="0">
                <a:latin typeface="+mj-lt"/>
              </a:rPr>
              <a:t>Does this work better?</a:t>
            </a: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US" altLang="en-US"/>
              <a:t>Many More Possibilities …</a:t>
            </a:r>
          </a:p>
        </p:txBody>
      </p:sp>
      <p:sp>
        <p:nvSpPr>
          <p:cNvPr id="30723" name="Content Placeholder 2"/>
          <p:cNvSpPr>
            <a:spLocks noGrp="1"/>
          </p:cNvSpPr>
          <p:nvPr>
            <p:ph idx="1"/>
          </p:nvPr>
        </p:nvSpPr>
        <p:spPr>
          <a:xfrm>
            <a:off x="838200" y="1585669"/>
            <a:ext cx="10621108" cy="4608512"/>
          </a:xfrm>
        </p:spPr>
        <p:txBody>
          <a:bodyPr/>
          <a:lstStyle/>
          <a:p>
            <a:r>
              <a:rPr lang="en-US" altLang="en-US" sz="2400" dirty="0">
                <a:latin typeface="+mj-lt"/>
              </a:rPr>
              <a:t>Duplicate a few copies instead of using only one</a:t>
            </a:r>
          </a:p>
          <a:p>
            <a:pPr lvl="1"/>
            <a:r>
              <a:rPr lang="en-US" altLang="en-US" dirty="0">
                <a:latin typeface="+mj-lt"/>
              </a:rPr>
              <a:t>Problem: How many copies do we need?</a:t>
            </a:r>
          </a:p>
          <a:p>
            <a:endParaRPr lang="en-US" altLang="en-US" sz="2400" dirty="0">
              <a:latin typeface="+mj-lt"/>
            </a:endParaRPr>
          </a:p>
          <a:p>
            <a:r>
              <a:rPr lang="en-US" altLang="en-US" sz="2400" dirty="0">
                <a:latin typeface="+mj-lt"/>
              </a:rPr>
              <a:t>How should contact probabilities be estimated?</a:t>
            </a:r>
          </a:p>
          <a:p>
            <a:pPr lvl="1"/>
            <a:r>
              <a:rPr lang="en-US" altLang="en-US" dirty="0">
                <a:latin typeface="+mj-lt"/>
              </a:rPr>
              <a:t>Example 1: Selects next hop based on time of last encounter, transmits to nodes that encounter destination nodes more recently than itself</a:t>
            </a:r>
          </a:p>
          <a:p>
            <a:pPr lvl="1"/>
            <a:r>
              <a:rPr lang="en-US" altLang="en-US" dirty="0">
                <a:latin typeface="+mj-lt"/>
              </a:rPr>
              <a:t>Example 2: Records last contact information, e.g. location and time, duplicates messages to nodes which are closer to destination</a:t>
            </a:r>
          </a:p>
          <a:p>
            <a:pPr marL="531812" lvl="1" indent="0">
              <a:buNone/>
            </a:pPr>
            <a:endParaRPr lang="en-US" altLang="en-US" dirty="0"/>
          </a:p>
          <a:p>
            <a:pPr lvl="1"/>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2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072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072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072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072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12126" y="3102883"/>
            <a:ext cx="9367748" cy="1693324"/>
          </a:xfrm>
        </p:spPr>
        <p:txBody>
          <a:bodyPr>
            <a:normAutofit/>
          </a:bodyPr>
          <a:lstStyle/>
          <a:p>
            <a:pPr marL="0" indent="0" algn="ctr">
              <a:buNone/>
            </a:pPr>
            <a:r>
              <a:rPr lang="en-US" sz="4800" dirty="0"/>
              <a:t>Sensor Networking (IoT) Routing</a:t>
            </a:r>
          </a:p>
          <a:p>
            <a:pPr marL="457200" indent="-457200">
              <a:buFont typeface="+mj-lt"/>
              <a:buAutoNum type="arabicPeriod"/>
            </a:pPr>
            <a:endParaRPr lang="en-US" sz="2000" dirty="0">
              <a:latin typeface="+mj-lt"/>
            </a:endParaRPr>
          </a:p>
          <a:p>
            <a:endParaRPr lang="en-US" dirty="0">
              <a:latin typeface="+mj-lt"/>
            </a:endParaRPr>
          </a:p>
        </p:txBody>
      </p:sp>
      <p:sp>
        <p:nvSpPr>
          <p:cNvPr id="12" name="Slide Number Placeholder 11">
            <a:extLst>
              <a:ext uri="{FF2B5EF4-FFF2-40B4-BE49-F238E27FC236}">
                <a16:creationId xmlns:a16="http://schemas.microsoft.com/office/drawing/2014/main" id="{9E4C5F5A-700B-44FB-9E95-6F4C5C125A8E}"/>
              </a:ext>
            </a:extLst>
          </p:cNvPr>
          <p:cNvSpPr>
            <a:spLocks noGrp="1"/>
          </p:cNvSpPr>
          <p:nvPr>
            <p:ph type="sldNum" sz="quarter" idx="12"/>
          </p:nvPr>
        </p:nvSpPr>
        <p:spPr/>
        <p:txBody>
          <a:bodyPr/>
          <a:lstStyle/>
          <a:p>
            <a:fld id="{687B7451-1438-CB4A-8106-82A64F1C7D7B}" type="slidenum">
              <a:rPr lang="sv-SE" smtClean="0"/>
              <a:t>97</a:t>
            </a:fld>
            <a:endParaRPr lang="sv-SE"/>
          </a:p>
        </p:txBody>
      </p:sp>
      <p:sp>
        <p:nvSpPr>
          <p:cNvPr id="2" name="Footer Placeholder 1">
            <a:extLst>
              <a:ext uri="{FF2B5EF4-FFF2-40B4-BE49-F238E27FC236}">
                <a16:creationId xmlns:a16="http://schemas.microsoft.com/office/drawing/2014/main" id="{4BF8FC63-B61F-4084-9936-C126CAD461C4}"/>
              </a:ext>
            </a:extLst>
          </p:cNvPr>
          <p:cNvSpPr>
            <a:spLocks noGrp="1"/>
          </p:cNvSpPr>
          <p:nvPr>
            <p:ph type="ftr" sz="quarter" idx="11"/>
          </p:nvPr>
        </p:nvSpPr>
        <p:spPr/>
        <p:txBody>
          <a:bodyPr/>
          <a:lstStyle/>
          <a:p>
            <a:r>
              <a:rPr lang="sv-SE" dirty="0" err="1"/>
              <a:t>ambujv@nus.edu.sg</a:t>
            </a:r>
            <a:endParaRPr lang="sv-SE" dirty="0"/>
          </a:p>
        </p:txBody>
      </p:sp>
    </p:spTree>
    <p:extLst>
      <p:ext uri="{BB962C8B-B14F-4D97-AF65-F5344CB8AC3E}">
        <p14:creationId xmlns:p14="http://schemas.microsoft.com/office/powerpoint/2010/main" val="3493740542"/>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a:xfrm>
            <a:off x="1025160" y="439983"/>
            <a:ext cx="10328640" cy="852487"/>
          </a:xfrm>
        </p:spPr>
        <p:txBody>
          <a:bodyPr>
            <a:normAutofit/>
          </a:bodyPr>
          <a:lstStyle/>
          <a:p>
            <a:r>
              <a:rPr lang="en-US" altLang="en-US" sz="3600" dirty="0"/>
              <a:t>Routing for constrained internet of things devices</a:t>
            </a:r>
          </a:p>
        </p:txBody>
      </p:sp>
      <p:sp>
        <p:nvSpPr>
          <p:cNvPr id="3" name="Content Placeholder 2"/>
          <p:cNvSpPr>
            <a:spLocks noGrp="1"/>
          </p:cNvSpPr>
          <p:nvPr>
            <p:ph idx="1"/>
          </p:nvPr>
        </p:nvSpPr>
        <p:spPr>
          <a:xfrm>
            <a:off x="1025159" y="1418736"/>
            <a:ext cx="10492763" cy="3581400"/>
          </a:xfrm>
        </p:spPr>
        <p:txBody>
          <a:bodyPr rtlCol="0">
            <a:normAutofit/>
          </a:bodyPr>
          <a:lstStyle/>
          <a:p>
            <a:pPr marL="384048" indent="-384048">
              <a:defRPr/>
            </a:pPr>
            <a:r>
              <a:rPr lang="en-US" dirty="0">
                <a:latin typeface="+mj-lt"/>
              </a:rPr>
              <a:t>It is similar to mesh routing, design for static, connected network</a:t>
            </a:r>
          </a:p>
          <a:p>
            <a:pPr marL="384048" indent="-384048">
              <a:defRPr/>
            </a:pPr>
            <a:endParaRPr lang="en-US" dirty="0">
              <a:latin typeface="+mj-lt"/>
            </a:endParaRPr>
          </a:p>
          <a:p>
            <a:pPr marL="384048" indent="-384048">
              <a:defRPr/>
            </a:pPr>
            <a:r>
              <a:rPr lang="en-US" dirty="0">
                <a:latin typeface="+mj-lt"/>
              </a:rPr>
              <a:t>What are the issues that are important to IoT:</a:t>
            </a:r>
          </a:p>
          <a:p>
            <a:pPr lvl="1" indent="-384048">
              <a:defRPr/>
            </a:pPr>
            <a:r>
              <a:rPr lang="en-US" sz="2800" dirty="0">
                <a:latin typeface="+mj-lt"/>
              </a:rPr>
              <a:t>Energy efficiency, duty cycling</a:t>
            </a:r>
          </a:p>
          <a:p>
            <a:pPr marL="57150" indent="0">
              <a:buNone/>
              <a:defRPr/>
            </a:pPr>
            <a:r>
              <a:rPr lang="en-US" dirty="0"/>
              <a:t> </a:t>
            </a: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838200" y="250032"/>
            <a:ext cx="8007350" cy="1485900"/>
          </a:xfrm>
        </p:spPr>
        <p:txBody>
          <a:bodyPr/>
          <a:lstStyle/>
          <a:p>
            <a:r>
              <a:rPr lang="en-US" altLang="en-US" sz="3600" dirty="0"/>
              <a:t>Link and Neighborhood Management</a:t>
            </a:r>
            <a:r>
              <a:rPr lang="en-US" altLang="en-US" dirty="0"/>
              <a:t> </a:t>
            </a:r>
          </a:p>
        </p:txBody>
      </p:sp>
      <p:sp>
        <p:nvSpPr>
          <p:cNvPr id="841731" name="Rectangle 3"/>
          <p:cNvSpPr>
            <a:spLocks noGrp="1" noChangeArrowheads="1"/>
          </p:cNvSpPr>
          <p:nvPr>
            <p:ph idx="1"/>
          </p:nvPr>
        </p:nvSpPr>
        <p:spPr/>
        <p:txBody>
          <a:bodyPr/>
          <a:lstStyle/>
          <a:p>
            <a:pPr>
              <a:lnSpc>
                <a:spcPct val="90000"/>
              </a:lnSpc>
            </a:pPr>
            <a:r>
              <a:rPr lang="en-US" altLang="en-US" dirty="0">
                <a:latin typeface="+mj-lt"/>
              </a:rPr>
              <a:t>In a wireless environment, each node needs to decide if a link (to another node) is available. </a:t>
            </a:r>
          </a:p>
          <a:p>
            <a:pPr lvl="1">
              <a:lnSpc>
                <a:spcPct val="90000"/>
              </a:lnSpc>
            </a:pPr>
            <a:r>
              <a:rPr lang="en-US" altLang="en-US" dirty="0">
                <a:latin typeface="+mj-lt"/>
              </a:rPr>
              <a:t>Why?</a:t>
            </a:r>
          </a:p>
          <a:p>
            <a:pPr>
              <a:lnSpc>
                <a:spcPct val="90000"/>
              </a:lnSpc>
            </a:pPr>
            <a:endParaRPr lang="en-US" altLang="en-US" dirty="0">
              <a:latin typeface="+mj-lt"/>
            </a:endParaRPr>
          </a:p>
          <a:p>
            <a:pPr>
              <a:lnSpc>
                <a:spcPct val="90000"/>
              </a:lnSpc>
            </a:pPr>
            <a:r>
              <a:rPr lang="en-US" altLang="en-US" dirty="0">
                <a:latin typeface="+mj-lt"/>
              </a:rPr>
              <a:t>How can this decision be made?</a:t>
            </a:r>
          </a:p>
          <a:p>
            <a:pPr lvl="1">
              <a:lnSpc>
                <a:spcPct val="90000"/>
              </a:lnSpc>
            </a:pPr>
            <a:r>
              <a:rPr lang="en-US" altLang="en-US" dirty="0">
                <a:latin typeface="+mj-lt"/>
              </a:rPr>
              <a:t>Usually through some form of measurements</a:t>
            </a:r>
          </a:p>
          <a:p>
            <a:pPr lvl="1">
              <a:lnSpc>
                <a:spcPct val="90000"/>
              </a:lnSpc>
            </a:pPr>
            <a:r>
              <a:rPr lang="en-US" altLang="en-US" dirty="0">
                <a:latin typeface="+mj-lt"/>
              </a:rPr>
              <a:t>A node sends beacon and other nodes check if the beacon can be received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4173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41731">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41731">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41731">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4173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1731"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41706</TotalTime>
  <Words>9154</Words>
  <Application>Microsoft Macintosh PowerPoint</Application>
  <PresentationFormat>Widescreen</PresentationFormat>
  <Paragraphs>1457</Paragraphs>
  <Slides>147</Slides>
  <Notes>29</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147</vt:i4>
      </vt:variant>
    </vt:vector>
  </HeadingPairs>
  <TitlesOfParts>
    <vt:vector size="155" baseType="lpstr">
      <vt:lpstr>Arial</vt:lpstr>
      <vt:lpstr>Calibri</vt:lpstr>
      <vt:lpstr>Calibri Light</vt:lpstr>
      <vt:lpstr>Tahoma</vt:lpstr>
      <vt:lpstr>Times New Roman</vt:lpstr>
      <vt:lpstr>Wingdings</vt:lpstr>
      <vt:lpstr>Office Theme</vt:lpstr>
      <vt:lpstr>Equation</vt:lpstr>
      <vt:lpstr>Wireless Networking</vt:lpstr>
      <vt:lpstr>PowerPoint Presentation</vt:lpstr>
      <vt:lpstr>Assignment 3a</vt:lpstr>
      <vt:lpstr>Assignment 3b and Tutorial</vt:lpstr>
      <vt:lpstr>PowerPoint Presentation</vt:lpstr>
      <vt:lpstr>B-MAC: Medium Access Control </vt:lpstr>
      <vt:lpstr>Improving B-MAC with X-MAC</vt:lpstr>
      <vt:lpstr>ContikiMAC</vt:lpstr>
      <vt:lpstr>Receiver Initiated MAC (RI-MAC)</vt:lpstr>
      <vt:lpstr>Receiver Initiated MAC (RI-MAC)</vt:lpstr>
      <vt:lpstr>WiFi Channel Usage</vt:lpstr>
      <vt:lpstr>Cross Channel Interference (CTI)</vt:lpstr>
      <vt:lpstr>Cross Technology Interference</vt:lpstr>
      <vt:lpstr>Multi Channel MAC Protocols</vt:lpstr>
      <vt:lpstr>TSCH Network</vt:lpstr>
      <vt:lpstr>802.15.4 Overview</vt:lpstr>
      <vt:lpstr>802.15.4 RF channels</vt:lpstr>
      <vt:lpstr>802.15.4 network topologies</vt:lpstr>
      <vt:lpstr>Star and Tree topologies</vt:lpstr>
      <vt:lpstr>Mesh networks</vt:lpstr>
      <vt:lpstr>Modes of operation</vt:lpstr>
      <vt:lpstr>Beacon-enabled superframe structure</vt:lpstr>
      <vt:lpstr>Guaranteed Time Slots (GTS)</vt:lpstr>
      <vt:lpstr>Non-beacon-enabled PAN</vt:lpstr>
      <vt:lpstr>Clear Channel Assessment (CCA)</vt:lpstr>
      <vt:lpstr>Basic WiFi network</vt:lpstr>
      <vt:lpstr>WiFi superframe structure</vt:lpstr>
      <vt:lpstr>WiFi superframe in practice</vt:lpstr>
      <vt:lpstr>Contention-based access</vt:lpstr>
      <vt:lpstr>Backoff in WiFi</vt:lpstr>
      <vt:lpstr>Prioritizing packets with varying IFS</vt:lpstr>
      <vt:lpstr>Putting backoff together</vt:lpstr>
      <vt:lpstr>802.11 backoff example</vt:lpstr>
      <vt:lpstr>802.11 backoff example</vt:lpstr>
      <vt:lpstr>802.11 backoff example</vt:lpstr>
      <vt:lpstr>802.11 backoff example</vt:lpstr>
      <vt:lpstr>802.11 backoff example</vt:lpstr>
      <vt:lpstr>Learning Objective for Today’s Lecture</vt:lpstr>
      <vt:lpstr>PowerPoint Presentation</vt:lpstr>
      <vt:lpstr>How to discover nodes or devices nearby</vt:lpstr>
      <vt:lpstr>How to perform local neighbor discovery?</vt:lpstr>
      <vt:lpstr>Synchronous neighbor discovery</vt:lpstr>
      <vt:lpstr>What are the drawbacks to synchronous neighbour discovery?</vt:lpstr>
      <vt:lpstr>Synchronous neighbor discovery with Asymmetric Nodes</vt:lpstr>
      <vt:lpstr>Power Save Mode (Infrastructure)</vt:lpstr>
      <vt:lpstr>Power Save Mode (Infrastructure)</vt:lpstr>
      <vt:lpstr>Asynchronous Protocols</vt:lpstr>
      <vt:lpstr>Birthday Paradox</vt:lpstr>
      <vt:lpstr>PowerPoint Presentation</vt:lpstr>
      <vt:lpstr>Application to Asynchronous Discovery  Michael J McGlynn and Steven A Borbash. Birthday protocols for low energy deployment and flexible neighbor discovery in ad hoc  wireless networks. In MobiHoc, 2001</vt:lpstr>
      <vt:lpstr>Asynchronous – Deterministic Bound   Yu-Chee Tseng, Chih-Shun Hsu, and Ten-Yueng Hsieh. Power-saving protocols for IEEE 802.11-based multi-hop ad hoc networks. In INFOCOM, 2002.</vt:lpstr>
      <vt:lpstr>Asynchronous – Different Starting Slot  </vt:lpstr>
      <vt:lpstr>Some Limitations</vt:lpstr>
      <vt:lpstr>DISCO[1] – Another Asynchronous Algorithm </vt:lpstr>
      <vt:lpstr>Asynchronous Protocols [1]</vt:lpstr>
      <vt:lpstr>PowerPoint Presentation</vt:lpstr>
      <vt:lpstr>Routing goals</vt:lpstr>
      <vt:lpstr>Performing routing in the wired networks</vt:lpstr>
      <vt:lpstr>Performing routing in the wired networks</vt:lpstr>
      <vt:lpstr>Performing routing in the wireless networks</vt:lpstr>
      <vt:lpstr>For the same distance, is it better to have direct or multi-hop path?</vt:lpstr>
      <vt:lpstr>But, for energy Consumption …</vt:lpstr>
      <vt:lpstr>Simple routing solutions</vt:lpstr>
      <vt:lpstr>Many-to-one routing</vt:lpstr>
      <vt:lpstr>Communicating using wireless mesh</vt:lpstr>
      <vt:lpstr>Mesh Routing</vt:lpstr>
      <vt:lpstr>Flooding</vt:lpstr>
      <vt:lpstr>Flooding</vt:lpstr>
      <vt:lpstr>Reactive routing</vt:lpstr>
      <vt:lpstr>Ad-hoc On-demand Distance Vector Routing (AODV)</vt:lpstr>
      <vt:lpstr>AODV Route Requests (RREQs)</vt:lpstr>
      <vt:lpstr>Example AODV RREQ (A to F)</vt:lpstr>
      <vt:lpstr>Example AODV RREQ (A to F)</vt:lpstr>
      <vt:lpstr>Example AODV RREQ (A to F)</vt:lpstr>
      <vt:lpstr>Example AODV RREQ (A to F)</vt:lpstr>
      <vt:lpstr>Example AODV RREQ (A to F)</vt:lpstr>
      <vt:lpstr>AODV Route Response (RREP)</vt:lpstr>
      <vt:lpstr>Example AODV RREP (F to A)</vt:lpstr>
      <vt:lpstr>RREP optimization</vt:lpstr>
      <vt:lpstr>Route maintenance in AODV</vt:lpstr>
      <vt:lpstr>Dynamic Source Routing (DSR)</vt:lpstr>
      <vt:lpstr>Tradeoffs for reactive routing</vt:lpstr>
      <vt:lpstr>Proactive routing</vt:lpstr>
      <vt:lpstr>Distance-Vector </vt:lpstr>
      <vt:lpstr>Reliability as a cost metric</vt:lpstr>
      <vt:lpstr>Alternative cost metrics</vt:lpstr>
      <vt:lpstr>Wireless routing for mesh networks</vt:lpstr>
      <vt:lpstr>Expected number of transmissions: ETX </vt:lpstr>
      <vt:lpstr>Performing routing using the shortest path</vt:lpstr>
      <vt:lpstr>Mobile wireless nodes: Ad-hoc wireless routing </vt:lpstr>
      <vt:lpstr>Classification of Ad-hoc routing protocols</vt:lpstr>
      <vt:lpstr>Delay Tolerant Network (DTN)</vt:lpstr>
      <vt:lpstr>DTN</vt:lpstr>
      <vt:lpstr>Epidemic (Vahdat 2000)</vt:lpstr>
      <vt:lpstr>Single Copy (Spyropoulos, 2004)</vt:lpstr>
      <vt:lpstr>Many More Possibilities …</vt:lpstr>
      <vt:lpstr>PowerPoint Presentation</vt:lpstr>
      <vt:lpstr>Routing for constrained internet of things devices</vt:lpstr>
      <vt:lpstr>Link and Neighborhood Management </vt:lpstr>
      <vt:lpstr>What to measure? </vt:lpstr>
      <vt:lpstr>Measuring Low-Power Wireless Link Quality</vt:lpstr>
      <vt:lpstr>Measuring Low-Power Wireless Link Quality</vt:lpstr>
      <vt:lpstr>A “Simple” Beacon-Based Protocol</vt:lpstr>
      <vt:lpstr>Example</vt:lpstr>
      <vt:lpstr>Low-Power Wireless Link Asymmetry</vt:lpstr>
      <vt:lpstr>Who are my neighbors?</vt:lpstr>
      <vt:lpstr>Who are my neighbors?</vt:lpstr>
      <vt:lpstr>Collection Tree Protocol (2009)</vt:lpstr>
      <vt:lpstr>CTP</vt:lpstr>
      <vt:lpstr>Data Driven Estimation</vt:lpstr>
      <vt:lpstr>Data Path Validation</vt:lpstr>
      <vt:lpstr>Adaptive Beaconing</vt:lpstr>
      <vt:lpstr>PowerPoint Presentation</vt:lpstr>
      <vt:lpstr>Flooding is a recreation of broadcasts</vt:lpstr>
      <vt:lpstr>Glossy: what if we expand broadcast range by having multiple nodes participate?</vt:lpstr>
      <vt:lpstr>Glossy key techniques</vt:lpstr>
      <vt:lpstr>Synchronous transmissions</vt:lpstr>
      <vt:lpstr>Fast packet propagation in Glossy</vt:lpstr>
      <vt:lpstr>Fast packet propagation in Glossy</vt:lpstr>
      <vt:lpstr>Fast packet propagation in Glossy</vt:lpstr>
      <vt:lpstr>Fast packet propagation in Glossy</vt:lpstr>
      <vt:lpstr>Glossy details</vt:lpstr>
      <vt:lpstr>Glossy details</vt:lpstr>
      <vt:lpstr>Glossy details</vt:lpstr>
      <vt:lpstr>Glossy details</vt:lpstr>
      <vt:lpstr>Glossy details</vt:lpstr>
      <vt:lpstr>Glossy details</vt:lpstr>
      <vt:lpstr>Glossy implementation</vt:lpstr>
      <vt:lpstr>Application of Glossy: avoid routing altogether</vt:lpstr>
      <vt:lpstr>PowerPoint Presentation</vt:lpstr>
      <vt:lpstr>RPL (IETF RFC 6550)</vt:lpstr>
      <vt:lpstr>RPL</vt:lpstr>
      <vt:lpstr>RPL</vt:lpstr>
      <vt:lpstr>PowerPoint Presentation</vt:lpstr>
      <vt:lpstr>Control Messages</vt:lpstr>
      <vt:lpstr>PowerPoint Presentation</vt:lpstr>
      <vt:lpstr>Directed Diffusion (Data Centric)</vt:lpstr>
      <vt:lpstr>Directed Diffusion</vt:lpstr>
      <vt:lpstr>Hierarchical Routing in Sensor Networks</vt:lpstr>
      <vt:lpstr>PowerPoint Presentation</vt:lpstr>
      <vt:lpstr>Directional Antennas for  Co-existence on Shared Wireless Spectrum</vt:lpstr>
      <vt:lpstr>Directional Antenna for Sensing and Communication</vt:lpstr>
      <vt:lpstr>Bulk Data Transmissions </vt:lpstr>
      <vt:lpstr>DPT’s Contributions</vt:lpstr>
      <vt:lpstr>DPT Throughput Comparison</vt:lpstr>
      <vt:lpstr>Learning Objective for Today’s Lecture</vt:lpstr>
      <vt:lpstr>Wireless Networking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Enabling Sustainable Networked Embedded Systems</dc:title>
  <dc:creator>Ambuj Varshney</dc:creator>
  <cp:lastModifiedBy>Ambuj Varshney</cp:lastModifiedBy>
  <cp:revision>1269</cp:revision>
  <dcterms:created xsi:type="dcterms:W3CDTF">2020-02-17T19:00:36Z</dcterms:created>
  <dcterms:modified xsi:type="dcterms:W3CDTF">2023-03-14T10:12:36Z</dcterms:modified>
</cp:coreProperties>
</file>