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CE7E-0930-47C6-B6D3-16CDD1BC8EE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560FC-00C4-4355-9A51-BF90F3F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5937" cy="2290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3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6319F-6E12-473A-8629-B907FF38E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9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6319F-6E12-473A-8629-B907FF38E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1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6319F-6E12-473A-8629-B907FF38E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7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2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7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4417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2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8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2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0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4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54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2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2" y="1291226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4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6459794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i="0" u="none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br>
              <a:rPr lang="en-US" dirty="0" smtClean="0"/>
            </a:br>
            <a:r>
              <a:rPr lang="en-US" dirty="0" smtClean="0"/>
              <a:t>CIRCUITS </a:t>
            </a:r>
            <a:r>
              <a:rPr lang="en-US" dirty="0" smtClean="0"/>
              <a:t>- II</a:t>
            </a:r>
            <a:br>
              <a:rPr lang="en-US" dirty="0" smtClean="0"/>
            </a:br>
            <a:r>
              <a:rPr lang="en-US" i="1" dirty="0" smtClean="0"/>
              <a:t>Counter Animation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91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248207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Animation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r>
              <a:rPr lang="en-US" i="1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Page</a:t>
            </a:r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 </a:t>
            </a:r>
            <a:fld id="{4FAB73BC-B049-4115-A692-8D63A059BFB8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457200"/>
              <a:t>2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3046851" y="335355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10028" y="1368274"/>
            <a:ext cx="1474348" cy="616315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  <a:gd name="connsiteX0" fmla="*/ 0 w 10105"/>
              <a:gd name="connsiteY0" fmla="*/ 10000 h 10043"/>
              <a:gd name="connsiteX1" fmla="*/ 2000 w 10105"/>
              <a:gd name="connsiteY1" fmla="*/ 10000 h 10043"/>
              <a:gd name="connsiteX2" fmla="*/ 2000 w 10105"/>
              <a:gd name="connsiteY2" fmla="*/ 0 h 10043"/>
              <a:gd name="connsiteX3" fmla="*/ 4000 w 10105"/>
              <a:gd name="connsiteY3" fmla="*/ 0 h 10043"/>
              <a:gd name="connsiteX4" fmla="*/ 4000 w 10105"/>
              <a:gd name="connsiteY4" fmla="*/ 10000 h 10043"/>
              <a:gd name="connsiteX5" fmla="*/ 6000 w 10105"/>
              <a:gd name="connsiteY5" fmla="*/ 10000 h 10043"/>
              <a:gd name="connsiteX6" fmla="*/ 6000 w 10105"/>
              <a:gd name="connsiteY6" fmla="*/ 0 h 10043"/>
              <a:gd name="connsiteX7" fmla="*/ 8000 w 10105"/>
              <a:gd name="connsiteY7" fmla="*/ 0 h 10043"/>
              <a:gd name="connsiteX8" fmla="*/ 8000 w 10105"/>
              <a:gd name="connsiteY8" fmla="*/ 10000 h 10043"/>
              <a:gd name="connsiteX9" fmla="*/ 10000 w 10105"/>
              <a:gd name="connsiteY9" fmla="*/ 10000 h 10043"/>
              <a:gd name="connsiteX10" fmla="*/ 9824 w 10105"/>
              <a:gd name="connsiteY10" fmla="*/ 10043 h 10043"/>
              <a:gd name="connsiteX0" fmla="*/ 0 w 10000"/>
              <a:gd name="connsiteY0" fmla="*/ 10000 h 10000"/>
              <a:gd name="connsiteX1" fmla="*/ 2000 w 10000"/>
              <a:gd name="connsiteY1" fmla="*/ 10000 h 10000"/>
              <a:gd name="connsiteX2" fmla="*/ 2000 w 10000"/>
              <a:gd name="connsiteY2" fmla="*/ 0 h 10000"/>
              <a:gd name="connsiteX3" fmla="*/ 4000 w 10000"/>
              <a:gd name="connsiteY3" fmla="*/ 0 h 10000"/>
              <a:gd name="connsiteX4" fmla="*/ 4000 w 10000"/>
              <a:gd name="connsiteY4" fmla="*/ 10000 h 10000"/>
              <a:gd name="connsiteX5" fmla="*/ 6000 w 10000"/>
              <a:gd name="connsiteY5" fmla="*/ 10000 h 10000"/>
              <a:gd name="connsiteX6" fmla="*/ 6000 w 10000"/>
              <a:gd name="connsiteY6" fmla="*/ 0 h 10000"/>
              <a:gd name="connsiteX7" fmla="*/ 8000 w 10000"/>
              <a:gd name="connsiteY7" fmla="*/ 0 h 10000"/>
              <a:gd name="connsiteX8" fmla="*/ 8000 w 10000"/>
              <a:gd name="connsiteY8" fmla="*/ 10000 h 10000"/>
              <a:gd name="connsiteX9" fmla="*/ 10000 w 10000"/>
              <a:gd name="connsiteY9" fmla="*/ 10000 h 10000"/>
              <a:gd name="connsiteX0" fmla="*/ 0 w 8000"/>
              <a:gd name="connsiteY0" fmla="*/ 10000 h 10000"/>
              <a:gd name="connsiteX1" fmla="*/ 2000 w 8000"/>
              <a:gd name="connsiteY1" fmla="*/ 10000 h 10000"/>
              <a:gd name="connsiteX2" fmla="*/ 2000 w 8000"/>
              <a:gd name="connsiteY2" fmla="*/ 0 h 10000"/>
              <a:gd name="connsiteX3" fmla="*/ 4000 w 8000"/>
              <a:gd name="connsiteY3" fmla="*/ 0 h 10000"/>
              <a:gd name="connsiteX4" fmla="*/ 4000 w 8000"/>
              <a:gd name="connsiteY4" fmla="*/ 10000 h 10000"/>
              <a:gd name="connsiteX5" fmla="*/ 6000 w 8000"/>
              <a:gd name="connsiteY5" fmla="*/ 10000 h 10000"/>
              <a:gd name="connsiteX6" fmla="*/ 6000 w 8000"/>
              <a:gd name="connsiteY6" fmla="*/ 0 h 10000"/>
              <a:gd name="connsiteX7" fmla="*/ 8000 w 8000"/>
              <a:gd name="connsiteY7" fmla="*/ 0 h 10000"/>
              <a:gd name="connsiteX8" fmla="*/ 8000 w 8000"/>
              <a:gd name="connsiteY8" fmla="*/ 10000 h 10000"/>
              <a:gd name="connsiteX0" fmla="*/ 0 w 10000"/>
              <a:gd name="connsiteY0" fmla="*/ 10000 h 10000"/>
              <a:gd name="connsiteX1" fmla="*/ 2500 w 10000"/>
              <a:gd name="connsiteY1" fmla="*/ 10000 h 10000"/>
              <a:gd name="connsiteX2" fmla="*/ 2500 w 10000"/>
              <a:gd name="connsiteY2" fmla="*/ 0 h 10000"/>
              <a:gd name="connsiteX3" fmla="*/ 5000 w 10000"/>
              <a:gd name="connsiteY3" fmla="*/ 0 h 10000"/>
              <a:gd name="connsiteX4" fmla="*/ 5000 w 10000"/>
              <a:gd name="connsiteY4" fmla="*/ 10000 h 10000"/>
              <a:gd name="connsiteX5" fmla="*/ 7500 w 10000"/>
              <a:gd name="connsiteY5" fmla="*/ 10000 h 10000"/>
              <a:gd name="connsiteX6" fmla="*/ 7500 w 10000"/>
              <a:gd name="connsiteY6" fmla="*/ 0 h 10000"/>
              <a:gd name="connsiteX7" fmla="*/ 10000 w 10000"/>
              <a:gd name="connsiteY7" fmla="*/ 0 h 10000"/>
              <a:gd name="connsiteX0" fmla="*/ 0 w 7500"/>
              <a:gd name="connsiteY0" fmla="*/ 10000 h 10000"/>
              <a:gd name="connsiteX1" fmla="*/ 2500 w 7500"/>
              <a:gd name="connsiteY1" fmla="*/ 10000 h 10000"/>
              <a:gd name="connsiteX2" fmla="*/ 2500 w 7500"/>
              <a:gd name="connsiteY2" fmla="*/ 0 h 10000"/>
              <a:gd name="connsiteX3" fmla="*/ 5000 w 7500"/>
              <a:gd name="connsiteY3" fmla="*/ 0 h 10000"/>
              <a:gd name="connsiteX4" fmla="*/ 5000 w 7500"/>
              <a:gd name="connsiteY4" fmla="*/ 10000 h 10000"/>
              <a:gd name="connsiteX5" fmla="*/ 7500 w 7500"/>
              <a:gd name="connsiteY5" fmla="*/ 10000 h 10000"/>
              <a:gd name="connsiteX6" fmla="*/ 7500 w 7500"/>
              <a:gd name="connsiteY6" fmla="*/ 0 h 10000"/>
              <a:gd name="connsiteX0" fmla="*/ 0 w 10000"/>
              <a:gd name="connsiteY0" fmla="*/ 10000 h 10000"/>
              <a:gd name="connsiteX1" fmla="*/ 3333 w 10000"/>
              <a:gd name="connsiteY1" fmla="*/ 10000 h 10000"/>
              <a:gd name="connsiteX2" fmla="*/ 3333 w 10000"/>
              <a:gd name="connsiteY2" fmla="*/ 0 h 10000"/>
              <a:gd name="connsiteX3" fmla="*/ 6667 w 10000"/>
              <a:gd name="connsiteY3" fmla="*/ 0 h 10000"/>
              <a:gd name="connsiteX4" fmla="*/ 6667 w 10000"/>
              <a:gd name="connsiteY4" fmla="*/ 10000 h 10000"/>
              <a:gd name="connsiteX5" fmla="*/ 10000 w 10000"/>
              <a:gd name="connsiteY5" fmla="*/ 10000 h 10000"/>
              <a:gd name="connsiteX0" fmla="*/ 0 w 6667"/>
              <a:gd name="connsiteY0" fmla="*/ 10000 h 10000"/>
              <a:gd name="connsiteX1" fmla="*/ 3333 w 6667"/>
              <a:gd name="connsiteY1" fmla="*/ 10000 h 10000"/>
              <a:gd name="connsiteX2" fmla="*/ 3333 w 6667"/>
              <a:gd name="connsiteY2" fmla="*/ 0 h 10000"/>
              <a:gd name="connsiteX3" fmla="*/ 6667 w 6667"/>
              <a:gd name="connsiteY3" fmla="*/ 0 h 10000"/>
              <a:gd name="connsiteX4" fmla="*/ 6667 w 666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" h="10000">
                <a:moveTo>
                  <a:pt x="0" y="10000"/>
                </a:moveTo>
                <a:lnTo>
                  <a:pt x="3333" y="10000"/>
                </a:lnTo>
                <a:lnTo>
                  <a:pt x="3333" y="0"/>
                </a:lnTo>
                <a:lnTo>
                  <a:pt x="6667" y="0"/>
                </a:lnTo>
                <a:lnTo>
                  <a:pt x="6667" y="10000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2652" y="2832152"/>
            <a:ext cx="997048" cy="1145750"/>
            <a:chOff x="-1547667" y="783671"/>
            <a:chExt cx="997048" cy="114575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D         </a:t>
              </a:r>
              <a:r>
                <a:rPr lang="en-US" altLang="zh-CN" sz="1400" dirty="0">
                  <a:solidFill>
                    <a:prstClr val="black"/>
                  </a:solidFill>
                </a:rPr>
                <a:t>A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</a:t>
              </a:r>
              <a:endParaRPr lang="en-US" altLang="zh-CN" sz="1400" dirty="0">
                <a:solidFill>
                  <a:prstClr val="black"/>
                </a:solidFill>
              </a:endParaRP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CLK         	    	  _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</a:t>
              </a:r>
              <a:r>
                <a:rPr lang="en-US" altLang="zh-CN" sz="1400" dirty="0">
                  <a:solidFill>
                    <a:prstClr val="black"/>
                  </a:solidFill>
                </a:rPr>
                <a:t>          A</a:t>
              </a:r>
              <a:endParaRPr lang="en-US" altLang="zh-CN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92652" y="4245477"/>
            <a:ext cx="997048" cy="1145750"/>
            <a:chOff x="-1577158" y="2259525"/>
            <a:chExt cx="997048" cy="114575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2654" y="5592542"/>
            <a:ext cx="985609" cy="1147655"/>
            <a:chOff x="-1583004" y="3667192"/>
            <a:chExt cx="985609" cy="1147655"/>
          </a:xfrm>
        </p:grpSpPr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</a:t>
              </a:r>
              <a:r>
                <a:rPr lang="en-US" altLang="zh-CN" dirty="0">
                  <a:solidFill>
                    <a:prstClr val="black"/>
                  </a:solidFill>
                </a:rPr>
                <a:t>C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C 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3046851" y="476257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3046851" y="6087252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6851" y="3363086"/>
            <a:ext cx="0" cy="27241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789702" y="295239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789702" y="4359856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789702" y="571352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55066" y="1975969"/>
            <a:ext cx="41574" cy="8618"/>
          </a:xfrm>
          <a:prstGeom prst="straightConnector1">
            <a:avLst/>
          </a:prstGeom>
          <a:ln w="57150" cap="rnd">
            <a:solidFill>
              <a:schemeClr val="accent2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081553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054478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64638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63134" y="269000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123527" y="2671552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046919" y="2690008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3010707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82835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3397631" y="2169161"/>
            <a:ext cx="1981195" cy="629126"/>
            <a:chOff x="2036763" y="428149"/>
            <a:chExt cx="1666889" cy="629126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703652" y="666750"/>
              <a:ext cx="0" cy="390525"/>
            </a:xfrm>
            <a:prstGeom prst="line">
              <a:avLst/>
            </a:prstGeom>
            <a:ln w="57150" cap="rnd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036763" y="647700"/>
              <a:ext cx="1666889" cy="0"/>
            </a:xfrm>
            <a:prstGeom prst="line">
              <a:avLst/>
            </a:prstGeom>
            <a:ln w="57150" cap="rnd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036763" y="666750"/>
              <a:ext cx="0" cy="390525"/>
            </a:xfrm>
            <a:prstGeom prst="line">
              <a:avLst/>
            </a:prstGeom>
            <a:ln w="57150" cap="rnd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rot="16200000">
              <a:off x="2599516" y="458629"/>
              <a:ext cx="441960" cy="38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494195" y="567007"/>
              <a:ext cx="164244" cy="1642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59743" y="2671551"/>
            <a:ext cx="1035857" cy="72205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45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15 L 0.07275 0.00115 L 0.07275 -0.09097 L 0.15417 -0.09097 L 0.15417 0.00115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1.85185E-6 L 0.1993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017 0.00023 L 0.06893 -0.00093 C 0.06979 -0.00093 0.07136 -0.00209 0.07136 -0.00209 L 0.07136 -0.0875 L 0.154 -0.0875 L 0.154 -0.00209 " pathEditMode="relative" ptsTypes="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0.22638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22882 -0.000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0.22882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22882 -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248207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Animation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r>
              <a:rPr lang="en-US" i="1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Page</a:t>
            </a:r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 </a:t>
            </a:r>
            <a:fld id="{4FAB73BC-B049-4115-A692-8D63A059BFB8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457200"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3046851" y="335355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10028" y="1368274"/>
            <a:ext cx="1474348" cy="616315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  <a:gd name="connsiteX0" fmla="*/ 0 w 10105"/>
              <a:gd name="connsiteY0" fmla="*/ 10000 h 10043"/>
              <a:gd name="connsiteX1" fmla="*/ 2000 w 10105"/>
              <a:gd name="connsiteY1" fmla="*/ 10000 h 10043"/>
              <a:gd name="connsiteX2" fmla="*/ 2000 w 10105"/>
              <a:gd name="connsiteY2" fmla="*/ 0 h 10043"/>
              <a:gd name="connsiteX3" fmla="*/ 4000 w 10105"/>
              <a:gd name="connsiteY3" fmla="*/ 0 h 10043"/>
              <a:gd name="connsiteX4" fmla="*/ 4000 w 10105"/>
              <a:gd name="connsiteY4" fmla="*/ 10000 h 10043"/>
              <a:gd name="connsiteX5" fmla="*/ 6000 w 10105"/>
              <a:gd name="connsiteY5" fmla="*/ 10000 h 10043"/>
              <a:gd name="connsiteX6" fmla="*/ 6000 w 10105"/>
              <a:gd name="connsiteY6" fmla="*/ 0 h 10043"/>
              <a:gd name="connsiteX7" fmla="*/ 8000 w 10105"/>
              <a:gd name="connsiteY7" fmla="*/ 0 h 10043"/>
              <a:gd name="connsiteX8" fmla="*/ 8000 w 10105"/>
              <a:gd name="connsiteY8" fmla="*/ 10000 h 10043"/>
              <a:gd name="connsiteX9" fmla="*/ 10000 w 10105"/>
              <a:gd name="connsiteY9" fmla="*/ 10000 h 10043"/>
              <a:gd name="connsiteX10" fmla="*/ 9824 w 10105"/>
              <a:gd name="connsiteY10" fmla="*/ 10043 h 10043"/>
              <a:gd name="connsiteX0" fmla="*/ 0 w 10000"/>
              <a:gd name="connsiteY0" fmla="*/ 10000 h 10000"/>
              <a:gd name="connsiteX1" fmla="*/ 2000 w 10000"/>
              <a:gd name="connsiteY1" fmla="*/ 10000 h 10000"/>
              <a:gd name="connsiteX2" fmla="*/ 2000 w 10000"/>
              <a:gd name="connsiteY2" fmla="*/ 0 h 10000"/>
              <a:gd name="connsiteX3" fmla="*/ 4000 w 10000"/>
              <a:gd name="connsiteY3" fmla="*/ 0 h 10000"/>
              <a:gd name="connsiteX4" fmla="*/ 4000 w 10000"/>
              <a:gd name="connsiteY4" fmla="*/ 10000 h 10000"/>
              <a:gd name="connsiteX5" fmla="*/ 6000 w 10000"/>
              <a:gd name="connsiteY5" fmla="*/ 10000 h 10000"/>
              <a:gd name="connsiteX6" fmla="*/ 6000 w 10000"/>
              <a:gd name="connsiteY6" fmla="*/ 0 h 10000"/>
              <a:gd name="connsiteX7" fmla="*/ 8000 w 10000"/>
              <a:gd name="connsiteY7" fmla="*/ 0 h 10000"/>
              <a:gd name="connsiteX8" fmla="*/ 8000 w 10000"/>
              <a:gd name="connsiteY8" fmla="*/ 10000 h 10000"/>
              <a:gd name="connsiteX9" fmla="*/ 10000 w 10000"/>
              <a:gd name="connsiteY9" fmla="*/ 10000 h 10000"/>
              <a:gd name="connsiteX0" fmla="*/ 0 w 8000"/>
              <a:gd name="connsiteY0" fmla="*/ 10000 h 10000"/>
              <a:gd name="connsiteX1" fmla="*/ 2000 w 8000"/>
              <a:gd name="connsiteY1" fmla="*/ 10000 h 10000"/>
              <a:gd name="connsiteX2" fmla="*/ 2000 w 8000"/>
              <a:gd name="connsiteY2" fmla="*/ 0 h 10000"/>
              <a:gd name="connsiteX3" fmla="*/ 4000 w 8000"/>
              <a:gd name="connsiteY3" fmla="*/ 0 h 10000"/>
              <a:gd name="connsiteX4" fmla="*/ 4000 w 8000"/>
              <a:gd name="connsiteY4" fmla="*/ 10000 h 10000"/>
              <a:gd name="connsiteX5" fmla="*/ 6000 w 8000"/>
              <a:gd name="connsiteY5" fmla="*/ 10000 h 10000"/>
              <a:gd name="connsiteX6" fmla="*/ 6000 w 8000"/>
              <a:gd name="connsiteY6" fmla="*/ 0 h 10000"/>
              <a:gd name="connsiteX7" fmla="*/ 8000 w 8000"/>
              <a:gd name="connsiteY7" fmla="*/ 0 h 10000"/>
              <a:gd name="connsiteX8" fmla="*/ 8000 w 8000"/>
              <a:gd name="connsiteY8" fmla="*/ 10000 h 10000"/>
              <a:gd name="connsiteX0" fmla="*/ 0 w 10000"/>
              <a:gd name="connsiteY0" fmla="*/ 10000 h 10000"/>
              <a:gd name="connsiteX1" fmla="*/ 2500 w 10000"/>
              <a:gd name="connsiteY1" fmla="*/ 10000 h 10000"/>
              <a:gd name="connsiteX2" fmla="*/ 2500 w 10000"/>
              <a:gd name="connsiteY2" fmla="*/ 0 h 10000"/>
              <a:gd name="connsiteX3" fmla="*/ 5000 w 10000"/>
              <a:gd name="connsiteY3" fmla="*/ 0 h 10000"/>
              <a:gd name="connsiteX4" fmla="*/ 5000 w 10000"/>
              <a:gd name="connsiteY4" fmla="*/ 10000 h 10000"/>
              <a:gd name="connsiteX5" fmla="*/ 7500 w 10000"/>
              <a:gd name="connsiteY5" fmla="*/ 10000 h 10000"/>
              <a:gd name="connsiteX6" fmla="*/ 7500 w 10000"/>
              <a:gd name="connsiteY6" fmla="*/ 0 h 10000"/>
              <a:gd name="connsiteX7" fmla="*/ 10000 w 10000"/>
              <a:gd name="connsiteY7" fmla="*/ 0 h 10000"/>
              <a:gd name="connsiteX0" fmla="*/ 0 w 7500"/>
              <a:gd name="connsiteY0" fmla="*/ 10000 h 10000"/>
              <a:gd name="connsiteX1" fmla="*/ 2500 w 7500"/>
              <a:gd name="connsiteY1" fmla="*/ 10000 h 10000"/>
              <a:gd name="connsiteX2" fmla="*/ 2500 w 7500"/>
              <a:gd name="connsiteY2" fmla="*/ 0 h 10000"/>
              <a:gd name="connsiteX3" fmla="*/ 5000 w 7500"/>
              <a:gd name="connsiteY3" fmla="*/ 0 h 10000"/>
              <a:gd name="connsiteX4" fmla="*/ 5000 w 7500"/>
              <a:gd name="connsiteY4" fmla="*/ 10000 h 10000"/>
              <a:gd name="connsiteX5" fmla="*/ 7500 w 7500"/>
              <a:gd name="connsiteY5" fmla="*/ 10000 h 10000"/>
              <a:gd name="connsiteX6" fmla="*/ 7500 w 7500"/>
              <a:gd name="connsiteY6" fmla="*/ 0 h 10000"/>
              <a:gd name="connsiteX0" fmla="*/ 0 w 10000"/>
              <a:gd name="connsiteY0" fmla="*/ 10000 h 10000"/>
              <a:gd name="connsiteX1" fmla="*/ 3333 w 10000"/>
              <a:gd name="connsiteY1" fmla="*/ 10000 h 10000"/>
              <a:gd name="connsiteX2" fmla="*/ 3333 w 10000"/>
              <a:gd name="connsiteY2" fmla="*/ 0 h 10000"/>
              <a:gd name="connsiteX3" fmla="*/ 6667 w 10000"/>
              <a:gd name="connsiteY3" fmla="*/ 0 h 10000"/>
              <a:gd name="connsiteX4" fmla="*/ 6667 w 10000"/>
              <a:gd name="connsiteY4" fmla="*/ 10000 h 10000"/>
              <a:gd name="connsiteX5" fmla="*/ 10000 w 10000"/>
              <a:gd name="connsiteY5" fmla="*/ 10000 h 10000"/>
              <a:gd name="connsiteX0" fmla="*/ 0 w 6667"/>
              <a:gd name="connsiteY0" fmla="*/ 10000 h 10000"/>
              <a:gd name="connsiteX1" fmla="*/ 3333 w 6667"/>
              <a:gd name="connsiteY1" fmla="*/ 10000 h 10000"/>
              <a:gd name="connsiteX2" fmla="*/ 3333 w 6667"/>
              <a:gd name="connsiteY2" fmla="*/ 0 h 10000"/>
              <a:gd name="connsiteX3" fmla="*/ 6667 w 6667"/>
              <a:gd name="connsiteY3" fmla="*/ 0 h 10000"/>
              <a:gd name="connsiteX4" fmla="*/ 6667 w 666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" h="10000">
                <a:moveTo>
                  <a:pt x="0" y="10000"/>
                </a:moveTo>
                <a:lnTo>
                  <a:pt x="3333" y="10000"/>
                </a:lnTo>
                <a:lnTo>
                  <a:pt x="3333" y="0"/>
                </a:lnTo>
                <a:lnTo>
                  <a:pt x="6667" y="0"/>
                </a:lnTo>
                <a:lnTo>
                  <a:pt x="6667" y="10000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2652" y="2832152"/>
            <a:ext cx="997048" cy="1145750"/>
            <a:chOff x="-1547667" y="783671"/>
            <a:chExt cx="997048" cy="114575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D         </a:t>
              </a:r>
              <a:r>
                <a:rPr lang="en-US" altLang="zh-CN" sz="1400" dirty="0">
                  <a:solidFill>
                    <a:prstClr val="black"/>
                  </a:solidFill>
                </a:rPr>
                <a:t>A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</a:t>
              </a:r>
              <a:endParaRPr lang="en-US" altLang="zh-CN" sz="1400" dirty="0">
                <a:solidFill>
                  <a:prstClr val="black"/>
                </a:solidFill>
              </a:endParaRP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CLK         	    	  _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</a:t>
              </a:r>
              <a:r>
                <a:rPr lang="en-US" altLang="zh-CN" sz="1400" dirty="0">
                  <a:solidFill>
                    <a:prstClr val="black"/>
                  </a:solidFill>
                </a:rPr>
                <a:t>          A</a:t>
              </a:r>
              <a:endParaRPr lang="en-US" altLang="zh-CN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92652" y="4245477"/>
            <a:ext cx="997048" cy="1145750"/>
            <a:chOff x="-1577158" y="2259525"/>
            <a:chExt cx="997048" cy="114575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2654" y="5592542"/>
            <a:ext cx="985609" cy="1147655"/>
            <a:chOff x="-1583004" y="3667192"/>
            <a:chExt cx="985609" cy="1147655"/>
          </a:xfrm>
        </p:grpSpPr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</a:t>
              </a:r>
              <a:r>
                <a:rPr lang="en-US" altLang="zh-CN" dirty="0">
                  <a:solidFill>
                    <a:prstClr val="black"/>
                  </a:solidFill>
                </a:rPr>
                <a:t>C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C 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3046851" y="476257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3046851" y="6087252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6851" y="3363086"/>
            <a:ext cx="0" cy="27241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789702" y="295239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789702" y="4359856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789702" y="571352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55066" y="1975969"/>
            <a:ext cx="41574" cy="8618"/>
          </a:xfrm>
          <a:prstGeom prst="straightConnector1">
            <a:avLst/>
          </a:prstGeom>
          <a:ln w="57150" cap="rnd">
            <a:solidFill>
              <a:schemeClr val="accent2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081553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054478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64638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63134" y="269000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123527" y="2671552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046919" y="2690008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3010707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82835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7" name="Straight Connector 46"/>
          <p:cNvCxnSpPr/>
          <p:nvPr/>
        </p:nvCxnSpPr>
        <p:spPr>
          <a:xfrm flipH="1" flipV="1">
            <a:off x="5375052" y="2578482"/>
            <a:ext cx="3772" cy="219809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1" idx="1"/>
          </p:cNvCxnSpPr>
          <p:nvPr/>
        </p:nvCxnSpPr>
        <p:spPr>
          <a:xfrm flipH="1">
            <a:off x="2393582" y="2395917"/>
            <a:ext cx="1517814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93582" y="2395919"/>
            <a:ext cx="0" cy="1963939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2491" y="4033659"/>
            <a:ext cx="1035857" cy="72205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0" name="Group 602"/>
          <p:cNvGrpSpPr>
            <a:grpSpLocks/>
          </p:cNvGrpSpPr>
          <p:nvPr/>
        </p:nvGrpSpPr>
        <p:grpSpPr bwMode="auto">
          <a:xfrm rot="10800000">
            <a:off x="3911396" y="2121282"/>
            <a:ext cx="915988" cy="549275"/>
            <a:chOff x="4954" y="3370"/>
            <a:chExt cx="577" cy="346"/>
          </a:xfrm>
        </p:grpSpPr>
        <p:sp>
          <p:nvSpPr>
            <p:cNvPr id="61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Line 594"/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Line 595"/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4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67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5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601"/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31" name="Straight Connector 30"/>
          <p:cNvCxnSpPr>
            <a:stCxn id="62" idx="0"/>
          </p:cNvCxnSpPr>
          <p:nvPr/>
        </p:nvCxnSpPr>
        <p:spPr>
          <a:xfrm>
            <a:off x="4827384" y="2578480"/>
            <a:ext cx="547668" cy="0"/>
          </a:xfrm>
          <a:prstGeom prst="line">
            <a:avLst/>
          </a:prstGeom>
          <a:ln w="5715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808021" y="2213355"/>
            <a:ext cx="929393" cy="0"/>
          </a:xfrm>
          <a:prstGeom prst="line">
            <a:avLst/>
          </a:prstGeom>
          <a:ln w="5715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737413" y="2187957"/>
            <a:ext cx="0" cy="2141213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53527" y="4329168"/>
            <a:ext cx="183887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393584" y="4394687"/>
            <a:ext cx="428907" cy="0"/>
          </a:xfrm>
          <a:prstGeom prst="line">
            <a:avLst/>
          </a:prstGeom>
          <a:ln w="57150" cap="rnd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15 L 0.07275 0.00115 L 0.07275 -0.09097 L 0.15417 -0.09097 L 0.15417 0.00115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1.85185E-6 L 0.1993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017 0.00023 L 0.06893 -0.00093 C 0.06979 -0.00093 0.07136 -0.00209 0.07136 -0.00209 L 0.07136 -0.0875 L 0.154 -0.0875 L 0.154 -0.00209 " pathEditMode="relative" ptsTypes="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0.22638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22882 -0.000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0.22882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22882 -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248207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Animation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r>
              <a:rPr lang="en-US" i="1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Page</a:t>
            </a:r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 </a:t>
            </a:r>
            <a:fld id="{4FAB73BC-B049-4115-A692-8D63A059BFB8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457200"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3046851" y="335355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10028" y="1368274"/>
            <a:ext cx="1474348" cy="616315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  <a:gd name="connsiteX0" fmla="*/ 0 w 10105"/>
              <a:gd name="connsiteY0" fmla="*/ 10000 h 10043"/>
              <a:gd name="connsiteX1" fmla="*/ 2000 w 10105"/>
              <a:gd name="connsiteY1" fmla="*/ 10000 h 10043"/>
              <a:gd name="connsiteX2" fmla="*/ 2000 w 10105"/>
              <a:gd name="connsiteY2" fmla="*/ 0 h 10043"/>
              <a:gd name="connsiteX3" fmla="*/ 4000 w 10105"/>
              <a:gd name="connsiteY3" fmla="*/ 0 h 10043"/>
              <a:gd name="connsiteX4" fmla="*/ 4000 w 10105"/>
              <a:gd name="connsiteY4" fmla="*/ 10000 h 10043"/>
              <a:gd name="connsiteX5" fmla="*/ 6000 w 10105"/>
              <a:gd name="connsiteY5" fmla="*/ 10000 h 10043"/>
              <a:gd name="connsiteX6" fmla="*/ 6000 w 10105"/>
              <a:gd name="connsiteY6" fmla="*/ 0 h 10043"/>
              <a:gd name="connsiteX7" fmla="*/ 8000 w 10105"/>
              <a:gd name="connsiteY7" fmla="*/ 0 h 10043"/>
              <a:gd name="connsiteX8" fmla="*/ 8000 w 10105"/>
              <a:gd name="connsiteY8" fmla="*/ 10000 h 10043"/>
              <a:gd name="connsiteX9" fmla="*/ 10000 w 10105"/>
              <a:gd name="connsiteY9" fmla="*/ 10000 h 10043"/>
              <a:gd name="connsiteX10" fmla="*/ 9824 w 10105"/>
              <a:gd name="connsiteY10" fmla="*/ 10043 h 10043"/>
              <a:gd name="connsiteX0" fmla="*/ 0 w 10000"/>
              <a:gd name="connsiteY0" fmla="*/ 10000 h 10000"/>
              <a:gd name="connsiteX1" fmla="*/ 2000 w 10000"/>
              <a:gd name="connsiteY1" fmla="*/ 10000 h 10000"/>
              <a:gd name="connsiteX2" fmla="*/ 2000 w 10000"/>
              <a:gd name="connsiteY2" fmla="*/ 0 h 10000"/>
              <a:gd name="connsiteX3" fmla="*/ 4000 w 10000"/>
              <a:gd name="connsiteY3" fmla="*/ 0 h 10000"/>
              <a:gd name="connsiteX4" fmla="*/ 4000 w 10000"/>
              <a:gd name="connsiteY4" fmla="*/ 10000 h 10000"/>
              <a:gd name="connsiteX5" fmla="*/ 6000 w 10000"/>
              <a:gd name="connsiteY5" fmla="*/ 10000 h 10000"/>
              <a:gd name="connsiteX6" fmla="*/ 6000 w 10000"/>
              <a:gd name="connsiteY6" fmla="*/ 0 h 10000"/>
              <a:gd name="connsiteX7" fmla="*/ 8000 w 10000"/>
              <a:gd name="connsiteY7" fmla="*/ 0 h 10000"/>
              <a:gd name="connsiteX8" fmla="*/ 8000 w 10000"/>
              <a:gd name="connsiteY8" fmla="*/ 10000 h 10000"/>
              <a:gd name="connsiteX9" fmla="*/ 10000 w 10000"/>
              <a:gd name="connsiteY9" fmla="*/ 10000 h 10000"/>
              <a:gd name="connsiteX0" fmla="*/ 0 w 8000"/>
              <a:gd name="connsiteY0" fmla="*/ 10000 h 10000"/>
              <a:gd name="connsiteX1" fmla="*/ 2000 w 8000"/>
              <a:gd name="connsiteY1" fmla="*/ 10000 h 10000"/>
              <a:gd name="connsiteX2" fmla="*/ 2000 w 8000"/>
              <a:gd name="connsiteY2" fmla="*/ 0 h 10000"/>
              <a:gd name="connsiteX3" fmla="*/ 4000 w 8000"/>
              <a:gd name="connsiteY3" fmla="*/ 0 h 10000"/>
              <a:gd name="connsiteX4" fmla="*/ 4000 w 8000"/>
              <a:gd name="connsiteY4" fmla="*/ 10000 h 10000"/>
              <a:gd name="connsiteX5" fmla="*/ 6000 w 8000"/>
              <a:gd name="connsiteY5" fmla="*/ 10000 h 10000"/>
              <a:gd name="connsiteX6" fmla="*/ 6000 w 8000"/>
              <a:gd name="connsiteY6" fmla="*/ 0 h 10000"/>
              <a:gd name="connsiteX7" fmla="*/ 8000 w 8000"/>
              <a:gd name="connsiteY7" fmla="*/ 0 h 10000"/>
              <a:gd name="connsiteX8" fmla="*/ 8000 w 8000"/>
              <a:gd name="connsiteY8" fmla="*/ 10000 h 10000"/>
              <a:gd name="connsiteX0" fmla="*/ 0 w 10000"/>
              <a:gd name="connsiteY0" fmla="*/ 10000 h 10000"/>
              <a:gd name="connsiteX1" fmla="*/ 2500 w 10000"/>
              <a:gd name="connsiteY1" fmla="*/ 10000 h 10000"/>
              <a:gd name="connsiteX2" fmla="*/ 2500 w 10000"/>
              <a:gd name="connsiteY2" fmla="*/ 0 h 10000"/>
              <a:gd name="connsiteX3" fmla="*/ 5000 w 10000"/>
              <a:gd name="connsiteY3" fmla="*/ 0 h 10000"/>
              <a:gd name="connsiteX4" fmla="*/ 5000 w 10000"/>
              <a:gd name="connsiteY4" fmla="*/ 10000 h 10000"/>
              <a:gd name="connsiteX5" fmla="*/ 7500 w 10000"/>
              <a:gd name="connsiteY5" fmla="*/ 10000 h 10000"/>
              <a:gd name="connsiteX6" fmla="*/ 7500 w 10000"/>
              <a:gd name="connsiteY6" fmla="*/ 0 h 10000"/>
              <a:gd name="connsiteX7" fmla="*/ 10000 w 10000"/>
              <a:gd name="connsiteY7" fmla="*/ 0 h 10000"/>
              <a:gd name="connsiteX0" fmla="*/ 0 w 7500"/>
              <a:gd name="connsiteY0" fmla="*/ 10000 h 10000"/>
              <a:gd name="connsiteX1" fmla="*/ 2500 w 7500"/>
              <a:gd name="connsiteY1" fmla="*/ 10000 h 10000"/>
              <a:gd name="connsiteX2" fmla="*/ 2500 w 7500"/>
              <a:gd name="connsiteY2" fmla="*/ 0 h 10000"/>
              <a:gd name="connsiteX3" fmla="*/ 5000 w 7500"/>
              <a:gd name="connsiteY3" fmla="*/ 0 h 10000"/>
              <a:gd name="connsiteX4" fmla="*/ 5000 w 7500"/>
              <a:gd name="connsiteY4" fmla="*/ 10000 h 10000"/>
              <a:gd name="connsiteX5" fmla="*/ 7500 w 7500"/>
              <a:gd name="connsiteY5" fmla="*/ 10000 h 10000"/>
              <a:gd name="connsiteX6" fmla="*/ 7500 w 7500"/>
              <a:gd name="connsiteY6" fmla="*/ 0 h 10000"/>
              <a:gd name="connsiteX0" fmla="*/ 0 w 10000"/>
              <a:gd name="connsiteY0" fmla="*/ 10000 h 10000"/>
              <a:gd name="connsiteX1" fmla="*/ 3333 w 10000"/>
              <a:gd name="connsiteY1" fmla="*/ 10000 h 10000"/>
              <a:gd name="connsiteX2" fmla="*/ 3333 w 10000"/>
              <a:gd name="connsiteY2" fmla="*/ 0 h 10000"/>
              <a:gd name="connsiteX3" fmla="*/ 6667 w 10000"/>
              <a:gd name="connsiteY3" fmla="*/ 0 h 10000"/>
              <a:gd name="connsiteX4" fmla="*/ 6667 w 10000"/>
              <a:gd name="connsiteY4" fmla="*/ 10000 h 10000"/>
              <a:gd name="connsiteX5" fmla="*/ 10000 w 10000"/>
              <a:gd name="connsiteY5" fmla="*/ 10000 h 10000"/>
              <a:gd name="connsiteX0" fmla="*/ 0 w 6667"/>
              <a:gd name="connsiteY0" fmla="*/ 10000 h 10000"/>
              <a:gd name="connsiteX1" fmla="*/ 3333 w 6667"/>
              <a:gd name="connsiteY1" fmla="*/ 10000 h 10000"/>
              <a:gd name="connsiteX2" fmla="*/ 3333 w 6667"/>
              <a:gd name="connsiteY2" fmla="*/ 0 h 10000"/>
              <a:gd name="connsiteX3" fmla="*/ 6667 w 6667"/>
              <a:gd name="connsiteY3" fmla="*/ 0 h 10000"/>
              <a:gd name="connsiteX4" fmla="*/ 6667 w 666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" h="10000">
                <a:moveTo>
                  <a:pt x="0" y="10000"/>
                </a:moveTo>
                <a:lnTo>
                  <a:pt x="3333" y="10000"/>
                </a:lnTo>
                <a:lnTo>
                  <a:pt x="3333" y="0"/>
                </a:lnTo>
                <a:lnTo>
                  <a:pt x="6667" y="0"/>
                </a:lnTo>
                <a:lnTo>
                  <a:pt x="6667" y="10000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2652" y="2832152"/>
            <a:ext cx="997048" cy="1145750"/>
            <a:chOff x="-1547667" y="783671"/>
            <a:chExt cx="997048" cy="114575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D         </a:t>
              </a:r>
              <a:r>
                <a:rPr lang="en-US" altLang="zh-CN" sz="1400" dirty="0">
                  <a:solidFill>
                    <a:prstClr val="black"/>
                  </a:solidFill>
                </a:rPr>
                <a:t>A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</a:t>
              </a:r>
              <a:endParaRPr lang="en-US" altLang="zh-CN" sz="1400" dirty="0">
                <a:solidFill>
                  <a:prstClr val="black"/>
                </a:solidFill>
              </a:endParaRP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CLK         	    	  _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</a:t>
              </a:r>
              <a:r>
                <a:rPr lang="en-US" altLang="zh-CN" sz="1400" dirty="0">
                  <a:solidFill>
                    <a:prstClr val="black"/>
                  </a:solidFill>
                </a:rPr>
                <a:t>          A</a:t>
              </a:r>
              <a:endParaRPr lang="en-US" altLang="zh-CN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92652" y="4245477"/>
            <a:ext cx="997048" cy="1145750"/>
            <a:chOff x="-1577158" y="2259525"/>
            <a:chExt cx="997048" cy="114575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2654" y="5592542"/>
            <a:ext cx="985609" cy="1147655"/>
            <a:chOff x="-1583004" y="3667192"/>
            <a:chExt cx="985609" cy="1147655"/>
          </a:xfrm>
        </p:grpSpPr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</a:t>
              </a:r>
              <a:r>
                <a:rPr lang="en-US" altLang="zh-CN" dirty="0">
                  <a:solidFill>
                    <a:prstClr val="black"/>
                  </a:solidFill>
                </a:rPr>
                <a:t>C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C 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3046851" y="476257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3046851" y="6087252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6851" y="3363086"/>
            <a:ext cx="0" cy="27241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789702" y="295239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789702" y="4359856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789702" y="5713527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55066" y="1975969"/>
            <a:ext cx="41574" cy="8618"/>
          </a:xfrm>
          <a:prstGeom prst="straightConnector1">
            <a:avLst/>
          </a:prstGeom>
          <a:ln w="57150" cap="rnd">
            <a:solidFill>
              <a:schemeClr val="accent2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081553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054478" y="2702165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64638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63134" y="269000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123527" y="2671552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046919" y="2690008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3010707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82835" y="269608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7" name="Straight Connector 46"/>
          <p:cNvCxnSpPr/>
          <p:nvPr/>
        </p:nvCxnSpPr>
        <p:spPr>
          <a:xfrm flipH="1" flipV="1">
            <a:off x="5375052" y="2578482"/>
            <a:ext cx="3772" cy="219809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393582" y="2395917"/>
            <a:ext cx="1517814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93582" y="2395917"/>
            <a:ext cx="0" cy="3348764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2491" y="5383653"/>
            <a:ext cx="1035857" cy="72205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27384" y="2578480"/>
            <a:ext cx="547668" cy="0"/>
          </a:xfrm>
          <a:prstGeom prst="line">
            <a:avLst/>
          </a:prstGeom>
          <a:ln w="5715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808021" y="2213355"/>
            <a:ext cx="1538993" cy="0"/>
          </a:xfrm>
          <a:prstGeom prst="line">
            <a:avLst/>
          </a:prstGeom>
          <a:ln w="5715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347013" y="2213357"/>
            <a:ext cx="0" cy="3560265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3294" y="5773620"/>
            <a:ext cx="833718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17061" y="5782521"/>
            <a:ext cx="428907" cy="0"/>
          </a:xfrm>
          <a:prstGeom prst="line">
            <a:avLst/>
          </a:prstGeom>
          <a:ln w="57150" cap="rnd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248209" y="2071975"/>
            <a:ext cx="1579177" cy="59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/>
          </p:nvPr>
        </p:nvGraphicFramePr>
        <p:xfrm>
          <a:off x="3461329" y="2089852"/>
          <a:ext cx="1161680" cy="56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82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329" y="2089852"/>
                        <a:ext cx="1161680" cy="569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27386" y="2395917"/>
            <a:ext cx="1135583" cy="0"/>
          </a:xfrm>
          <a:prstGeom prst="line">
            <a:avLst/>
          </a:prstGeom>
          <a:ln w="5715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962967" y="2395921"/>
            <a:ext cx="0" cy="1963937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513296" y="4359856"/>
            <a:ext cx="449673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15 L 0.07275 0.00115 L 0.07275 -0.09097 L 0.15417 -0.09097 L 0.15417 0.00115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1.85185E-6 L 0.1993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017 0.00023 L 0.06893 -0.00093 C 0.06979 -0.00093 0.07136 -0.00209 0.07136 -0.00209 L 0.07136 -0.0875 L 0.154 -0.0875 L 0.154 -0.00209 " pathEditMode="relative" ptsTypes="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0.22638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22882 -0.000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0.22882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22882 -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227205" y="263815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Animation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026839" y="6459794"/>
            <a:ext cx="3617103" cy="365125"/>
          </a:xfrm>
        </p:spPr>
        <p:txBody>
          <a:bodyPr/>
          <a:lstStyle/>
          <a:p>
            <a:pPr defTabSz="457200"/>
            <a:r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74752" y="6459793"/>
            <a:ext cx="984019" cy="365125"/>
          </a:xfrm>
        </p:spPr>
        <p:txBody>
          <a:bodyPr/>
          <a:lstStyle/>
          <a:p>
            <a:pPr defTabSz="457200"/>
            <a:r>
              <a:rPr lang="en-US" i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Page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 </a:t>
            </a:r>
            <a:fld id="{4FAB73BC-B049-4115-A692-8D63A059BFB8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457200"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3025849" y="3289546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489026" y="1304266"/>
            <a:ext cx="1474348" cy="616315"/>
          </a:xfrm>
          <a:custGeom>
            <a:avLst/>
            <a:gdLst>
              <a:gd name="T0" fmla="*/ 0 w 720"/>
              <a:gd name="T1" fmla="*/ 288 h 288"/>
              <a:gd name="T2" fmla="*/ 144 w 720"/>
              <a:gd name="T3" fmla="*/ 288 h 288"/>
              <a:gd name="T4" fmla="*/ 144 w 720"/>
              <a:gd name="T5" fmla="*/ 0 h 288"/>
              <a:gd name="T6" fmla="*/ 288 w 720"/>
              <a:gd name="T7" fmla="*/ 0 h 288"/>
              <a:gd name="T8" fmla="*/ 288 w 720"/>
              <a:gd name="T9" fmla="*/ 288 h 288"/>
              <a:gd name="T10" fmla="*/ 432 w 720"/>
              <a:gd name="T11" fmla="*/ 288 h 288"/>
              <a:gd name="T12" fmla="*/ 432 w 720"/>
              <a:gd name="T13" fmla="*/ 0 h 288"/>
              <a:gd name="T14" fmla="*/ 576 w 720"/>
              <a:gd name="T15" fmla="*/ 0 h 288"/>
              <a:gd name="T16" fmla="*/ 576 w 720"/>
              <a:gd name="T17" fmla="*/ 288 h 288"/>
              <a:gd name="T18" fmla="*/ 720 w 720"/>
              <a:gd name="T19" fmla="*/ 288 h 288"/>
              <a:gd name="connsiteX0" fmla="*/ 0 w 10105"/>
              <a:gd name="connsiteY0" fmla="*/ 10000 h 10043"/>
              <a:gd name="connsiteX1" fmla="*/ 2000 w 10105"/>
              <a:gd name="connsiteY1" fmla="*/ 10000 h 10043"/>
              <a:gd name="connsiteX2" fmla="*/ 2000 w 10105"/>
              <a:gd name="connsiteY2" fmla="*/ 0 h 10043"/>
              <a:gd name="connsiteX3" fmla="*/ 4000 w 10105"/>
              <a:gd name="connsiteY3" fmla="*/ 0 h 10043"/>
              <a:gd name="connsiteX4" fmla="*/ 4000 w 10105"/>
              <a:gd name="connsiteY4" fmla="*/ 10000 h 10043"/>
              <a:gd name="connsiteX5" fmla="*/ 6000 w 10105"/>
              <a:gd name="connsiteY5" fmla="*/ 10000 h 10043"/>
              <a:gd name="connsiteX6" fmla="*/ 6000 w 10105"/>
              <a:gd name="connsiteY6" fmla="*/ 0 h 10043"/>
              <a:gd name="connsiteX7" fmla="*/ 8000 w 10105"/>
              <a:gd name="connsiteY7" fmla="*/ 0 h 10043"/>
              <a:gd name="connsiteX8" fmla="*/ 8000 w 10105"/>
              <a:gd name="connsiteY8" fmla="*/ 10000 h 10043"/>
              <a:gd name="connsiteX9" fmla="*/ 10000 w 10105"/>
              <a:gd name="connsiteY9" fmla="*/ 10000 h 10043"/>
              <a:gd name="connsiteX10" fmla="*/ 9824 w 10105"/>
              <a:gd name="connsiteY10" fmla="*/ 10043 h 10043"/>
              <a:gd name="connsiteX0" fmla="*/ 0 w 10000"/>
              <a:gd name="connsiteY0" fmla="*/ 10000 h 10000"/>
              <a:gd name="connsiteX1" fmla="*/ 2000 w 10000"/>
              <a:gd name="connsiteY1" fmla="*/ 10000 h 10000"/>
              <a:gd name="connsiteX2" fmla="*/ 2000 w 10000"/>
              <a:gd name="connsiteY2" fmla="*/ 0 h 10000"/>
              <a:gd name="connsiteX3" fmla="*/ 4000 w 10000"/>
              <a:gd name="connsiteY3" fmla="*/ 0 h 10000"/>
              <a:gd name="connsiteX4" fmla="*/ 4000 w 10000"/>
              <a:gd name="connsiteY4" fmla="*/ 10000 h 10000"/>
              <a:gd name="connsiteX5" fmla="*/ 6000 w 10000"/>
              <a:gd name="connsiteY5" fmla="*/ 10000 h 10000"/>
              <a:gd name="connsiteX6" fmla="*/ 6000 w 10000"/>
              <a:gd name="connsiteY6" fmla="*/ 0 h 10000"/>
              <a:gd name="connsiteX7" fmla="*/ 8000 w 10000"/>
              <a:gd name="connsiteY7" fmla="*/ 0 h 10000"/>
              <a:gd name="connsiteX8" fmla="*/ 8000 w 10000"/>
              <a:gd name="connsiteY8" fmla="*/ 10000 h 10000"/>
              <a:gd name="connsiteX9" fmla="*/ 10000 w 10000"/>
              <a:gd name="connsiteY9" fmla="*/ 10000 h 10000"/>
              <a:gd name="connsiteX0" fmla="*/ 0 w 8000"/>
              <a:gd name="connsiteY0" fmla="*/ 10000 h 10000"/>
              <a:gd name="connsiteX1" fmla="*/ 2000 w 8000"/>
              <a:gd name="connsiteY1" fmla="*/ 10000 h 10000"/>
              <a:gd name="connsiteX2" fmla="*/ 2000 w 8000"/>
              <a:gd name="connsiteY2" fmla="*/ 0 h 10000"/>
              <a:gd name="connsiteX3" fmla="*/ 4000 w 8000"/>
              <a:gd name="connsiteY3" fmla="*/ 0 h 10000"/>
              <a:gd name="connsiteX4" fmla="*/ 4000 w 8000"/>
              <a:gd name="connsiteY4" fmla="*/ 10000 h 10000"/>
              <a:gd name="connsiteX5" fmla="*/ 6000 w 8000"/>
              <a:gd name="connsiteY5" fmla="*/ 10000 h 10000"/>
              <a:gd name="connsiteX6" fmla="*/ 6000 w 8000"/>
              <a:gd name="connsiteY6" fmla="*/ 0 h 10000"/>
              <a:gd name="connsiteX7" fmla="*/ 8000 w 8000"/>
              <a:gd name="connsiteY7" fmla="*/ 0 h 10000"/>
              <a:gd name="connsiteX8" fmla="*/ 8000 w 8000"/>
              <a:gd name="connsiteY8" fmla="*/ 10000 h 10000"/>
              <a:gd name="connsiteX0" fmla="*/ 0 w 10000"/>
              <a:gd name="connsiteY0" fmla="*/ 10000 h 10000"/>
              <a:gd name="connsiteX1" fmla="*/ 2500 w 10000"/>
              <a:gd name="connsiteY1" fmla="*/ 10000 h 10000"/>
              <a:gd name="connsiteX2" fmla="*/ 2500 w 10000"/>
              <a:gd name="connsiteY2" fmla="*/ 0 h 10000"/>
              <a:gd name="connsiteX3" fmla="*/ 5000 w 10000"/>
              <a:gd name="connsiteY3" fmla="*/ 0 h 10000"/>
              <a:gd name="connsiteX4" fmla="*/ 5000 w 10000"/>
              <a:gd name="connsiteY4" fmla="*/ 10000 h 10000"/>
              <a:gd name="connsiteX5" fmla="*/ 7500 w 10000"/>
              <a:gd name="connsiteY5" fmla="*/ 10000 h 10000"/>
              <a:gd name="connsiteX6" fmla="*/ 7500 w 10000"/>
              <a:gd name="connsiteY6" fmla="*/ 0 h 10000"/>
              <a:gd name="connsiteX7" fmla="*/ 10000 w 10000"/>
              <a:gd name="connsiteY7" fmla="*/ 0 h 10000"/>
              <a:gd name="connsiteX0" fmla="*/ 0 w 7500"/>
              <a:gd name="connsiteY0" fmla="*/ 10000 h 10000"/>
              <a:gd name="connsiteX1" fmla="*/ 2500 w 7500"/>
              <a:gd name="connsiteY1" fmla="*/ 10000 h 10000"/>
              <a:gd name="connsiteX2" fmla="*/ 2500 w 7500"/>
              <a:gd name="connsiteY2" fmla="*/ 0 h 10000"/>
              <a:gd name="connsiteX3" fmla="*/ 5000 w 7500"/>
              <a:gd name="connsiteY3" fmla="*/ 0 h 10000"/>
              <a:gd name="connsiteX4" fmla="*/ 5000 w 7500"/>
              <a:gd name="connsiteY4" fmla="*/ 10000 h 10000"/>
              <a:gd name="connsiteX5" fmla="*/ 7500 w 7500"/>
              <a:gd name="connsiteY5" fmla="*/ 10000 h 10000"/>
              <a:gd name="connsiteX6" fmla="*/ 7500 w 7500"/>
              <a:gd name="connsiteY6" fmla="*/ 0 h 10000"/>
              <a:gd name="connsiteX0" fmla="*/ 0 w 10000"/>
              <a:gd name="connsiteY0" fmla="*/ 10000 h 10000"/>
              <a:gd name="connsiteX1" fmla="*/ 3333 w 10000"/>
              <a:gd name="connsiteY1" fmla="*/ 10000 h 10000"/>
              <a:gd name="connsiteX2" fmla="*/ 3333 w 10000"/>
              <a:gd name="connsiteY2" fmla="*/ 0 h 10000"/>
              <a:gd name="connsiteX3" fmla="*/ 6667 w 10000"/>
              <a:gd name="connsiteY3" fmla="*/ 0 h 10000"/>
              <a:gd name="connsiteX4" fmla="*/ 6667 w 10000"/>
              <a:gd name="connsiteY4" fmla="*/ 10000 h 10000"/>
              <a:gd name="connsiteX5" fmla="*/ 10000 w 10000"/>
              <a:gd name="connsiteY5" fmla="*/ 10000 h 10000"/>
              <a:gd name="connsiteX0" fmla="*/ 0 w 6667"/>
              <a:gd name="connsiteY0" fmla="*/ 10000 h 10000"/>
              <a:gd name="connsiteX1" fmla="*/ 3333 w 6667"/>
              <a:gd name="connsiteY1" fmla="*/ 10000 h 10000"/>
              <a:gd name="connsiteX2" fmla="*/ 3333 w 6667"/>
              <a:gd name="connsiteY2" fmla="*/ 0 h 10000"/>
              <a:gd name="connsiteX3" fmla="*/ 6667 w 6667"/>
              <a:gd name="connsiteY3" fmla="*/ 0 h 10000"/>
              <a:gd name="connsiteX4" fmla="*/ 6667 w 666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" h="10000">
                <a:moveTo>
                  <a:pt x="0" y="10000"/>
                </a:moveTo>
                <a:lnTo>
                  <a:pt x="3333" y="10000"/>
                </a:lnTo>
                <a:lnTo>
                  <a:pt x="3333" y="0"/>
                </a:lnTo>
                <a:lnTo>
                  <a:pt x="6667" y="0"/>
                </a:lnTo>
                <a:lnTo>
                  <a:pt x="6667" y="10000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71650" y="2768144"/>
            <a:ext cx="997048" cy="1145750"/>
            <a:chOff x="-1547667" y="783671"/>
            <a:chExt cx="997048" cy="114575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-1429470" y="783671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D         </a:t>
              </a:r>
              <a:r>
                <a:rPr lang="en-US" altLang="zh-CN" sz="1400" dirty="0">
                  <a:solidFill>
                    <a:prstClr val="black"/>
                  </a:solidFill>
                </a:rPr>
                <a:t>A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</a:t>
              </a:r>
              <a:endParaRPr lang="en-US" altLang="zh-CN" sz="1400" dirty="0">
                <a:solidFill>
                  <a:prstClr val="black"/>
                </a:solidFill>
              </a:endParaRP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 CLK         	    	  _</a:t>
              </a:r>
            </a:p>
            <a:p>
              <a:pPr defTabSz="457200">
                <a:lnSpc>
                  <a:spcPts val="900"/>
                </a:lnSpc>
              </a:pPr>
              <a:r>
                <a:rPr lang="en-US" altLang="zh-CN" sz="1400" dirty="0">
                  <a:solidFill>
                    <a:prstClr val="black"/>
                  </a:solidFill>
                </a:rPr>
                <a:t> </a:t>
              </a:r>
              <a:r>
                <a:rPr lang="en-US" altLang="zh-CN" sz="1400" dirty="0">
                  <a:solidFill>
                    <a:prstClr val="black"/>
                  </a:solidFill>
                </a:rPr>
                <a:t>          A</a:t>
              </a:r>
              <a:endParaRPr lang="en-US" altLang="zh-CN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-1547667" y="1250741"/>
              <a:ext cx="108664" cy="108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1433283" y="1243115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71650" y="4181469"/>
            <a:ext cx="997048" cy="1145750"/>
            <a:chOff x="-1577158" y="2259525"/>
            <a:chExt cx="997048" cy="114575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-1577158" y="2717062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-1462774" y="2718969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-1458961" y="2259525"/>
              <a:ext cx="878851" cy="1145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71652" y="5528534"/>
            <a:ext cx="985609" cy="1147655"/>
            <a:chOff x="-1583004" y="3667192"/>
            <a:chExt cx="985609" cy="1147655"/>
          </a:xfrm>
        </p:grpSpPr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-1583004" y="4107571"/>
              <a:ext cx="110571" cy="10866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-1480058" y="4128542"/>
              <a:ext cx="148699" cy="142980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>
                <a:lnSpc>
                  <a:spcPts val="1000"/>
                </a:lnSpc>
              </a:pPr>
              <a:endParaRPr lang="en-US" sz="1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-1476246" y="3667192"/>
              <a:ext cx="878851" cy="1147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indent="0" eaLnBrk="0" fontAlgn="base" hangingPunct="0">
                <a:lnSpc>
                  <a:spcPts val="900"/>
                </a:lnSpc>
                <a:spcBef>
                  <a:spcPct val="0"/>
                </a:spcBef>
                <a:spcAft>
                  <a:spcPts val="800"/>
                </a:spcAft>
                <a:tabLst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SimSun" panose="02010600030101010101" pitchFamily="2" charset="-122"/>
                </a:defRPr>
              </a:lvl1pPr>
            </a:lstStyle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D        </a:t>
              </a:r>
              <a:r>
                <a:rPr lang="en-US" altLang="zh-CN" dirty="0">
                  <a:solidFill>
                    <a:prstClr val="black"/>
                  </a:solidFill>
                </a:rPr>
                <a:t>C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</a:t>
              </a: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 CLK            	    </a:t>
              </a:r>
              <a:r>
                <a:rPr lang="en-US" altLang="zh-CN" dirty="0">
                  <a:solidFill>
                    <a:prstClr val="black"/>
                  </a:solidFill>
                </a:rPr>
                <a:t>	  _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</a:rPr>
                <a:t>          C 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defTabSz="457200"/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3025849" y="4698566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3025849" y="6023244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25849" y="3299078"/>
            <a:ext cx="0" cy="27241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768700" y="2888389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768700" y="4295848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768700" y="5649519"/>
            <a:ext cx="38025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ts val="1000"/>
              </a:lnSpc>
            </a:pPr>
            <a:endParaRPr lang="en-US" sz="14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34064" y="1911961"/>
            <a:ext cx="41574" cy="8618"/>
          </a:xfrm>
          <a:prstGeom prst="straightConnector1">
            <a:avLst/>
          </a:prstGeom>
          <a:ln w="57150" cap="rnd">
            <a:solidFill>
              <a:schemeClr val="accent2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060551" y="263815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033476" y="2638157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43636" y="263207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042132" y="2626001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102525" y="2607544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99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025917" y="2626000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C00FF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CC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2989705" y="263207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99CC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0099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61833" y="2632079"/>
          <a:ext cx="586998" cy="35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98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6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8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3882223" y="2107170"/>
            <a:ext cx="886477" cy="487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Comb.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Circuit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Bent-Up Arrow 48"/>
          <p:cNvSpPr/>
          <p:nvPr/>
        </p:nvSpPr>
        <p:spPr>
          <a:xfrm rot="16200000">
            <a:off x="4904983" y="2161386"/>
            <a:ext cx="457200" cy="5486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Bent-Up Arrow 49"/>
          <p:cNvSpPr/>
          <p:nvPr/>
        </p:nvSpPr>
        <p:spPr>
          <a:xfrm rot="10800000">
            <a:off x="3245126" y="2266673"/>
            <a:ext cx="54864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29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15 L 0.07275 0.00115 L 0.07275 -0.09097 L 0.15417 -0.09097 L 0.15417 0.00115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1.85185E-6 L 0.1993 -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017 0.00023 L 0.06893 -0.00093 C 0.06979 -0.00093 0.07136 -0.00209 0.07136 -0.00209 L 0.07136 -0.0875 L 0.154 -0.0875 L 0.154 -0.00209 " pathEditMode="relative" ptsTypes="AAAAAAA">
                                      <p:cBhvr>
                                        <p:cTn id="1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1.85185E-6 L 0.22638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22882 -0.000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0.22882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22882 -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2.22222E-6 L 0.22778 0.003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(4:3)</PresentationFormat>
  <Paragraphs>176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Retrospect</vt:lpstr>
      <vt:lpstr>Equation</vt:lpstr>
      <vt:lpstr>SEQUENTIAL  CIRCUITS - II Counter Animation</vt:lpstr>
      <vt:lpstr>Counter Animation</vt:lpstr>
      <vt:lpstr>Counter Animation</vt:lpstr>
      <vt:lpstr>Counter Animation</vt:lpstr>
      <vt:lpstr>Counter Animation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 CIRCUITS - II Counter Animation</dc:title>
  <dc:creator>Chua Dingjuan</dc:creator>
  <cp:lastModifiedBy>Chua Dingjuan</cp:lastModifiedBy>
  <cp:revision>2</cp:revision>
  <dcterms:created xsi:type="dcterms:W3CDTF">2018-03-28T03:17:31Z</dcterms:created>
  <dcterms:modified xsi:type="dcterms:W3CDTF">2018-03-28T03:18:14Z</dcterms:modified>
</cp:coreProperties>
</file>