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ED28D-32EB-4589-90D1-4F303BAD6E06}" type="datetimeFigureOut">
              <a:rPr lang="en-SG" smtClean="0"/>
              <a:t>8/1/22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CD70D-75AD-47CE-B603-BE8D45C63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27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EE3204-EE3204E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Mohan/ECE-NUS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EE3204-EE3204E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Mohan/ECE-NUS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EE3204-EE3204E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Mohan/ECE-NUS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EE3204-EE3204E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Mohan/ECE-NUS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EE3204-EE3204E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Mohan/ECE-NUS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EE3204-EE3204E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Mohan/ECE-NUS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EE3204-EE3204E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Mohan/ECE-NUS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EE3204-EE3204E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Mohan/ECE-NUS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EE3204-EE3204E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Mohan/ECE-NUS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EE3204-EE3204E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Mohan/ECE-NUS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EE3204-EE3204E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Mohan/ECE-NUS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EE3204-EE3204E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G. Mohan/ECE-NUS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EE4204 </a:t>
            </a:r>
            <a:r>
              <a:rPr lang="en-US"/>
              <a:t>Computer Networks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Assessment Details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825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EE4204  Assessment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145309"/>
            <a:ext cx="8492836" cy="53316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Part 1: </a:t>
            </a:r>
            <a:r>
              <a:rPr lang="en-US" sz="2000" u="sng" dirty="0">
                <a:solidFill>
                  <a:prstClr val="black"/>
                </a:solidFill>
              </a:rPr>
              <a:t>Lecturer: Assoc. Prof. Mohan </a:t>
            </a:r>
            <a:r>
              <a:rPr lang="en-US" sz="2000" u="sng" dirty="0" err="1">
                <a:solidFill>
                  <a:prstClr val="black"/>
                </a:solidFill>
              </a:rPr>
              <a:t>Gurusamy</a:t>
            </a:r>
            <a:endParaRPr lang="en-US" sz="2000" u="sng" dirty="0"/>
          </a:p>
          <a:p>
            <a:r>
              <a:rPr lang="en-US" sz="2000" dirty="0"/>
              <a:t>Lab Assignment  (15 marks)</a:t>
            </a:r>
          </a:p>
          <a:p>
            <a:pPr lvl="1"/>
            <a:r>
              <a:rPr lang="en-US" sz="1600" dirty="0"/>
              <a:t>Network Socket Programming based lab assignment</a:t>
            </a:r>
          </a:p>
          <a:p>
            <a:pPr lvl="1"/>
            <a:r>
              <a:rPr lang="en-US" sz="1600" dirty="0"/>
              <a:t>Quick reference material with example programs for practice will be provided</a:t>
            </a:r>
          </a:p>
          <a:p>
            <a:pPr lvl="1"/>
            <a:r>
              <a:rPr lang="en-US" sz="1600" dirty="0"/>
              <a:t>to be carried out after mid-term break </a:t>
            </a:r>
          </a:p>
          <a:p>
            <a:pPr lvl="1"/>
            <a:r>
              <a:rPr lang="en-US" sz="1600" dirty="0"/>
              <a:t>Contact/practice session (at least one 3-hour session in week  8 or 9)</a:t>
            </a:r>
          </a:p>
          <a:p>
            <a:pPr lvl="1"/>
            <a:r>
              <a:rPr lang="en-US" sz="1600" dirty="0"/>
              <a:t>Demo session (one session in week  12 or 13;  students will attend only their demo slot)</a:t>
            </a:r>
          </a:p>
          <a:p>
            <a:r>
              <a:rPr lang="en-US" sz="2000" dirty="0"/>
              <a:t>Quiz 1 (15 marks)</a:t>
            </a:r>
          </a:p>
          <a:p>
            <a:pPr lvl="1"/>
            <a:r>
              <a:rPr lang="en-US" sz="1600" dirty="0"/>
              <a:t>Test on Part 1 topics taught by Assoc. Prof. Mohan Gurusamy</a:t>
            </a:r>
          </a:p>
          <a:p>
            <a:pPr lvl="1"/>
            <a:r>
              <a:rPr lang="en-US" sz="1600" dirty="0"/>
              <a:t>Conducted just after the recess week (i.e., week 7)</a:t>
            </a:r>
          </a:p>
          <a:p>
            <a:pPr marL="57150" indent="0">
              <a:buNone/>
            </a:pPr>
            <a:r>
              <a:rPr lang="en-US" sz="2000" u="sng" dirty="0"/>
              <a:t>Part 2: </a:t>
            </a:r>
            <a:r>
              <a:rPr lang="en-US" sz="2000" u="sng" dirty="0">
                <a:solidFill>
                  <a:prstClr val="black"/>
                </a:solidFill>
              </a:rPr>
              <a:t>Lecturer: Assoc. Prof. Mehul Motani</a:t>
            </a:r>
            <a:endParaRPr lang="en-US" sz="2000" u="sng" dirty="0"/>
          </a:p>
          <a:p>
            <a:r>
              <a:rPr lang="en-US" sz="2000" dirty="0"/>
              <a:t>Quiz 1 (15 marks)</a:t>
            </a:r>
          </a:p>
          <a:p>
            <a:pPr lvl="1"/>
            <a:r>
              <a:rPr lang="en-US" sz="1600" dirty="0"/>
              <a:t>Test on Part 2 topics taught by Assoc. Prof. Mehul Motani</a:t>
            </a:r>
          </a:p>
          <a:p>
            <a:pPr lvl="1"/>
            <a:r>
              <a:rPr lang="en-US" sz="1600" dirty="0"/>
              <a:t>Conducted at the end of the semester (i.e., week 13)</a:t>
            </a:r>
          </a:p>
          <a:p>
            <a:r>
              <a:rPr lang="en-US" sz="2000" dirty="0"/>
              <a:t>Homework/Class Activities (10 marks)</a:t>
            </a:r>
          </a:p>
          <a:p>
            <a:pPr lvl="1"/>
            <a:r>
              <a:rPr lang="en-US" sz="1600" dirty="0"/>
              <a:t>Conducted throughout Part 2 of the course</a:t>
            </a:r>
          </a:p>
          <a:p>
            <a:pPr marL="0" indent="0">
              <a:buNone/>
            </a:pPr>
            <a:r>
              <a:rPr lang="en-US" sz="2000" u="sng" dirty="0"/>
              <a:t>Final Exam</a:t>
            </a:r>
          </a:p>
          <a:p>
            <a:r>
              <a:rPr lang="en-US" sz="2000" dirty="0"/>
              <a:t>Final Examination (45 marks)</a:t>
            </a:r>
          </a:p>
          <a:p>
            <a:pPr lvl="1"/>
            <a:r>
              <a:rPr lang="en-US" sz="1600" dirty="0"/>
              <a:t>Covers topics from both Part 1 and Part 2</a:t>
            </a:r>
            <a:endParaRPr lang="en-SG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EE3204-EE3204E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Mohan/ECE-NUS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7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200</Words>
  <Application>Microsoft Macintosh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EE4204 Computer Networks</vt:lpstr>
      <vt:lpstr>EE4204 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EE3204 – EE3204E</dc:title>
  <dc:creator>Mohan Gurusamy</dc:creator>
  <cp:lastModifiedBy>Mehul Motani</cp:lastModifiedBy>
  <cp:revision>32</cp:revision>
  <dcterms:created xsi:type="dcterms:W3CDTF">2006-08-16T00:00:00Z</dcterms:created>
  <dcterms:modified xsi:type="dcterms:W3CDTF">2022-01-08T06:39:13Z</dcterms:modified>
</cp:coreProperties>
</file>