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1" r:id="rId4"/>
    <p:sldId id="272" r:id="rId5"/>
    <p:sldId id="276" r:id="rId6"/>
    <p:sldId id="274" r:id="rId7"/>
    <p:sldId id="270" r:id="rId8"/>
    <p:sldId id="275" r:id="rId9"/>
    <p:sldId id="277" r:id="rId10"/>
    <p:sldId id="278" r:id="rId11"/>
    <p:sldId id="269" r:id="rId12"/>
    <p:sldId id="258" r:id="rId13"/>
    <p:sldId id="282" r:id="rId14"/>
    <p:sldId id="279" r:id="rId15"/>
    <p:sldId id="283" r:id="rId16"/>
    <p:sldId id="285" r:id="rId17"/>
    <p:sldId id="284" r:id="rId18"/>
    <p:sldId id="286" r:id="rId19"/>
    <p:sldId id="287" r:id="rId20"/>
    <p:sldId id="288" r:id="rId21"/>
    <p:sldId id="261" r:id="rId22"/>
    <p:sldId id="267" r:id="rId23"/>
  </p:sldIdLst>
  <p:sldSz cx="24384000" cy="13716000"/>
  <p:notesSz cx="6858000" cy="9144000"/>
  <p:embeddedFontLst>
    <p:embeddedFont>
      <p:font typeface="Helvetica Neue" panose="02000503000000020004" pitchFamily="2" charset="0"/>
      <p:regular r:id="rId25"/>
      <p:bold r:id="rId26"/>
      <p:italic r:id="rId27"/>
      <p:boldItalic r:id="rId28"/>
    </p:embeddedFont>
    <p:embeddedFont>
      <p:font typeface="Helvetica Neue Light" panose="020004030000000200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60" d="100"/>
          <a:sy n="6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91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84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17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15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844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dirty="0"/>
              <a:t>여기서 영화 보여주기</a:t>
            </a:r>
            <a:endParaRPr lang="en-US" altLang="ko-Kore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/3sa_Ko9sHvg</a:t>
            </a: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280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94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dirty="0"/>
              <a:t>여기서 영화 보여주기</a:t>
            </a:r>
            <a:endParaRPr lang="en-US" altLang="ko-Kore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/3sa_Ko9sHvg</a:t>
            </a: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40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77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167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677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21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dirty="0"/>
              <a:t>여기서 영화 보여주기</a:t>
            </a:r>
            <a:endParaRPr lang="en-US" altLang="ko-Kore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/3sa_Ko9sHvg</a:t>
            </a: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31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30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dirty="0"/>
              <a:t>여기서 영화 보여주기</a:t>
            </a:r>
            <a:endParaRPr lang="en-US" altLang="ko-Kore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/3sa_Ko9sHvg</a:t>
            </a: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57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835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24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dirty="0"/>
              <a:t>git branch </a:t>
            </a:r>
            <a:r>
              <a:rPr lang="en-US" altLang="ko-Kore-KR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--set-upstream-to</a:t>
            </a:r>
            <a:r>
              <a:rPr lang="en-US" altLang="ko-Kore-KR" dirty="0"/>
              <a:t> origin/feature-01 //git branch </a:t>
            </a:r>
            <a:r>
              <a:rPr lang="ko-KR" altLang="en-US" dirty="0"/>
              <a:t>연동</a:t>
            </a: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63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ong0907@ewhain.net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1934725"/>
            <a:ext cx="120081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b="1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영화의 정보와 리뷰 공유</a:t>
            </a:r>
            <a:endParaRPr lang="ko-KR" altLang="en-US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517625" y="3372100"/>
            <a:ext cx="125274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sz="7500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7500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를</a:t>
            </a:r>
            <a:r>
              <a:rPr lang="ko-KR" altLang="en-US" sz="7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이용하여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7195046" y="5444475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1517625" y="5063475"/>
            <a:ext cx="5677500" cy="171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이화여자대학교 </a:t>
            </a:r>
            <a:r>
              <a:rPr lang="ko-KR" altLang="en-US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컴퓨터공학과 </a:t>
            </a:r>
            <a:r>
              <a:rPr lang="ko-KR" altLang="en-US" sz="3500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이지안</a:t>
            </a:r>
            <a:r>
              <a:rPr lang="ko-KR" altLang="en-US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(Web</a:t>
            </a:r>
            <a:r>
              <a:rPr lang="ko-KR" altLang="en-US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팀</a:t>
            </a:r>
            <a:r>
              <a:rPr lang="en-US" altLang="ko-KR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4375" y="5063475"/>
            <a:ext cx="60828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altLang="ko-KR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2020.05.23.</a:t>
            </a:r>
            <a:r>
              <a:rPr lang="en-US" altLang="ko-KR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SAT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672518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Chapter2. Git/</a:t>
            </a:r>
            <a:r>
              <a:rPr lang="en-US" sz="35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와 친해지기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자세하게 배워보기</a:t>
            </a:r>
            <a:endParaRPr lang="ko-KR" altLang="en-US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3449231"/>
            <a:ext cx="169095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그렇다면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어떻게 내 리뷰를 등록 해야할까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</p:txBody>
      </p:sp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333B95CD-AAE4-A44E-985C-558D624AB72B}"/>
              </a:ext>
            </a:extLst>
          </p:cNvPr>
          <p:cNvSpPr txBox="1"/>
          <p:nvPr/>
        </p:nvSpPr>
        <p:spPr>
          <a:xfrm>
            <a:off x="2019198" y="4271089"/>
            <a:ext cx="169095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commit :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나의 현재까지 수정 내역을 </a:t>
            </a: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저장하는 방법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“git commit -m 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원하는 설명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)”</a:t>
            </a:r>
          </a:p>
        </p:txBody>
      </p:sp>
      <p:sp>
        <p:nvSpPr>
          <p:cNvPr id="13" name="Google Shape;108;p3">
            <a:extLst>
              <a:ext uri="{FF2B5EF4-FFF2-40B4-BE49-F238E27FC236}">
                <a16:creationId xmlns:a16="http://schemas.microsoft.com/office/drawing/2014/main" id="{B6686BDE-4686-264F-9A8B-268D367C59E5}"/>
              </a:ext>
            </a:extLst>
          </p:cNvPr>
          <p:cNvSpPr txBox="1"/>
          <p:nvPr/>
        </p:nvSpPr>
        <p:spPr>
          <a:xfrm>
            <a:off x="2019198" y="5092947"/>
            <a:ext cx="169095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push :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내가 저장한 내용들을 </a:t>
            </a:r>
            <a:r>
              <a:rPr lang="en-US" altLang="ko-KR" sz="28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올리는 방법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“git push -b 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원하는 이름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)”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" name="Google Shape;108;p3">
            <a:extLst>
              <a:ext uri="{FF2B5EF4-FFF2-40B4-BE49-F238E27FC236}">
                <a16:creationId xmlns:a16="http://schemas.microsoft.com/office/drawing/2014/main" id="{C53C0C8C-C0B1-3140-9811-ECD32B9CC9D4}"/>
              </a:ext>
            </a:extLst>
          </p:cNvPr>
          <p:cNvSpPr txBox="1"/>
          <p:nvPr/>
        </p:nvSpPr>
        <p:spPr>
          <a:xfrm>
            <a:off x="1219200" y="7118795"/>
            <a:ext cx="169095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등록을 했는데 어떻게 업로드 하지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</p:txBody>
      </p:sp>
      <p:sp>
        <p:nvSpPr>
          <p:cNvPr id="15" name="Google Shape;108;p3">
            <a:extLst>
              <a:ext uri="{FF2B5EF4-FFF2-40B4-BE49-F238E27FC236}">
                <a16:creationId xmlns:a16="http://schemas.microsoft.com/office/drawing/2014/main" id="{E6D7DA68-70B6-9A4B-B466-0E5B659BF979}"/>
              </a:ext>
            </a:extLst>
          </p:cNvPr>
          <p:cNvSpPr txBox="1"/>
          <p:nvPr/>
        </p:nvSpPr>
        <p:spPr>
          <a:xfrm>
            <a:off x="2019198" y="8115689"/>
            <a:ext cx="16909518" cy="66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PR (Pull Request) :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자신이 등록 </a:t>
            </a: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or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수정한 부분을 다른 사람들에게 알리는 용도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7" name="Google Shape;109;p3">
            <a:extLst>
              <a:ext uri="{FF2B5EF4-FFF2-40B4-BE49-F238E27FC236}">
                <a16:creationId xmlns:a16="http://schemas.microsoft.com/office/drawing/2014/main" id="{3DE91419-9AF1-DB4B-91A8-32E7F9D46DB6}"/>
              </a:ext>
            </a:extLst>
          </p:cNvPr>
          <p:cNvSpPr txBox="1"/>
          <p:nvPr/>
        </p:nvSpPr>
        <p:spPr>
          <a:xfrm>
            <a:off x="2364000" y="8744066"/>
            <a:ext cx="982800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3500"/>
              <a:buFont typeface="Arial"/>
              <a:buNone/>
            </a:pPr>
            <a:r>
              <a:rPr lang="ko-KR" altLang="en-US" sz="2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내 리뷰가 영화와 </a:t>
            </a:r>
            <a:r>
              <a:rPr lang="ko-KR" altLang="en-US" sz="2500" i="0" u="none" strike="noStrike" cap="none" dirty="0" err="1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관계있는</a:t>
            </a:r>
            <a:r>
              <a:rPr lang="ko-KR" altLang="en-US" sz="2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 것인지 아닌지 확인 받고 올라갈 수 있다</a:t>
            </a:r>
            <a:r>
              <a:rPr lang="en-US" altLang="ko-KR" sz="2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endParaRPr sz="25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" name="Google Shape;108;p3">
            <a:extLst>
              <a:ext uri="{FF2B5EF4-FFF2-40B4-BE49-F238E27FC236}">
                <a16:creationId xmlns:a16="http://schemas.microsoft.com/office/drawing/2014/main" id="{93D6BFEF-46DA-4344-87B1-9C389BC1DD33}"/>
              </a:ext>
            </a:extLst>
          </p:cNvPr>
          <p:cNvSpPr txBox="1"/>
          <p:nvPr/>
        </p:nvSpPr>
        <p:spPr>
          <a:xfrm>
            <a:off x="2364000" y="9268009"/>
            <a:ext cx="4225876" cy="66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저장소에서 </a:t>
            </a: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PR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생성 가능</a:t>
            </a:r>
            <a:endParaRPr lang="en-US" altLang="ko-KR" sz="28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2408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1999" y="5421710"/>
            <a:ext cx="17531907" cy="287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 </a:t>
            </a:r>
            <a:r>
              <a:rPr lang="en-US" altLang="ko-KR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ko-KR" altLang="en-US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함께 </a:t>
            </a:r>
            <a:r>
              <a:rPr lang="en-US" altLang="ko-KR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altLang="ko-KR" sz="9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친해지기</a:t>
            </a:r>
            <a:endParaRPr lang="en-US" sz="9000" b="1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7643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8829186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Chapter3.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함께 </a:t>
            </a:r>
            <a:r>
              <a:rPr lang="en-US" altLang="ko-KR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altLang="ko-KR" sz="35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altLang="ko-KR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친해지기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ore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저장소를 가져오고 </a:t>
            </a:r>
            <a:r>
              <a:rPr lang="en-US" altLang="ko-Kore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branch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추가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68899" y="5320562"/>
            <a:ext cx="15611100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ore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오른쪽 상단의 </a:t>
            </a:r>
            <a:r>
              <a:rPr lang="en-US" altLang="ko-Kore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fork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클릭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9E49D4-219F-3247-9276-751779F7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662" y="5409900"/>
            <a:ext cx="6699008" cy="913501"/>
          </a:xfrm>
          <a:prstGeom prst="rect">
            <a:avLst/>
          </a:prstGeom>
        </p:spPr>
      </p:pic>
      <p:sp>
        <p:nvSpPr>
          <p:cNvPr id="15" name="Google Shape;108;p3">
            <a:extLst>
              <a:ext uri="{FF2B5EF4-FFF2-40B4-BE49-F238E27FC236}">
                <a16:creationId xmlns:a16="http://schemas.microsoft.com/office/drawing/2014/main" id="{6FD15454-89FC-8146-ACC3-2E295AC5B7C7}"/>
              </a:ext>
            </a:extLst>
          </p:cNvPr>
          <p:cNvSpPr txBox="1"/>
          <p:nvPr/>
        </p:nvSpPr>
        <p:spPr>
          <a:xfrm>
            <a:off x="1268899" y="6485500"/>
            <a:ext cx="15611100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ore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자신의 저장소로 가서 </a:t>
            </a:r>
            <a:r>
              <a:rPr lang="en-US" altLang="ko-Kore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fork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한 저장소를 클릭</a:t>
            </a:r>
            <a:r>
              <a:rPr lang="en-US" altLang="ko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6" name="Google Shape;108;p3">
            <a:extLst>
              <a:ext uri="{FF2B5EF4-FFF2-40B4-BE49-F238E27FC236}">
                <a16:creationId xmlns:a16="http://schemas.microsoft.com/office/drawing/2014/main" id="{66F2FBD0-7F58-5542-8796-C446126B66B8}"/>
              </a:ext>
            </a:extLst>
          </p:cNvPr>
          <p:cNvSpPr txBox="1"/>
          <p:nvPr/>
        </p:nvSpPr>
        <p:spPr>
          <a:xfrm>
            <a:off x="1268899" y="8558718"/>
            <a:ext cx="15611100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Clone or download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누르고 </a:t>
            </a:r>
            <a:r>
              <a:rPr lang="en-US" altLang="ko-KR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url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복사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D090E6-310D-AE4A-90B2-7BB34752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9799" y="7650438"/>
            <a:ext cx="5410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8829186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Chapter3.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함께 </a:t>
            </a:r>
            <a:r>
              <a:rPr lang="en-US" altLang="ko-KR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altLang="ko-KR" sz="35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altLang="ko-KR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친해지기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ore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저장소를 가져오고 </a:t>
            </a:r>
            <a:r>
              <a:rPr lang="en-US" altLang="ko-Kore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branch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추가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78586" y="5496815"/>
            <a:ext cx="16377470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PC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에서 자신이 원하는 파일의 위치를 정하여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저장소를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Clone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하기</a:t>
            </a:r>
            <a:endParaRPr lang="ko-KR" altLang="en-US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6" name="Google Shape;108;p3">
            <a:extLst>
              <a:ext uri="{FF2B5EF4-FFF2-40B4-BE49-F238E27FC236}">
                <a16:creationId xmlns:a16="http://schemas.microsoft.com/office/drawing/2014/main" id="{66F2FBD0-7F58-5542-8796-C446126B66B8}"/>
              </a:ext>
            </a:extLst>
          </p:cNvPr>
          <p:cNvSpPr txBox="1"/>
          <p:nvPr/>
        </p:nvSpPr>
        <p:spPr>
          <a:xfrm>
            <a:off x="5998412" y="6452882"/>
            <a:ext cx="6473459" cy="66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git clone (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자신이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fork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한 저장소의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url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sz="2800" dirty="0">
              <a:solidFill>
                <a:schemeClr val="bg1">
                  <a:lumMod val="50000"/>
                </a:schemeClr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F3C2CF-83F0-A84E-B918-D0D62B50D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91" y="7772400"/>
            <a:ext cx="9934476" cy="25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8266694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en-US" altLang="ko-Kore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Chapter3.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함께 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altLang="ko-KR" sz="35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친해지기</a:t>
            </a:r>
            <a:endParaRPr lang="ko-KR" altLang="en-US" sz="36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111518"/>
              </a:buClr>
              <a:buSzPts val="6000"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저장소를 가져오고 </a:t>
            </a:r>
            <a:r>
              <a:rPr lang="en-US" altLang="ko-Kore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branch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추가</a:t>
            </a:r>
            <a:endParaRPr lang="ko-KR" altLang="en-US"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92183" y="5363092"/>
            <a:ext cx="17367914" cy="46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#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자신이 다운로드 한 저장소로 이동</a:t>
            </a:r>
            <a:endParaRPr lang="en-US" altLang="ko-KR" sz="45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b="1" dirty="0">
                <a:latin typeface="Noto Sans KR"/>
                <a:ea typeface="Noto Sans KR"/>
                <a:cs typeface="Noto Sans KR"/>
                <a:sym typeface="Noto Sans KR"/>
              </a:rPr>
              <a:t>cd </a:t>
            </a:r>
            <a:r>
              <a:rPr lang="en-US" altLang="ko-KR" sz="4500" b="1" dirty="0" err="1">
                <a:latin typeface="Noto Sans KR"/>
                <a:ea typeface="Noto Sans KR"/>
                <a:cs typeface="Noto Sans KR"/>
                <a:sym typeface="Noto Sans KR"/>
              </a:rPr>
              <a:t>MovieMoa</a:t>
            </a:r>
            <a:endParaRPr lang="en-US" altLang="ko-KR" sz="4500" b="1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45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# 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원본 프로젝트 저장소를 원격 저장소로 추가</a:t>
            </a:r>
            <a:endParaRPr lang="en-US" altLang="ko-KR" sz="45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b="1" dirty="0">
                <a:latin typeface="Noto Sans KR"/>
                <a:ea typeface="Noto Sans KR"/>
                <a:cs typeface="Noto Sans KR"/>
                <a:sym typeface="Noto Sans KR"/>
              </a:rPr>
              <a:t>git remote add (username) (</a:t>
            </a:r>
            <a:r>
              <a:rPr lang="ko-KR" altLang="en-US" sz="4500" b="1" dirty="0">
                <a:latin typeface="Noto Sans KR"/>
                <a:ea typeface="Noto Sans KR"/>
                <a:cs typeface="Noto Sans KR"/>
                <a:sym typeface="Noto Sans KR"/>
              </a:rPr>
              <a:t>자신이 </a:t>
            </a:r>
            <a:r>
              <a:rPr lang="en-US" altLang="ko-KR" sz="4500" b="1" dirty="0">
                <a:latin typeface="Noto Sans KR"/>
                <a:ea typeface="Noto Sans KR"/>
                <a:cs typeface="Noto Sans KR"/>
                <a:sym typeface="Noto Sans KR"/>
              </a:rPr>
              <a:t>fork</a:t>
            </a:r>
            <a:r>
              <a:rPr lang="ko-KR" altLang="en-US" sz="4500" b="1" dirty="0">
                <a:latin typeface="Noto Sans KR"/>
                <a:ea typeface="Noto Sans KR"/>
                <a:cs typeface="Noto Sans KR"/>
                <a:sym typeface="Noto Sans KR"/>
              </a:rPr>
              <a:t>한 저장소 </a:t>
            </a:r>
            <a:r>
              <a:rPr lang="en-US" altLang="ko-KR" sz="4500" b="1" dirty="0" err="1">
                <a:latin typeface="Noto Sans KR"/>
                <a:ea typeface="Noto Sans KR"/>
                <a:cs typeface="Noto Sans KR"/>
                <a:sym typeface="Noto Sans KR"/>
              </a:rPr>
              <a:t>url</a:t>
            </a:r>
            <a:r>
              <a:rPr lang="en-US" altLang="ko-KR" sz="4500" b="1" dirty="0"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lang="ko-KR" altLang="en-US" sz="45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0262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8266694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en-US" altLang="ko-Kore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Chapter3.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함께 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altLang="ko-KR" sz="35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친해지기</a:t>
            </a:r>
            <a:endParaRPr lang="ko-KR" altLang="en-US" sz="36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111518"/>
              </a:buClr>
              <a:buSzPts val="6000"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저장소를 가져오고 </a:t>
            </a:r>
            <a:r>
              <a:rPr lang="en-US" altLang="ko-Kore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branch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추가</a:t>
            </a:r>
            <a:endParaRPr lang="ko-KR" altLang="en-US"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92183" y="5363092"/>
            <a:ext cx="17367914" cy="46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branch 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생성</a:t>
            </a: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후 전환</a:t>
            </a:r>
            <a:endParaRPr lang="en-US" altLang="ko-KR" sz="45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“ </a:t>
            </a:r>
            <a:r>
              <a:rPr lang="en-US" altLang="ko-KR" sz="4500" b="1" dirty="0">
                <a:latin typeface="Noto Sans KR"/>
                <a:ea typeface="Noto Sans KR"/>
                <a:cs typeface="Noto Sans KR"/>
                <a:sym typeface="Noto Sans KR"/>
              </a:rPr>
              <a:t>git checkout -b (</a:t>
            </a:r>
            <a:r>
              <a:rPr lang="ko-KR" altLang="en-US" sz="4500" b="1" dirty="0">
                <a:latin typeface="Noto Sans KR"/>
                <a:ea typeface="Noto Sans KR"/>
                <a:cs typeface="Noto Sans KR"/>
                <a:sym typeface="Noto Sans KR"/>
              </a:rPr>
              <a:t>자신의 </a:t>
            </a:r>
            <a:r>
              <a:rPr lang="en-US" altLang="ko-KR" sz="4500" b="1" dirty="0" err="1"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altLang="ko-KR" sz="4500" b="1" dirty="0">
                <a:latin typeface="Noto Sans KR"/>
                <a:ea typeface="Noto Sans KR"/>
                <a:cs typeface="Noto Sans KR"/>
                <a:sym typeface="Noto Sans KR"/>
              </a:rPr>
              <a:t> username) </a:t>
            </a: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”</a:t>
            </a: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45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# branch 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확인</a:t>
            </a:r>
            <a:endParaRPr lang="en-US" altLang="ko-KR" sz="45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“ </a:t>
            </a:r>
            <a:r>
              <a:rPr lang="en-US" altLang="ko-KR" sz="4500" b="1" dirty="0">
                <a:latin typeface="Noto Sans KR"/>
                <a:ea typeface="Noto Sans KR"/>
                <a:cs typeface="Noto Sans KR"/>
                <a:sym typeface="Noto Sans KR"/>
              </a:rPr>
              <a:t>git branch</a:t>
            </a: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 ”</a:t>
            </a:r>
            <a:endParaRPr lang="ko-KR" altLang="en-US" sz="45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1587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3871200" y="5975707"/>
            <a:ext cx="16641600" cy="176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ko-Kore-KR" altLang="en-US" sz="900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이제 </a:t>
            </a:r>
            <a:r>
              <a:rPr lang="ko-Kore-KR" altLang="en-US" sz="9000" b="1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리뷰를 작성</a:t>
            </a:r>
            <a:r>
              <a:rPr lang="ko-Kore-KR" altLang="en-US" sz="900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해봐요</a:t>
            </a:r>
            <a:r>
              <a:rPr lang="en-US" altLang="ko-Kore-KR" sz="900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🙌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9372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8266694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en-US" altLang="ko-Kore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Chapter3.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함께 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altLang="ko-KR" sz="35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친해지기</a:t>
            </a:r>
            <a:endParaRPr lang="ko-KR" altLang="en-US" sz="36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29715"/>
            <a:ext cx="17367914" cy="730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# 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수정한 모든 사항들을 추가 해주세요</a:t>
            </a:r>
            <a:endParaRPr lang="en-US" altLang="ko-KR" sz="45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git add *</a:t>
            </a: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45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#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 그 다음 </a:t>
            </a: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commit!</a:t>
            </a: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git commit -m “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원하는 메시지</a:t>
            </a: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”</a:t>
            </a: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45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# And push!!</a:t>
            </a: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git push origin (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자신의 </a:t>
            </a: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branch</a:t>
            </a:r>
            <a:r>
              <a:rPr lang="ko-KR" altLang="en-US" sz="4500" dirty="0">
                <a:latin typeface="Noto Sans KR"/>
                <a:ea typeface="Noto Sans KR"/>
                <a:cs typeface="Noto Sans KR"/>
                <a:sym typeface="Noto Sans KR"/>
              </a:rPr>
              <a:t>명</a:t>
            </a:r>
            <a:r>
              <a:rPr lang="en-US" altLang="ko-KR" sz="4500" dirty="0">
                <a:latin typeface="Noto Sans KR"/>
                <a:ea typeface="Noto Sans KR"/>
                <a:cs typeface="Noto Sans KR"/>
                <a:sym typeface="Noto Sans KR"/>
              </a:rPr>
              <a:t>)</a:t>
            </a: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1B4E0EDF-B795-414B-954D-329ED08407BD}"/>
              </a:ext>
            </a:extLst>
          </p:cNvPr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111518"/>
              </a:buClr>
              <a:buSzPts val="6000"/>
            </a:pPr>
            <a:r>
              <a:rPr lang="ko-Kore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작업 후 추가해봐요🙌</a:t>
            </a:r>
            <a:endParaRPr lang="ko-KR" altLang="en-US"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407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3871200" y="5975707"/>
            <a:ext cx="16641600" cy="176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ko-Kore-KR" altLang="en-US" sz="900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이제 </a:t>
            </a:r>
            <a:r>
              <a:rPr lang="en-US" altLang="ko-Kore-KR" sz="9000" i="0" u="none" strike="noStrike" cap="none" dirty="0" err="1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900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로 가서 </a:t>
            </a:r>
            <a:r>
              <a:rPr lang="en-US" altLang="ko-KR" sz="9000" b="1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PR</a:t>
            </a:r>
            <a:r>
              <a:rPr lang="ko-KR" altLang="en-US" sz="900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을 해요</a:t>
            </a: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🙌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0201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8266694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en-US" altLang="ko-Kore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Chapter3.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함께 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altLang="ko-KR" sz="35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친해지기</a:t>
            </a:r>
            <a:endParaRPr lang="ko-KR" altLang="en-US" sz="36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1B4E0EDF-B795-414B-954D-329ED08407BD}"/>
              </a:ext>
            </a:extLst>
          </p:cNvPr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111518"/>
              </a:buClr>
              <a:buSzPts val="6000"/>
            </a:pPr>
            <a:r>
              <a:rPr lang="en-US" altLang="ko-Kore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PR</a:t>
            </a:r>
            <a:r>
              <a:rPr lang="ko-Kore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생성해봐요🙌</a:t>
            </a:r>
            <a:endParaRPr lang="ko-KR" altLang="en-US"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766AC-31D8-9D44-B604-1EF33FB58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25" y="3314261"/>
            <a:ext cx="15464149" cy="96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9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58;p9">
            <a:extLst>
              <a:ext uri="{FF2B5EF4-FFF2-40B4-BE49-F238E27FC236}">
                <a16:creationId xmlns:a16="http://schemas.microsoft.com/office/drawing/2014/main" id="{7CFC6020-C8EA-BE40-BF42-4D80156F1E3B}"/>
              </a:ext>
            </a:extLst>
          </p:cNvPr>
          <p:cNvSpPr txBox="1"/>
          <p:nvPr/>
        </p:nvSpPr>
        <p:spPr>
          <a:xfrm>
            <a:off x="2031999" y="5421710"/>
            <a:ext cx="11428819" cy="287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 </a:t>
            </a:r>
            <a:r>
              <a:rPr lang="en-US" altLang="ko-KR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1</a:t>
            </a:r>
            <a:endParaRPr lang="en-US" sz="9000" b="1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ko-Kore-KR" altLang="en-US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친해지기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24471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8266694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en-US" altLang="ko-Kore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Chapter3.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함께 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altLang="ko-KR" sz="35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친해지기</a:t>
            </a:r>
            <a:endParaRPr lang="ko-KR" altLang="en-US" sz="36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1B4E0EDF-B795-414B-954D-329ED08407BD}"/>
              </a:ext>
            </a:extLst>
          </p:cNvPr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111518"/>
              </a:buClr>
              <a:buSzPts val="6000"/>
            </a:pPr>
            <a:r>
              <a:rPr lang="en-US" altLang="ko-Kore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PR</a:t>
            </a:r>
            <a:r>
              <a:rPr lang="ko-Kore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생성해봐요🙌</a:t>
            </a:r>
            <a:endParaRPr lang="ko-KR" altLang="en-US"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619C95-ABB5-AF48-B0B4-4287D1E6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30" y="2934186"/>
            <a:ext cx="16983740" cy="106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517625" y="3730075"/>
            <a:ext cx="10591800" cy="80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dirty="0">
                <a:solidFill>
                  <a:schemeClr val="bg1"/>
                </a:solidFill>
                <a:latin typeface="Noto Sans KR"/>
                <a:ea typeface="Noto Sans KR"/>
                <a:cs typeface="Noto Sans KR"/>
                <a:sym typeface="Noto Sans K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kong0907@ewhain.net</a:t>
            </a:r>
            <a:endParaRPr dirty="0">
              <a:solidFill>
                <a:schemeClr val="bg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4587870" y="0"/>
            <a:ext cx="9790628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 1.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친해지기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독립영화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5843250"/>
            <a:ext cx="12879572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자본과 권력으로부터 독립하여 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작가 정신에 충실한 작품을 추구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하여</a:t>
            </a: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만들어지는 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361F07-71D9-F247-9C16-64B129265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3372" y="-102525"/>
            <a:ext cx="9790628" cy="139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8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5995675" y="5403380"/>
            <a:ext cx="1239270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6000"/>
              <a:buFont typeface="Arial"/>
              <a:buNone/>
            </a:pPr>
            <a:r>
              <a:rPr lang="ko-KR" altLang="en-US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우리 같이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871225" y="6544025"/>
            <a:ext cx="16641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ko-KR" altLang="en-US" sz="9000" b="1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영화 한편 시청해볼까요</a:t>
            </a:r>
            <a:r>
              <a:rPr lang="en-US" altLang="ko-KR" sz="9000" b="1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r>
              <a:rPr 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👋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9076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672518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en-US" altLang="ko-Kore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 1.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영화와 친해지기</a:t>
            </a:r>
            <a:endParaRPr lang="ko-KR" altLang="en-US" sz="36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ore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여러분에게 묻습니다</a:t>
            </a:r>
            <a:r>
              <a:rPr lang="en-US" altLang="ko-Kore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lang="ko-KR" altLang="en-US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5235497"/>
            <a:ext cx="15611100" cy="190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685800" marR="0" lvl="0" indent="-685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감독은 어떤 생각을 갖고 만들었을까요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685800" marR="0" lvl="0" indent="-685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 panose="020B0604020202020204" pitchFamily="34" charset="0"/>
              <a:buChar char="•"/>
            </a:pPr>
            <a:r>
              <a:rPr lang="ko-Kore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영화를 보며 무슨 생각이 들었나요</a:t>
            </a:r>
            <a:r>
              <a:rPr lang="en-US" altLang="ko-Kore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lang="ko-KR" altLang="en-US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219200" y="7624947"/>
            <a:ext cx="9828000" cy="139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3500"/>
              <a:buFont typeface="Arial"/>
              <a:buNone/>
            </a:pPr>
            <a:r>
              <a:rPr lang="ko-Kore-KR" altLang="en-US" sz="3500" i="0" u="none" strike="noStrike" cap="none" dirty="0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너무 어렵게 생각하지 않았으면 좋겠어요</a:t>
            </a:r>
            <a:r>
              <a:rPr lang="en-US" altLang="ko-Kore-KR" sz="3500" i="0" u="none" strike="noStrike" cap="none" dirty="0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여러분의 자유로운 생각을 </a:t>
            </a:r>
            <a:r>
              <a:rPr lang="ko-KR" altLang="en-US" sz="3500" dirty="0" err="1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듣고싶어요</a:t>
            </a:r>
            <a:r>
              <a:rPr lang="en-US" altLang="ko-KR" sz="3500" dirty="0">
                <a:solidFill>
                  <a:schemeClr val="bg1">
                    <a:lumMod val="50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endParaRPr dirty="0">
              <a:solidFill>
                <a:schemeClr val="bg1">
                  <a:lumMod val="50000"/>
                </a:schemeClr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1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3871200" y="4313714"/>
            <a:ext cx="16641600" cy="508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ko-Kore-KR" altLang="en-US" sz="900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느낀점을 생각해보면서</a:t>
            </a:r>
            <a:endParaRPr lang="en-US" altLang="ko-Kore-KR" sz="9000" i="0" u="none" strike="noStrike" cap="none" dirty="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sz="90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</a:t>
            </a:r>
            <a:r>
              <a:rPr lang="ko-KR" altLang="en-US" sz="9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어떻게 적용</a:t>
            </a: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해볼지 같이 배워봐요</a:t>
            </a:r>
            <a:r>
              <a:rPr lang="en-US" altLang="ko-KR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🙌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8956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1999" y="5421710"/>
            <a:ext cx="11428819" cy="287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 </a:t>
            </a:r>
            <a:r>
              <a:rPr lang="en-US" altLang="ko-KR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2</a:t>
            </a:r>
            <a:endParaRPr lang="en-US" sz="9000" b="1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sz="9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9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와 친해지기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28509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672518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Chapter2. Git/</a:t>
            </a:r>
            <a:r>
              <a:rPr lang="en-US" sz="35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와 친해지기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Git/</a:t>
            </a:r>
            <a:r>
              <a:rPr lang="en-US" altLang="ko-KR" sz="6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lang="ko-KR" altLang="en-US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6909518" cy="640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endParaRPr lang="en-US" altLang="ko-Kore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ore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ko-Kore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개발자들의 놀이터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이자 </a:t>
            </a:r>
            <a:r>
              <a:rPr lang="en-US" altLang="ko-KR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sns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같은 곳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: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여러가지를 웹에 저장 가능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: GUI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제공하여 편리한 사용 가능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ore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ore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: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편리하게 코드 운영을 돕는 도구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2493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672518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Chapter2. Git/</a:t>
            </a:r>
            <a:r>
              <a:rPr lang="en-US" sz="35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와 친해지기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자세하게 배워보기</a:t>
            </a:r>
            <a:endParaRPr lang="ko-KR" altLang="en-US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3449231"/>
            <a:ext cx="169095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 Git/</a:t>
            </a:r>
            <a:r>
              <a:rPr lang="en-US" altLang="ko-KR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여러가지를 저장소에 저장 가능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👏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927200" y="4452070"/>
            <a:ext cx="9828000" cy="74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영화의 정보와 리뷰를 저장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8;p3">
            <a:extLst>
              <a:ext uri="{FF2B5EF4-FFF2-40B4-BE49-F238E27FC236}">
                <a16:creationId xmlns:a16="http://schemas.microsoft.com/office/drawing/2014/main" id="{6774D12E-A819-5246-B0C9-357D416FC332}"/>
              </a:ext>
            </a:extLst>
          </p:cNvPr>
          <p:cNvSpPr txBox="1"/>
          <p:nvPr/>
        </p:nvSpPr>
        <p:spPr>
          <a:xfrm>
            <a:off x="1219200" y="6059258"/>
            <a:ext cx="169095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 </a:t>
            </a:r>
            <a:r>
              <a:rPr lang="ko-Kore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저장소란</a:t>
            </a:r>
            <a:r>
              <a:rPr lang="en-US" altLang="ko-Kore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 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D4668476-7663-ED4E-A0DC-767F27A73AC9}"/>
              </a:ext>
            </a:extLst>
          </p:cNvPr>
          <p:cNvSpPr txBox="1"/>
          <p:nvPr/>
        </p:nvSpPr>
        <p:spPr>
          <a:xfrm>
            <a:off x="1927200" y="7062097"/>
            <a:ext cx="9828000" cy="74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컴퓨터의 아주 큰</a:t>
            </a:r>
            <a:r>
              <a:rPr lang="en-US" altLang="ko-KR" sz="3500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500" b="1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폴더</a:t>
            </a:r>
            <a:r>
              <a:rPr lang="ko-KR" altLang="en-US" sz="3500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와 같은 곳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333B95CD-AAE4-A44E-985C-558D624AB72B}"/>
              </a:ext>
            </a:extLst>
          </p:cNvPr>
          <p:cNvSpPr txBox="1"/>
          <p:nvPr/>
        </p:nvSpPr>
        <p:spPr>
          <a:xfrm>
            <a:off x="2019198" y="7762908"/>
            <a:ext cx="16909518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복제</a:t>
            </a: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(Clone)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가능 </a:t>
            </a: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웹에서 통째로 내 </a:t>
            </a: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PC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복제하여 직접 작업 가능</a:t>
            </a: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“git clone 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저장소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URL)”</a:t>
            </a:r>
            <a:endParaRPr lang="en-US" altLang="ko-KR" sz="28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" name="Google Shape;108;p3">
            <a:extLst>
              <a:ext uri="{FF2B5EF4-FFF2-40B4-BE49-F238E27FC236}">
                <a16:creationId xmlns:a16="http://schemas.microsoft.com/office/drawing/2014/main" id="{B6686BDE-4686-264F-9A8B-268D367C59E5}"/>
              </a:ext>
            </a:extLst>
          </p:cNvPr>
          <p:cNvSpPr txBox="1"/>
          <p:nvPr/>
        </p:nvSpPr>
        <p:spPr>
          <a:xfrm>
            <a:off x="2019198" y="8765747"/>
            <a:ext cx="16909518" cy="246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457200" lvl="0" indent="-457200">
              <a:lnSpc>
                <a:spcPct val="130000"/>
              </a:lnSpc>
              <a:buClr>
                <a:srgbClr val="111518"/>
              </a:buClr>
              <a:buSzPts val="4500"/>
              <a:buFontTx/>
              <a:buChar char="-"/>
            </a:pP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branch : </a:t>
            </a:r>
            <a:r>
              <a:rPr lang="ko-KR" altLang="en-US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복제한 저장소에 대해 나만의 수정 공간을 만드는 방법</a:t>
            </a:r>
            <a:endParaRPr lang="en-US" altLang="ko-KR" sz="28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8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“git checkout -b 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원하는 이름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)”</a:t>
            </a: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“git push origin 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원하는 이름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3561070088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610</Words>
  <Application>Microsoft Macintosh PowerPoint</Application>
  <PresentationFormat>사용자 지정</PresentationFormat>
  <Paragraphs>103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Helvetica Neue</vt:lpstr>
      <vt:lpstr>Noto Sans KR</vt:lpstr>
      <vt:lpstr>Helvetica Neue Light</vt:lpstr>
      <vt:lpstr>Arial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이영은(컴퓨터공학과)</cp:lastModifiedBy>
  <cp:revision>28</cp:revision>
  <dcterms:modified xsi:type="dcterms:W3CDTF">2020-05-22T12:07:12Z</dcterms:modified>
</cp:coreProperties>
</file>