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127"/>
    <a:srgbClr val="00462A"/>
    <a:srgbClr val="333300"/>
    <a:srgbClr val="0033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56567" autoAdjust="0"/>
  </p:normalViewPr>
  <p:slideViewPr>
    <p:cSldViewPr snapToGrid="0">
      <p:cViewPr varScale="1">
        <p:scale>
          <a:sx n="49" d="100"/>
          <a:sy n="49" d="100"/>
        </p:scale>
        <p:origin x="20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2A4872-19E4-4A5C-A377-2FFAC60B6C7F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D1905-AFED-44F1-9D3C-E5DDC96D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768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D1905-AFED-44F1-9D3C-E5DDC96D8A7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213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D1905-AFED-44F1-9D3C-E5DDC96D8A7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137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D1905-AFED-44F1-9D3C-E5DDC96D8A7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201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D42BE-7126-465F-91D7-94D90F1CE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951A01-609A-4A45-A603-CDA21D3DD9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5F6109-F163-4369-80F3-74180B69C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88713-A66A-441D-8195-8E2F247BCA82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598DD5-6D97-424F-9334-31D2F6590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CE200F-F164-4D6F-B971-3212D37A9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57672-F482-4102-BFF7-FAA1E9861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810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A5A2FB-C0FE-4E22-AFF8-AD39296DE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1E4150-9F11-40AA-8E7A-EA163CB33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50436D-1FE5-4188-B15F-0E94AA2B9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88713-A66A-441D-8195-8E2F247BCA82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67A1B1-2875-4122-8FD0-0756FB0A5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449945-5DB7-416C-A058-9410CD03C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57672-F482-4102-BFF7-FAA1E9861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022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18FA08-1A71-4A97-9C60-67A2FE7245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1E7DF7-7FA4-4437-BB94-88919A52A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03C00-CF6E-4968-8115-07016DDDC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88713-A66A-441D-8195-8E2F247BCA82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1E0979-A010-4477-A047-FB20CFA4F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BF6C35-6E6E-4445-81AF-442B336CD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57672-F482-4102-BFF7-FAA1E9861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85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303E8-FD85-47EB-A6B5-18152AE2D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E93EBC-78E5-470F-A3EE-EF57CE0C6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9DE427-3DBE-44A6-AF00-A543BEE05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88713-A66A-441D-8195-8E2F247BCA82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89EA49-4F8E-49A1-B5CD-08BC11775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8DC8F3-E871-4841-B679-F85A6CD65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57672-F482-4102-BFF7-FAA1E9861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49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B92EF8-8BB7-49C7-8A47-0B957F07E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A55D74-9E26-4015-ABEA-B5FF3D820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B30581-D789-4587-BD0D-F918701AB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88713-A66A-441D-8195-8E2F247BCA82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A1D153-6F8D-4C47-AD35-288E21B79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D71948-1C0C-486C-B9D1-47B53E65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57672-F482-4102-BFF7-FAA1E9861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687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CC9822-EEB6-4196-8422-18C5353D2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5D891-D565-4EB9-AED0-2EA1913588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52F67B-A3C5-4568-8F44-A3DD428D2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EF87E8-422F-46D1-80E9-3CD9EA6B9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88713-A66A-441D-8195-8E2F247BCA82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ADEEC7-269B-4C54-AA6C-F27FB71EC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F0913E-A5A8-482C-96C9-F2154447E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57672-F482-4102-BFF7-FAA1E9861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356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62615-3A0D-47B2-936A-B730B1D0F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3E91DA-1DFE-4DC6-982F-E53AEFE5F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607F9E-4CAC-4B09-862C-D64CF5570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A6523B-A5EC-4BFA-8A5E-D79F669015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D97779-EE4F-4661-956B-3BAB7AADD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44A8D4-CD9B-4930-9402-C3B4428C6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88713-A66A-441D-8195-8E2F247BCA82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C04E0B-4528-4ED2-83DD-6334CDE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E22E7B-494F-4A1F-AC8E-FE8A98BB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57672-F482-4102-BFF7-FAA1E9861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13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B09F3-3579-4A6D-A1A7-A04629B65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4986F9-1227-4622-9F72-9DB88AE1B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88713-A66A-441D-8195-8E2F247BCA82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20B7EF-8D7B-4150-A205-A0DA10FC9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2A462F-D6E0-4707-A38B-BF23DB7D1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57672-F482-4102-BFF7-FAA1E9861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224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FD6595-FEF4-44B0-BD08-C3D50C58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88713-A66A-441D-8195-8E2F247BCA82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07085C-B5F7-4B23-9275-A0FE98A61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006CD8-01A2-47DC-80D2-0FC0E36BC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57672-F482-4102-BFF7-FAA1E9861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367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737B4-A20A-4E1A-BE71-9F7068210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0DC6E3-3D5A-4E5C-AA64-217995CF0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CA4C07-B7D6-4C43-A815-BAB39B2FD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F56BE2-923F-41A0-8AFB-8FD2D2F59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88713-A66A-441D-8195-8E2F247BCA82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E8256E-4A39-4660-A62B-F07FB62B6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88711-5C20-41CF-A840-8ECC1C77C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57672-F482-4102-BFF7-FAA1E9861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27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C848E-5BD0-429B-AC43-37BE610F1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3D343E-1AA5-4EAC-9419-6297112E6F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651291-4498-491A-AA9F-60D4E0838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764094-61BF-46C8-9D27-26DEE67EF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88713-A66A-441D-8195-8E2F247BCA82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8A6F34-AD4A-4F60-B82C-EE44D2C90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BEF790-6E8E-4300-B6BF-9E1D260A8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57672-F482-4102-BFF7-FAA1E9861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85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7F2CA4-D09B-45A6-966F-AE63881D6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884B9F-1C2F-4129-927E-F21FF60AF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F4E62A-CA61-4B3E-BA6F-3360278BF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88713-A66A-441D-8195-8E2F247BCA82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50C38B-D388-41F0-9A4A-A59DD046F0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56C4E8-4D2D-4AB4-9615-CD8757C1F4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57672-F482-4102-BFF7-FAA1E9861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12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910A00C-B2E1-4792-A95F-09730CE890CD}"/>
              </a:ext>
            </a:extLst>
          </p:cNvPr>
          <p:cNvSpPr/>
          <p:nvPr/>
        </p:nvSpPr>
        <p:spPr>
          <a:xfrm>
            <a:off x="400050" y="357187"/>
            <a:ext cx="11391900" cy="6143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661AA2-D249-4A2E-A89A-3AC1BA9AAA86}"/>
              </a:ext>
            </a:extLst>
          </p:cNvPr>
          <p:cNvSpPr txBox="1"/>
          <p:nvPr/>
        </p:nvSpPr>
        <p:spPr>
          <a:xfrm>
            <a:off x="1233996" y="1136342"/>
            <a:ext cx="34001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003127"/>
                </a:solidFill>
              </a:rPr>
              <a:t>Team2</a:t>
            </a:r>
          </a:p>
          <a:p>
            <a:r>
              <a:rPr lang="en-US" altLang="ko-KR" sz="5400" dirty="0">
                <a:solidFill>
                  <a:srgbClr val="003127"/>
                </a:solidFill>
              </a:rPr>
              <a:t>- </a:t>
            </a:r>
            <a:r>
              <a:rPr lang="en-US" altLang="ko-KR" sz="5400" dirty="0" err="1">
                <a:solidFill>
                  <a:srgbClr val="003127"/>
                </a:solidFill>
              </a:rPr>
              <a:t>Ya!NaDu</a:t>
            </a:r>
            <a:endParaRPr lang="ko-KR" altLang="en-US" sz="5400" dirty="0">
              <a:solidFill>
                <a:srgbClr val="003127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FA33C8-8419-43BE-8E9E-7016FE2FA3BC}"/>
              </a:ext>
            </a:extLst>
          </p:cNvPr>
          <p:cNvSpPr txBox="1"/>
          <p:nvPr/>
        </p:nvSpPr>
        <p:spPr>
          <a:xfrm>
            <a:off x="6776620" y="4693027"/>
            <a:ext cx="48560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solidFill>
                  <a:srgbClr val="003127"/>
                </a:solidFill>
              </a:rPr>
              <a:t>1615039 </a:t>
            </a:r>
            <a:r>
              <a:rPr lang="en-US" altLang="ko-KR" sz="2400" dirty="0" err="1">
                <a:solidFill>
                  <a:srgbClr val="003127"/>
                </a:solidFill>
              </a:rPr>
              <a:t>NaGyeong</a:t>
            </a:r>
            <a:r>
              <a:rPr lang="ko-KR" altLang="en-US" sz="2400" dirty="0">
                <a:solidFill>
                  <a:srgbClr val="003127"/>
                </a:solidFill>
              </a:rPr>
              <a:t> </a:t>
            </a:r>
            <a:r>
              <a:rPr lang="en-US" altLang="ko-KR" sz="2400" dirty="0">
                <a:solidFill>
                  <a:srgbClr val="003127"/>
                </a:solidFill>
              </a:rPr>
              <a:t>Yeo</a:t>
            </a:r>
          </a:p>
          <a:p>
            <a:pPr algn="r"/>
            <a:r>
              <a:rPr lang="en-US" altLang="ko-KR" sz="2400" dirty="0">
                <a:solidFill>
                  <a:srgbClr val="003127"/>
                </a:solidFill>
              </a:rPr>
              <a:t>1615047 </a:t>
            </a:r>
            <a:r>
              <a:rPr lang="en-US" altLang="ko-KR" sz="2400" dirty="0" err="1">
                <a:solidFill>
                  <a:srgbClr val="003127"/>
                </a:solidFill>
              </a:rPr>
              <a:t>DoKyung</a:t>
            </a:r>
            <a:r>
              <a:rPr lang="en-US" altLang="ko-KR" sz="2400" dirty="0">
                <a:solidFill>
                  <a:srgbClr val="003127"/>
                </a:solidFill>
              </a:rPr>
              <a:t> Lee</a:t>
            </a:r>
            <a:endParaRPr lang="ko-KR" altLang="en-US" sz="2400" dirty="0">
              <a:solidFill>
                <a:srgbClr val="003127"/>
              </a:solidFill>
            </a:endParaRPr>
          </a:p>
          <a:p>
            <a:pPr algn="r"/>
            <a:r>
              <a:rPr lang="en-US" altLang="ko-KR" sz="2400" dirty="0">
                <a:solidFill>
                  <a:srgbClr val="003127"/>
                </a:solidFill>
              </a:rPr>
              <a:t>1615051 </a:t>
            </a:r>
            <a:r>
              <a:rPr lang="en-US" altLang="ko-KR" sz="2400" dirty="0" err="1">
                <a:solidFill>
                  <a:srgbClr val="003127"/>
                </a:solidFill>
              </a:rPr>
              <a:t>YoungEun</a:t>
            </a:r>
            <a:r>
              <a:rPr lang="en-US" altLang="ko-KR" sz="2400" dirty="0">
                <a:solidFill>
                  <a:srgbClr val="003127"/>
                </a:solidFill>
              </a:rPr>
              <a:t> Lee</a:t>
            </a:r>
            <a:endParaRPr lang="ko-KR" altLang="en-US" sz="2400" dirty="0">
              <a:solidFill>
                <a:srgbClr val="003127"/>
              </a:solidFill>
            </a:endParaRPr>
          </a:p>
          <a:p>
            <a:pPr algn="r"/>
            <a:r>
              <a:rPr lang="en-US" altLang="ko-KR" sz="2400" dirty="0">
                <a:solidFill>
                  <a:srgbClr val="003127"/>
                </a:solidFill>
              </a:rPr>
              <a:t>1615058 </a:t>
            </a:r>
            <a:r>
              <a:rPr lang="en-US" altLang="ko-KR" sz="2400" dirty="0" err="1">
                <a:solidFill>
                  <a:srgbClr val="003127"/>
                </a:solidFill>
              </a:rPr>
              <a:t>HyoJin</a:t>
            </a:r>
            <a:r>
              <a:rPr lang="en-US" altLang="ko-KR" sz="2400" dirty="0">
                <a:solidFill>
                  <a:srgbClr val="003127"/>
                </a:solidFill>
              </a:rPr>
              <a:t> Lee</a:t>
            </a:r>
          </a:p>
        </p:txBody>
      </p:sp>
    </p:spTree>
    <p:extLst>
      <p:ext uri="{BB962C8B-B14F-4D97-AF65-F5344CB8AC3E}">
        <p14:creationId xmlns:p14="http://schemas.microsoft.com/office/powerpoint/2010/main" val="192311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910A00C-B2E1-4792-A95F-09730CE890CD}"/>
              </a:ext>
            </a:extLst>
          </p:cNvPr>
          <p:cNvSpPr/>
          <p:nvPr/>
        </p:nvSpPr>
        <p:spPr>
          <a:xfrm>
            <a:off x="400050" y="357187"/>
            <a:ext cx="11391900" cy="6143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6E0E4F-A2F1-4968-9CE1-52E09F20F5E7}"/>
              </a:ext>
            </a:extLst>
          </p:cNvPr>
          <p:cNvSpPr txBox="1"/>
          <p:nvPr/>
        </p:nvSpPr>
        <p:spPr>
          <a:xfrm>
            <a:off x="588885" y="497148"/>
            <a:ext cx="107597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Our Team Project Topic</a:t>
            </a:r>
          </a:p>
          <a:p>
            <a:r>
              <a:rPr lang="en-US" altLang="ko-KR" sz="2800" dirty="0"/>
              <a:t>- Restaurant Information Management </a:t>
            </a:r>
            <a:endParaRPr lang="ko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CF3448-81B5-4EBC-8763-D7F6187FDACC}"/>
              </a:ext>
            </a:extLst>
          </p:cNvPr>
          <p:cNvSpPr txBox="1"/>
          <p:nvPr/>
        </p:nvSpPr>
        <p:spPr>
          <a:xfrm>
            <a:off x="2891161" y="2665541"/>
            <a:ext cx="67470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“Program for traveler who come to Korea”</a:t>
            </a:r>
          </a:p>
          <a:p>
            <a:pPr algn="ctr"/>
            <a:endParaRPr lang="ko-KR" altLang="en-US" sz="2400" b="1" dirty="0"/>
          </a:p>
        </p:txBody>
      </p:sp>
      <p:sp>
        <p:nvSpPr>
          <p:cNvPr id="6" name="달 5">
            <a:extLst>
              <a:ext uri="{FF2B5EF4-FFF2-40B4-BE49-F238E27FC236}">
                <a16:creationId xmlns:a16="http://schemas.microsoft.com/office/drawing/2014/main" id="{F3AB6558-4042-4782-ADFF-D29D38B37F60}"/>
              </a:ext>
            </a:extLst>
          </p:cNvPr>
          <p:cNvSpPr/>
          <p:nvPr/>
        </p:nvSpPr>
        <p:spPr>
          <a:xfrm rot="19732845">
            <a:off x="2452845" y="3476547"/>
            <a:ext cx="346229" cy="452761"/>
          </a:xfrm>
          <a:prstGeom prst="mo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달 6">
            <a:extLst>
              <a:ext uri="{FF2B5EF4-FFF2-40B4-BE49-F238E27FC236}">
                <a16:creationId xmlns:a16="http://schemas.microsoft.com/office/drawing/2014/main" id="{2099B0E3-AE14-4C2F-AA07-0F987C20E3DD}"/>
              </a:ext>
            </a:extLst>
          </p:cNvPr>
          <p:cNvSpPr/>
          <p:nvPr/>
        </p:nvSpPr>
        <p:spPr>
          <a:xfrm rot="19732845">
            <a:off x="2452846" y="4333925"/>
            <a:ext cx="346229" cy="452761"/>
          </a:xfrm>
          <a:prstGeom prst="mo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8B759A-B5B1-4D73-AAEE-76A4800006CB}"/>
              </a:ext>
            </a:extLst>
          </p:cNvPr>
          <p:cNvSpPr txBox="1"/>
          <p:nvPr/>
        </p:nvSpPr>
        <p:spPr>
          <a:xfrm>
            <a:off x="2891161" y="3438345"/>
            <a:ext cx="169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Administrator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62462B-B989-477F-8820-2CD82F3C49A6}"/>
              </a:ext>
            </a:extLst>
          </p:cNvPr>
          <p:cNvSpPr txBox="1"/>
          <p:nvPr/>
        </p:nvSpPr>
        <p:spPr>
          <a:xfrm>
            <a:off x="3081681" y="4290582"/>
            <a:ext cx="128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Customer 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40E1B53-8D52-45DE-8EE5-55D90CC78C1E}"/>
              </a:ext>
            </a:extLst>
          </p:cNvPr>
          <p:cNvCxnSpPr>
            <a:cxnSpLocks/>
          </p:cNvCxnSpPr>
          <p:nvPr/>
        </p:nvCxnSpPr>
        <p:spPr>
          <a:xfrm>
            <a:off x="4851997" y="3597675"/>
            <a:ext cx="432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406A858-B34A-4FF3-AEB1-A392236821D5}"/>
              </a:ext>
            </a:extLst>
          </p:cNvPr>
          <p:cNvCxnSpPr>
            <a:cxnSpLocks/>
          </p:cNvCxnSpPr>
          <p:nvPr/>
        </p:nvCxnSpPr>
        <p:spPr>
          <a:xfrm>
            <a:off x="4851997" y="4475248"/>
            <a:ext cx="432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065FE9D-450E-405E-8886-1271182F8C2F}"/>
              </a:ext>
            </a:extLst>
          </p:cNvPr>
          <p:cNvSpPr txBox="1"/>
          <p:nvPr/>
        </p:nvSpPr>
        <p:spPr>
          <a:xfrm>
            <a:off x="5575463" y="3455748"/>
            <a:ext cx="467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Manage the information of restaurants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FEABEC-864B-466F-A0FE-BE8DBB7FC126}"/>
              </a:ext>
            </a:extLst>
          </p:cNvPr>
          <p:cNvSpPr txBox="1"/>
          <p:nvPr/>
        </p:nvSpPr>
        <p:spPr>
          <a:xfrm>
            <a:off x="6565323" y="4295569"/>
            <a:ext cx="269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Retrieve and Grade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307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/>
      <p:bldP spid="9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910A00C-B2E1-4792-A95F-09730CE890CD}"/>
              </a:ext>
            </a:extLst>
          </p:cNvPr>
          <p:cNvSpPr/>
          <p:nvPr/>
        </p:nvSpPr>
        <p:spPr>
          <a:xfrm>
            <a:off x="400050" y="357187"/>
            <a:ext cx="11391900" cy="6143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D4119C-5802-4966-90C1-6C6DA73216AE}"/>
              </a:ext>
            </a:extLst>
          </p:cNvPr>
          <p:cNvSpPr txBox="1"/>
          <p:nvPr/>
        </p:nvSpPr>
        <p:spPr>
          <a:xfrm>
            <a:off x="588885" y="497148"/>
            <a:ext cx="107597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Our Team Project</a:t>
            </a:r>
          </a:p>
          <a:p>
            <a:r>
              <a:rPr lang="en-US" altLang="ko-KR" sz="2800" dirty="0"/>
              <a:t>- Database Schema</a:t>
            </a:r>
            <a:endParaRPr lang="ko-KR" alt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BFC143-627F-42A4-A7CA-DA6C2A4520D5}"/>
              </a:ext>
            </a:extLst>
          </p:cNvPr>
          <p:cNvSpPr txBox="1"/>
          <p:nvPr/>
        </p:nvSpPr>
        <p:spPr>
          <a:xfrm>
            <a:off x="2070464" y="2112091"/>
            <a:ext cx="36094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DBCOURSE_RESTAURANTS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DBCOURSE_ATTRACTION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DBCOURSE_FOODCATEGORY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DBCOURSE_GRADES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DBCOURSE_RST1 – RST7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976CC1-43DD-463E-BC66-464B065E1DBC}"/>
              </a:ext>
            </a:extLst>
          </p:cNvPr>
          <p:cNvSpPr txBox="1"/>
          <p:nvPr/>
        </p:nvSpPr>
        <p:spPr>
          <a:xfrm>
            <a:off x="588885" y="2619923"/>
            <a:ext cx="1556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Table</a:t>
            </a:r>
            <a:endParaRPr lang="ko-KR" alt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D24D4A-5AA8-4BE5-917E-1C6BF1858DF6}"/>
              </a:ext>
            </a:extLst>
          </p:cNvPr>
          <p:cNvSpPr txBox="1"/>
          <p:nvPr/>
        </p:nvSpPr>
        <p:spPr>
          <a:xfrm>
            <a:off x="588885" y="4818165"/>
            <a:ext cx="1556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View</a:t>
            </a:r>
            <a:endParaRPr lang="ko-KR" alt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DC8D45-085E-4A55-9DBF-6C6B6AE999AF}"/>
              </a:ext>
            </a:extLst>
          </p:cNvPr>
          <p:cNvSpPr txBox="1"/>
          <p:nvPr/>
        </p:nvSpPr>
        <p:spPr>
          <a:xfrm>
            <a:off x="2070464" y="4725831"/>
            <a:ext cx="2601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DBCOURSE_MENU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DBCOURSE_TYPE</a:t>
            </a:r>
          </a:p>
        </p:txBody>
      </p:sp>
      <p:pic>
        <p:nvPicPr>
          <p:cNvPr id="10" name="그림 9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71C0D358-A8B4-4A4E-9326-24898D0297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433" y="357187"/>
            <a:ext cx="6170475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655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910A00C-B2E1-4792-A95F-09730CE890CD}"/>
              </a:ext>
            </a:extLst>
          </p:cNvPr>
          <p:cNvSpPr/>
          <p:nvPr/>
        </p:nvSpPr>
        <p:spPr>
          <a:xfrm>
            <a:off x="400050" y="357187"/>
            <a:ext cx="11391900" cy="6143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7DB5D5-C845-4E43-8552-AF6D6DADA1EA}"/>
              </a:ext>
            </a:extLst>
          </p:cNvPr>
          <p:cNvSpPr txBox="1"/>
          <p:nvPr/>
        </p:nvSpPr>
        <p:spPr>
          <a:xfrm>
            <a:off x="588885" y="497148"/>
            <a:ext cx="107597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Our Team Project</a:t>
            </a:r>
          </a:p>
          <a:p>
            <a:r>
              <a:rPr lang="en-US" altLang="ko-KR" sz="2800" dirty="0"/>
              <a:t>- The structure of our program</a:t>
            </a:r>
            <a:endParaRPr lang="ko-KR" altLang="en-US" sz="2800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28D0448-2A98-4BBD-B044-D76CDDC7945D}"/>
              </a:ext>
            </a:extLst>
          </p:cNvPr>
          <p:cNvSpPr/>
          <p:nvPr/>
        </p:nvSpPr>
        <p:spPr>
          <a:xfrm>
            <a:off x="4347099" y="1591216"/>
            <a:ext cx="3497802" cy="1642369"/>
          </a:xfrm>
          <a:prstGeom prst="roundRect">
            <a:avLst/>
          </a:prstGeom>
          <a:solidFill>
            <a:srgbClr val="0046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D68B64-F495-4C16-8090-F17D60D16029}"/>
              </a:ext>
            </a:extLst>
          </p:cNvPr>
          <p:cNvSpPr txBox="1"/>
          <p:nvPr/>
        </p:nvSpPr>
        <p:spPr>
          <a:xfrm>
            <a:off x="5234866" y="2032985"/>
            <a:ext cx="1722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</a:rPr>
              <a:t>Open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706DE9B2-C933-4175-A042-E34CBEB4A512}"/>
              </a:ext>
            </a:extLst>
          </p:cNvPr>
          <p:cNvSpPr/>
          <p:nvPr/>
        </p:nvSpPr>
        <p:spPr>
          <a:xfrm rot="2973854">
            <a:off x="4125158" y="3267416"/>
            <a:ext cx="443883" cy="654728"/>
          </a:xfrm>
          <a:prstGeom prst="downArrow">
            <a:avLst/>
          </a:prstGeom>
          <a:noFill/>
          <a:ln>
            <a:solidFill>
              <a:srgbClr val="0046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BED67FF8-24FF-456F-9FEB-65514E950074}"/>
              </a:ext>
            </a:extLst>
          </p:cNvPr>
          <p:cNvSpPr/>
          <p:nvPr/>
        </p:nvSpPr>
        <p:spPr>
          <a:xfrm rot="18895689">
            <a:off x="7618352" y="3294544"/>
            <a:ext cx="443883" cy="654728"/>
          </a:xfrm>
          <a:prstGeom prst="downArrow">
            <a:avLst/>
          </a:prstGeom>
          <a:noFill/>
          <a:ln>
            <a:solidFill>
              <a:srgbClr val="0046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D51172F4-AE42-4DBE-8D7D-A5D6ECD4F061}"/>
              </a:ext>
            </a:extLst>
          </p:cNvPr>
          <p:cNvSpPr/>
          <p:nvPr/>
        </p:nvSpPr>
        <p:spPr>
          <a:xfrm>
            <a:off x="5874058" y="3428999"/>
            <a:ext cx="443883" cy="654728"/>
          </a:xfrm>
          <a:prstGeom prst="downArrow">
            <a:avLst/>
          </a:prstGeom>
          <a:noFill/>
          <a:ln>
            <a:solidFill>
              <a:srgbClr val="0046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빗면 15">
            <a:extLst>
              <a:ext uri="{FF2B5EF4-FFF2-40B4-BE49-F238E27FC236}">
                <a16:creationId xmlns:a16="http://schemas.microsoft.com/office/drawing/2014/main" id="{8F2474EA-25A0-4F9D-88B7-9B143FD814C3}"/>
              </a:ext>
            </a:extLst>
          </p:cNvPr>
          <p:cNvSpPr/>
          <p:nvPr/>
        </p:nvSpPr>
        <p:spPr>
          <a:xfrm>
            <a:off x="1834718" y="4144319"/>
            <a:ext cx="2512381" cy="1811045"/>
          </a:xfrm>
          <a:prstGeom prst="bevel">
            <a:avLst/>
          </a:prstGeom>
          <a:solidFill>
            <a:srgbClr val="0031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빗면 16">
            <a:extLst>
              <a:ext uri="{FF2B5EF4-FFF2-40B4-BE49-F238E27FC236}">
                <a16:creationId xmlns:a16="http://schemas.microsoft.com/office/drawing/2014/main" id="{FBB9B24B-7DAA-4357-91A9-01073E41301F}"/>
              </a:ext>
            </a:extLst>
          </p:cNvPr>
          <p:cNvSpPr/>
          <p:nvPr/>
        </p:nvSpPr>
        <p:spPr>
          <a:xfrm>
            <a:off x="4839808" y="4172568"/>
            <a:ext cx="2512381" cy="1811045"/>
          </a:xfrm>
          <a:prstGeom prst="bevel">
            <a:avLst/>
          </a:prstGeom>
          <a:solidFill>
            <a:srgbClr val="0031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빗면 17">
            <a:extLst>
              <a:ext uri="{FF2B5EF4-FFF2-40B4-BE49-F238E27FC236}">
                <a16:creationId xmlns:a16="http://schemas.microsoft.com/office/drawing/2014/main" id="{F093EA33-3F1A-4D68-ADA2-74B1CE13F1BF}"/>
              </a:ext>
            </a:extLst>
          </p:cNvPr>
          <p:cNvSpPr/>
          <p:nvPr/>
        </p:nvSpPr>
        <p:spPr>
          <a:xfrm>
            <a:off x="7844901" y="4172568"/>
            <a:ext cx="2512381" cy="1811045"/>
          </a:xfrm>
          <a:prstGeom prst="bevel">
            <a:avLst/>
          </a:prstGeom>
          <a:solidFill>
            <a:srgbClr val="0031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BD2396-5C60-475D-BCD8-5BC0D06053E6}"/>
              </a:ext>
            </a:extLst>
          </p:cNvPr>
          <p:cNvSpPr txBox="1"/>
          <p:nvPr/>
        </p:nvSpPr>
        <p:spPr>
          <a:xfrm>
            <a:off x="2033216" y="4829776"/>
            <a:ext cx="2115383" cy="440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solidFill>
                  <a:schemeClr val="bg1"/>
                </a:solidFill>
              </a:rPr>
              <a:t>Administrator</a:t>
            </a:r>
            <a:endParaRPr lang="ko-KR" altLang="en-US" sz="22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484634-9751-4257-9873-150A0130E660}"/>
              </a:ext>
            </a:extLst>
          </p:cNvPr>
          <p:cNvSpPr txBox="1"/>
          <p:nvPr/>
        </p:nvSpPr>
        <p:spPr>
          <a:xfrm>
            <a:off x="5234866" y="4829776"/>
            <a:ext cx="17222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solidFill>
                  <a:schemeClr val="bg1"/>
                </a:solidFill>
              </a:rPr>
              <a:t>Disconnect</a:t>
            </a:r>
            <a:endParaRPr lang="ko-KR" altLang="en-US" sz="22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F24F28-1E78-4A9F-9630-CC4EFCD497CE}"/>
              </a:ext>
            </a:extLst>
          </p:cNvPr>
          <p:cNvSpPr txBox="1"/>
          <p:nvPr/>
        </p:nvSpPr>
        <p:spPr>
          <a:xfrm>
            <a:off x="8239957" y="4862646"/>
            <a:ext cx="17222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solidFill>
                  <a:schemeClr val="bg1"/>
                </a:solidFill>
              </a:rPr>
              <a:t>Customer</a:t>
            </a:r>
            <a:endParaRPr lang="ko-KR" altLang="en-US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22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910A00C-B2E1-4792-A95F-09730CE890CD}"/>
              </a:ext>
            </a:extLst>
          </p:cNvPr>
          <p:cNvSpPr/>
          <p:nvPr/>
        </p:nvSpPr>
        <p:spPr>
          <a:xfrm>
            <a:off x="400050" y="357187"/>
            <a:ext cx="11391900" cy="6143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9D36B3-53C5-744D-8CD4-CCEFF1055919}"/>
              </a:ext>
            </a:extLst>
          </p:cNvPr>
          <p:cNvSpPr txBox="1"/>
          <p:nvPr/>
        </p:nvSpPr>
        <p:spPr>
          <a:xfrm>
            <a:off x="3013125" y="2875001"/>
            <a:ext cx="61657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rgbClr val="003127"/>
                </a:solidFill>
              </a:rPr>
              <a:t>Program Demo</a:t>
            </a:r>
            <a:endParaRPr lang="ko-KR" altLang="en-US" sz="6600" dirty="0">
              <a:solidFill>
                <a:srgbClr val="0031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097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93</Words>
  <Application>Microsoft Office PowerPoint</Application>
  <PresentationFormat>와이드스크린</PresentationFormat>
  <Paragraphs>34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100gywls@gmail.com</dc:creator>
  <cp:lastModifiedBy>100gywls@gmail.com</cp:lastModifiedBy>
  <cp:revision>13</cp:revision>
  <dcterms:created xsi:type="dcterms:W3CDTF">2018-06-04T08:43:45Z</dcterms:created>
  <dcterms:modified xsi:type="dcterms:W3CDTF">2018-06-06T11:36:05Z</dcterms:modified>
</cp:coreProperties>
</file>