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7"/>
  </p:notesMasterIdLst>
  <p:handoutMasterIdLst>
    <p:handoutMasterId r:id="rId18"/>
  </p:handoutMasterIdLst>
  <p:sldIdLst>
    <p:sldId id="1068" r:id="rId2"/>
    <p:sldId id="1181" r:id="rId3"/>
    <p:sldId id="1194" r:id="rId4"/>
    <p:sldId id="1182" r:id="rId5"/>
    <p:sldId id="1188" r:id="rId6"/>
    <p:sldId id="1195" r:id="rId7"/>
    <p:sldId id="1189" r:id="rId8"/>
    <p:sldId id="1196" r:id="rId9"/>
    <p:sldId id="1190" r:id="rId10"/>
    <p:sldId id="1197" r:id="rId11"/>
    <p:sldId id="1191" r:id="rId12"/>
    <p:sldId id="1198" r:id="rId13"/>
    <p:sldId id="1199" r:id="rId14"/>
    <p:sldId id="1186" r:id="rId15"/>
    <p:sldId id="1180" r:id="rId16"/>
  </p:sldIdLst>
  <p:sldSz cx="9144000" cy="6858000" type="screen4x3"/>
  <p:notesSz cx="6797675" cy="9928225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sz="16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sz="16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sz="16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sz="16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2AF1B"/>
    <a:srgbClr val="FF9900"/>
    <a:srgbClr val="FF6600"/>
    <a:srgbClr val="FFFF99"/>
    <a:srgbClr val="000099"/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83" autoAdjust="0"/>
  </p:normalViewPr>
  <p:slideViewPr>
    <p:cSldViewPr>
      <p:cViewPr>
        <p:scale>
          <a:sx n="81" d="100"/>
          <a:sy n="81" d="100"/>
        </p:scale>
        <p:origin x="-1744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390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8784D41-9CA2-DD4C-84AB-14282A7160F1}" type="datetimeFigureOut">
              <a:rPr lang="zh-CN" altLang="en-US"/>
              <a:pPr>
                <a:defRPr/>
              </a:pPr>
              <a:t>13-7-29</a:t>
            </a:fld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D41994-5370-A848-ADC3-AF180C9A11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193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B955120-4D34-244F-9FAB-9575B3690417}" type="datetimeFigureOut">
              <a:rPr lang="zh-CN" altLang="en-US"/>
              <a:pPr>
                <a:defRPr/>
              </a:pPr>
              <a:t>13-7-29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3FCDC46-28A0-F74A-AE1D-7DEF8ABB2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r"/>
            <a:fld id="{35E71F44-1CAB-324A-B70B-7F8039D543F1}" type="slidenum">
              <a:rPr lang="en-US" altLang="zh-CN" sz="1200">
                <a:latin typeface="Arial" charset="0"/>
              </a:rPr>
              <a:pPr algn="r"/>
              <a:t>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 dirty="0"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r"/>
            <a:fld id="{35E71F44-1CAB-324A-B70B-7F8039D543F1}" type="slidenum">
              <a:rPr lang="en-US" altLang="zh-CN" sz="1200">
                <a:latin typeface="Arial" charset="0"/>
              </a:rPr>
              <a:pPr algn="r"/>
              <a:t>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背景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3"/>
          <p:cNvSpPr>
            <a:spLocks noGrp="1" noChangeArrowheads="1"/>
          </p:cNvSpPr>
          <p:nvPr>
            <p:ph type="title"/>
          </p:nvPr>
        </p:nvSpPr>
        <p:spPr>
          <a:xfrm>
            <a:off x="3643306" y="2143116"/>
            <a:ext cx="5286444" cy="785819"/>
          </a:xfrm>
        </p:spPr>
        <p:txBody>
          <a:bodyPr/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643306" y="2928934"/>
            <a:ext cx="5272102" cy="638188"/>
          </a:xfrm>
          <a:noFill/>
        </p:spPr>
        <p:txBody>
          <a:bodyPr/>
          <a:lstStyle>
            <a:lvl1pPr marL="0" indent="0" algn="l">
              <a:buFont typeface="Wingdings" pitchFamily="2" charset="2"/>
              <a:buNone/>
              <a:defRPr sz="2800" b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39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28670"/>
            <a:ext cx="8429684" cy="5500726"/>
          </a:xfrm>
        </p:spPr>
        <p:txBody>
          <a:bodyPr/>
          <a:lstStyle>
            <a:lvl5pPr>
              <a:buClr>
                <a:srgbClr val="0070C0"/>
              </a:buCl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-24"/>
            <a:ext cx="5857916" cy="71438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613" y="928671"/>
            <a:ext cx="4040188" cy="642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13" y="1643050"/>
            <a:ext cx="404018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buClr>
                <a:srgbClr val="0070C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8" y="928671"/>
            <a:ext cx="4041775" cy="642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1643050"/>
            <a:ext cx="404177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buClr>
                <a:srgbClr val="0070C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57158" y="928670"/>
            <a:ext cx="8429684" cy="5500726"/>
          </a:xfrm>
        </p:spPr>
        <p:txBody>
          <a:bodyPr/>
          <a:lstStyle>
            <a:lvl1pPr>
              <a:defRPr sz="2800"/>
            </a:lvl1pPr>
            <a:lvl5pPr>
              <a:buClr>
                <a:srgbClr val="0070C0"/>
              </a:buCl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357158" y="-24"/>
            <a:ext cx="5857916" cy="739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-24"/>
            <a:ext cx="5857916" cy="739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928670"/>
            <a:ext cx="8229600" cy="542928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9052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背景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3"/>
          <p:cNvSpPr>
            <a:spLocks noGrp="1" noChangeArrowheads="1"/>
          </p:cNvSpPr>
          <p:nvPr>
            <p:ph type="title"/>
          </p:nvPr>
        </p:nvSpPr>
        <p:spPr bwMode="black">
          <a:xfrm>
            <a:off x="5572132" y="2428868"/>
            <a:ext cx="2500330" cy="107157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ctr">
              <a:defRPr sz="5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0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88125" y="61658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77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196975"/>
            <a:ext cx="3924300" cy="2335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684588"/>
            <a:ext cx="3924300" cy="233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588125" y="61658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6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 descr="背景A-内页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57188" y="928688"/>
            <a:ext cx="84296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title"/>
          </p:nvPr>
        </p:nvSpPr>
        <p:spPr bwMode="black">
          <a:xfrm>
            <a:off x="214313" y="0"/>
            <a:ext cx="5857875" cy="739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29" r:id="rId1"/>
    <p:sldLayoutId id="2147488125" r:id="rId2"/>
    <p:sldLayoutId id="2147488126" r:id="rId3"/>
    <p:sldLayoutId id="2147488127" r:id="rId4"/>
    <p:sldLayoutId id="2147488128" r:id="rId5"/>
    <p:sldLayoutId id="2147488130" r:id="rId6"/>
    <p:sldLayoutId id="2147488131" r:id="rId7"/>
    <p:sldLayoutId id="2147488132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spc="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rgbClr val="0070C0"/>
        </a:buClr>
        <a:buFont typeface="Wingdings" charset="0"/>
        <a:buChar char="q"/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rgbClr val="0070C0"/>
        </a:buClr>
        <a:buFont typeface="Wingdings" charset="0"/>
        <a:buChar char="Ø"/>
        <a:defRPr kumimoji="1" sz="2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rgbClr val="0070C0"/>
        </a:buClr>
        <a:buFont typeface="Wingdings" charset="0"/>
        <a:buChar char="ü"/>
        <a:defRPr kumimoji="1"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rgbClr val="0070C0"/>
        </a:buClr>
        <a:buFont typeface="Arial" charset="0"/>
        <a:buChar char="•"/>
        <a:defRPr kumimoji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har char="»"/>
        <a:defRPr kumimoji="1"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rtl="0" eaLnBrk="1" fontAlgn="base" hangingPunct="1">
        <a:lnSpc>
          <a:spcPct val="120000"/>
        </a:lnSpc>
        <a:spcBef>
          <a:spcPct val="10000"/>
        </a:spcBef>
        <a:spcAft>
          <a:spcPct val="10000"/>
        </a:spcAft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10000"/>
        </a:spcBef>
        <a:spcAft>
          <a:spcPct val="10000"/>
        </a:spcAft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10000"/>
        </a:spcBef>
        <a:spcAft>
          <a:spcPct val="10000"/>
        </a:spcAft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10000"/>
        </a:spcBef>
        <a:spcAft>
          <a:spcPct val="10000"/>
        </a:spcAft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267744" y="2636912"/>
            <a:ext cx="6582519" cy="10795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rgbClr val="376092"/>
                </a:solidFill>
                <a:latin typeface="微软雅黑" charset="0"/>
                <a:ea typeface="微软雅黑" charset="0"/>
              </a:rPr>
              <a:t>T0311</a:t>
            </a:r>
            <a:r>
              <a:rPr lang="zh-CN" altLang="en-US" dirty="0" smtClean="0">
                <a:solidFill>
                  <a:srgbClr val="376092"/>
                </a:solidFill>
                <a:latin typeface="微软雅黑" charset="0"/>
                <a:ea typeface="微软雅黑" charset="0"/>
              </a:rPr>
              <a:t>班</a:t>
            </a:r>
            <a:r>
              <a:rPr lang="en-US" altLang="zh-CN" dirty="0" smtClean="0">
                <a:solidFill>
                  <a:srgbClr val="376092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dirty="0" smtClean="0">
                <a:solidFill>
                  <a:srgbClr val="376092"/>
                </a:solidFill>
                <a:latin typeface="微软雅黑" charset="0"/>
                <a:ea typeface="微软雅黑" charset="0"/>
              </a:rPr>
              <a:t>腾讯微博</a:t>
            </a:r>
            <a:r>
              <a:rPr lang="en-US" altLang="zh-CN" dirty="0" smtClean="0">
                <a:solidFill>
                  <a:srgbClr val="376092"/>
                </a:solidFill>
                <a:latin typeface="微软雅黑" charset="0"/>
                <a:ea typeface="微软雅黑" charset="0"/>
              </a:rPr>
              <a:t>online</a:t>
            </a:r>
            <a:r>
              <a:rPr lang="zh-CN" altLang="en-US" dirty="0" smtClean="0">
                <a:solidFill>
                  <a:srgbClr val="376092"/>
                </a:solidFill>
                <a:latin typeface="微软雅黑" charset="0"/>
                <a:ea typeface="微软雅黑" charset="0"/>
              </a:rPr>
              <a:t>项目组</a:t>
            </a:r>
            <a:endParaRPr lang="zh-CN" altLang="en-US" dirty="0">
              <a:solidFill>
                <a:srgbClr val="37609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194" name="副标题 7"/>
          <p:cNvSpPr>
            <a:spLocks noGrp="1"/>
          </p:cNvSpPr>
          <p:nvPr>
            <p:ph type="subTitle" idx="1"/>
          </p:nvPr>
        </p:nvSpPr>
        <p:spPr>
          <a:xfrm>
            <a:off x="2843808" y="3717032"/>
            <a:ext cx="5919639" cy="1295449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kumimoji="0" lang="zh-CN" altLang="en-US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小组成员：</a:t>
            </a:r>
            <a:endParaRPr kumimoji="0" lang="en-US" altLang="zh-CN" dirty="0" smtClean="0">
              <a:solidFill>
                <a:schemeClr val="tx2"/>
              </a:solidFill>
              <a:latin typeface="微软雅黑" charset="0"/>
              <a:ea typeface="微软雅黑" charset="0"/>
            </a:endParaRPr>
          </a:p>
          <a:p>
            <a:pPr>
              <a:buFont typeface="Wingdings" charset="0"/>
              <a:buNone/>
            </a:pPr>
            <a:r>
              <a:rPr kumimoji="0" lang="zh-CN" altLang="en-US" sz="2000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鲍建强、周洪、蔡云龙、张云洁、丁晶华、王威童</a:t>
            </a:r>
            <a:endParaRPr kumimoji="0" lang="en-US" altLang="zh-CN" sz="2000" dirty="0" smtClean="0">
              <a:solidFill>
                <a:schemeClr val="tx2"/>
              </a:solidFill>
              <a:latin typeface="微软雅黑" charset="0"/>
              <a:ea typeface="微软雅黑" charset="0"/>
            </a:endParaRPr>
          </a:p>
          <a:p>
            <a:pPr>
              <a:buFont typeface="Wingdings" charset="0"/>
              <a:buNone/>
            </a:pPr>
            <a:endParaRPr kumimoji="0" lang="zh-CN" altLang="en-US" dirty="0">
              <a:solidFill>
                <a:srgbClr val="7F7F7F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 descr="p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3744416" cy="15567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0"/>
            <a:ext cx="8577262" cy="685799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页面展示</a:t>
            </a:r>
            <a:r>
              <a:rPr lang="zh-CN" altLang="en-US" dirty="0" smtClean="0"/>
              <a:t>－广场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2" name="图片 1" descr="iOS 模拟器屏幕快照“2013-7-28 上午10.48.30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08720"/>
            <a:ext cx="2952328" cy="5472608"/>
          </a:xfrm>
          <a:prstGeom prst="rect">
            <a:avLst/>
          </a:prstGeom>
        </p:spPr>
      </p:pic>
      <p:pic>
        <p:nvPicPr>
          <p:cNvPr id="4" name="图片 3" descr="iOS 模拟器屏幕快照“2013-7-28 上午10.48.41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298659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0"/>
            <a:ext cx="8577262" cy="638132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页面展示</a:t>
            </a:r>
            <a:r>
              <a:rPr lang="zh-CN" altLang="en-US" dirty="0" smtClean="0"/>
              <a:t>－资料</a:t>
            </a:r>
            <a:endParaRPr lang="en-US" altLang="zh-CN" dirty="0"/>
          </a:p>
        </p:txBody>
      </p:sp>
      <p:pic>
        <p:nvPicPr>
          <p:cNvPr id="6" name="图片 5" descr="iOS 模拟器屏幕快照“2013-7-28 上午10.49.21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3148868" cy="5472608"/>
          </a:xfrm>
          <a:prstGeom prst="rect">
            <a:avLst/>
          </a:prstGeom>
        </p:spPr>
      </p:pic>
      <p:pic>
        <p:nvPicPr>
          <p:cNvPr id="7" name="图片 6" descr="iOS 模拟器屏幕快照“2013-7-28 上午10.49.44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08720"/>
            <a:ext cx="318943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0"/>
            <a:ext cx="8577262" cy="638132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页面展示</a:t>
            </a:r>
            <a:r>
              <a:rPr lang="zh-CN" altLang="en-US" dirty="0" smtClean="0"/>
              <a:t>－资料</a:t>
            </a:r>
            <a:endParaRPr lang="en-US" altLang="zh-CN" dirty="0"/>
          </a:p>
        </p:txBody>
      </p:sp>
      <p:pic>
        <p:nvPicPr>
          <p:cNvPr id="2" name="图片 1" descr="iOS 模拟器屏幕快照“2013-7-28 上午10.53.54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3067732" cy="5445224"/>
          </a:xfrm>
          <a:prstGeom prst="rect">
            <a:avLst/>
          </a:prstGeom>
        </p:spPr>
      </p:pic>
      <p:pic>
        <p:nvPicPr>
          <p:cNvPr id="4" name="图片 3" descr="iOS 模拟器屏幕快照“2013-7-28 上午10.52.13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08720"/>
            <a:ext cx="31083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0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688161"/>
          </a:xfrm>
        </p:spPr>
        <p:txBody>
          <a:bodyPr/>
          <a:lstStyle/>
          <a:p>
            <a:pPr marL="0" indent="0">
              <a:buNone/>
            </a:pPr>
            <a:endParaRPr kumimoji="0" lang="en-US" altLang="zh-CN" dirty="0" smtClean="0">
              <a:latin typeface="微软雅黑" charset="0"/>
              <a:ea typeface="微软雅黑" charset="0"/>
            </a:endParaRPr>
          </a:p>
          <a:p>
            <a:r>
              <a:rPr kumimoji="0" lang="zh-CN" altLang="en-US" dirty="0" smtClean="0">
                <a:latin typeface="微软雅黑" charset="0"/>
                <a:ea typeface="微软雅黑" charset="0"/>
              </a:rPr>
              <a:t>鲍建强</a:t>
            </a:r>
            <a:r>
              <a:rPr kumimoji="0" lang="zh-CN" altLang="en-US" dirty="0">
                <a:latin typeface="微软雅黑" charset="0"/>
                <a:ea typeface="微软雅黑" charset="0"/>
              </a:rPr>
              <a:t>：主页界面功能实现</a:t>
            </a:r>
            <a:endParaRPr kumimoji="0" lang="en-US" altLang="zh-CN" dirty="0">
              <a:latin typeface="微软雅黑" charset="0"/>
              <a:ea typeface="微软雅黑" charset="0"/>
            </a:endParaRPr>
          </a:p>
          <a:p>
            <a:r>
              <a:rPr kumimoji="0" lang="zh-CN" altLang="en-US" dirty="0">
                <a:latin typeface="微软雅黑" charset="0"/>
                <a:ea typeface="微软雅黑" charset="0"/>
              </a:rPr>
              <a:t>张云洁</a:t>
            </a:r>
            <a:r>
              <a:rPr kumimoji="0" lang="zh-CN" altLang="en-US">
                <a:latin typeface="微软雅黑" charset="0"/>
                <a:ea typeface="微软雅黑" charset="0"/>
              </a:rPr>
              <a:t>：</a:t>
            </a:r>
            <a:r>
              <a:rPr kumimoji="0" lang="zh-CN" altLang="en-US" smtClean="0">
                <a:latin typeface="微软雅黑" charset="0"/>
                <a:ea typeface="微软雅黑" charset="0"/>
              </a:rPr>
              <a:t>消息界面功能实现</a:t>
            </a:r>
            <a:endParaRPr lang="en-US" altLang="zh-CN" dirty="0"/>
          </a:p>
          <a:p>
            <a:r>
              <a:rPr kumimoji="0" lang="zh-CN" altLang="en-US" dirty="0">
                <a:latin typeface="微软雅黑" charset="0"/>
                <a:ea typeface="微软雅黑" charset="0"/>
              </a:rPr>
              <a:t>蔡云龙：广场界面功能实现</a:t>
            </a:r>
            <a:endParaRPr kumimoji="0" lang="en-US" altLang="zh-CN" dirty="0">
              <a:latin typeface="微软雅黑" charset="0"/>
              <a:ea typeface="微软雅黑" charset="0"/>
            </a:endParaRPr>
          </a:p>
          <a:p>
            <a:r>
              <a:rPr kumimoji="0" lang="zh-CN" altLang="en-US" dirty="0">
                <a:latin typeface="微软雅黑" charset="0"/>
                <a:ea typeface="微软雅黑" charset="0"/>
              </a:rPr>
              <a:t>周</a:t>
            </a:r>
            <a:r>
              <a:rPr kumimoji="0" lang="en-US" altLang="zh-CN" dirty="0">
                <a:latin typeface="微软雅黑" charset="0"/>
                <a:ea typeface="微软雅黑" charset="0"/>
              </a:rPr>
              <a:t>   </a:t>
            </a:r>
            <a:r>
              <a:rPr kumimoji="0" lang="zh-CN" altLang="en-US" dirty="0">
                <a:latin typeface="微软雅黑" charset="0"/>
                <a:ea typeface="微软雅黑" charset="0"/>
              </a:rPr>
              <a:t>洪：</a:t>
            </a:r>
            <a:r>
              <a:rPr kumimoji="0" lang="zh-CN" altLang="en-US" dirty="0" smtClean="0">
                <a:latin typeface="微软雅黑" charset="0"/>
                <a:ea typeface="微软雅黑" charset="0"/>
              </a:rPr>
              <a:t>资料界面功能实现</a:t>
            </a:r>
            <a:endParaRPr kumimoji="0" lang="en-US" altLang="zh-CN" dirty="0" smtClean="0">
              <a:latin typeface="微软雅黑" charset="0"/>
              <a:ea typeface="微软雅黑" charset="0"/>
            </a:endParaRPr>
          </a:p>
          <a:p>
            <a:r>
              <a:rPr kumimoji="0" lang="zh-CN" altLang="en-US" dirty="0" smtClean="0">
                <a:latin typeface="微软雅黑" charset="0"/>
                <a:ea typeface="微软雅黑" charset="0"/>
              </a:rPr>
              <a:t>王威童：</a:t>
            </a:r>
            <a:r>
              <a:rPr kumimoji="0" lang="en-US" altLang="zh-CN" dirty="0" smtClean="0">
                <a:latin typeface="微软雅黑" charset="0"/>
                <a:ea typeface="微软雅黑" charset="0"/>
              </a:rPr>
              <a:t>UI</a:t>
            </a:r>
            <a:r>
              <a:rPr kumimoji="0" lang="zh-CN" altLang="en-US" dirty="0" smtClean="0">
                <a:latin typeface="微软雅黑" charset="0"/>
                <a:ea typeface="微软雅黑" charset="0"/>
              </a:rPr>
              <a:t>界面设计</a:t>
            </a:r>
            <a:endParaRPr kumimoji="0"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/>
              <a:t>丁晶华：项目各个功能的测试</a:t>
            </a:r>
          </a:p>
          <a:p>
            <a:pPr marL="0" indent="0">
              <a:buNone/>
            </a:pPr>
            <a:endParaRPr kumimoji="0" lang="en-US" altLang="zh-CN" dirty="0">
              <a:latin typeface="黑体" charset="0"/>
              <a:ea typeface="微软雅黑" charset="0"/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cs typeface="+mj-cs"/>
              </a:rPr>
              <a:t>答辩顺序及内容</a:t>
            </a:r>
          </a:p>
        </p:txBody>
      </p:sp>
    </p:spTree>
    <p:extLst>
      <p:ext uri="{BB962C8B-B14F-4D97-AF65-F5344CB8AC3E}">
        <p14:creationId xmlns:p14="http://schemas.microsoft.com/office/powerpoint/2010/main" val="22969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688161"/>
          </a:xfrm>
        </p:spPr>
        <p:txBody>
          <a:bodyPr/>
          <a:lstStyle/>
          <a:p>
            <a:r>
              <a:rPr kumimoji="0" lang="zh-CN" altLang="en-US" dirty="0" smtClean="0">
                <a:solidFill>
                  <a:schemeClr val="accent2"/>
                </a:solidFill>
                <a:latin typeface="黑体" charset="0"/>
                <a:ea typeface="微软雅黑" charset="0"/>
              </a:rPr>
              <a:t>总结：</a:t>
            </a:r>
            <a:endParaRPr kumimoji="0" lang="en-US" altLang="zh-CN" dirty="0" smtClean="0">
              <a:solidFill>
                <a:schemeClr val="accent2"/>
              </a:solidFill>
              <a:latin typeface="黑体" charset="0"/>
              <a:ea typeface="微软雅黑" charset="0"/>
            </a:endParaRPr>
          </a:p>
          <a:p>
            <a:pPr marL="0" indent="0">
              <a:buNone/>
            </a:pPr>
            <a:r>
              <a:rPr kumimoji="0" lang="zh-CN" altLang="en-US" dirty="0" smtClean="0">
                <a:latin typeface="黑体" charset="0"/>
                <a:ea typeface="微软雅黑" charset="0"/>
              </a:rPr>
              <a:t>经过长达一个月开发项目，付出了许多的辛劳，也学习到很多未曾接触到的知识，关键是学会了如何独立的去学习，去处理问题的方法。问题的及时处理是很有必要的一件事，团队间的和谐分工也相当重要，好的团队协作，能很有效的提高效率。</a:t>
            </a:r>
            <a:endParaRPr kumimoji="0" lang="en-US" altLang="zh-CN" dirty="0">
              <a:latin typeface="黑体" charset="0"/>
              <a:ea typeface="微软雅黑" charset="0"/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cs typeface="+mj-cs"/>
              </a:rPr>
              <a:t>项目总结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3848" y="2060848"/>
            <a:ext cx="3384376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谢</a:t>
            </a:r>
            <a:r>
              <a:rPr lang="en-US" altLang="zh-CN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CN" alt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谢</a:t>
            </a:r>
            <a:endParaRPr lang="zh-CN" alt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7788" y="115888"/>
            <a:ext cx="8001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accent2"/>
              </a:buClr>
              <a:buFont typeface="Wingdings" charset="0"/>
              <a:buNone/>
            </a:pPr>
            <a:r>
              <a:rPr lang="zh-CN" altLang="en-US" sz="3600">
                <a:solidFill>
                  <a:schemeClr val="accent2"/>
                </a:solidFill>
                <a:latin typeface="黑体" charset="0"/>
                <a:ea typeface="黑体" charset="0"/>
                <a:cs typeface="黑体" charset="0"/>
              </a:rPr>
              <a:t>项目背景</a:t>
            </a:r>
          </a:p>
        </p:txBody>
      </p:sp>
      <p:sp>
        <p:nvSpPr>
          <p:cNvPr id="10244" name="Rectangle 43"/>
          <p:cNvSpPr>
            <a:spLocks noChangeArrowheads="1"/>
          </p:cNvSpPr>
          <p:nvPr/>
        </p:nvSpPr>
        <p:spPr bwMode="auto">
          <a:xfrm>
            <a:off x="566738" y="1196975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charset="0"/>
              <a:buBlip>
                <a:blip r:embed="rId3"/>
              </a:buBlip>
            </a:pPr>
            <a:r>
              <a:rPr lang="zh-CN" altLang="en-US" sz="3000" dirty="0" smtClean="0">
                <a:ea typeface="楷体_GB2312" charset="0"/>
                <a:cs typeface="楷体_GB2312" charset="0"/>
              </a:rPr>
              <a:t>项目背景</a:t>
            </a:r>
            <a:endParaRPr lang="en-US" altLang="zh-CN" sz="3000" dirty="0" smtClean="0">
              <a:ea typeface="楷体_GB2312" charset="0"/>
              <a:cs typeface="楷体_GB2312" charset="0"/>
            </a:endParaRPr>
          </a:p>
          <a:p>
            <a:pPr marL="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3000" dirty="0" smtClean="0">
                <a:ea typeface="楷体_GB2312" charset="0"/>
                <a:cs typeface="楷体_GB2312" charset="0"/>
              </a:rPr>
              <a:t>	</a:t>
            </a:r>
            <a:r>
              <a:rPr lang="zh-CN" altLang="en-US" sz="3000" dirty="0" smtClean="0">
                <a:ea typeface="楷体_GB2312" charset="0"/>
                <a:cs typeface="楷体_GB2312" charset="0"/>
              </a:rPr>
              <a:t>一、</a:t>
            </a:r>
            <a:r>
              <a:rPr lang="zh-CN" altLang="en-US" sz="2800" dirty="0" smtClean="0"/>
              <a:t>腾讯微博</a:t>
            </a:r>
            <a:r>
              <a:rPr lang="en-US" altLang="zh-CN" sz="2800" smtClean="0"/>
              <a:t>online</a:t>
            </a:r>
            <a:r>
              <a:rPr lang="zh-CN" altLang="en-US" sz="2800" dirty="0" smtClean="0"/>
              <a:t>第三方应用是基于腾讯微博开</a:t>
            </a:r>
            <a:r>
              <a:rPr lang="zh-CN" altLang="en-US" sz="2800" dirty="0"/>
              <a:t>放</a:t>
            </a:r>
            <a:r>
              <a:rPr lang="en-US" altLang="zh-CN" sz="2800" dirty="0"/>
              <a:t>API</a:t>
            </a:r>
            <a:r>
              <a:rPr lang="zh-CN" altLang="en-US" sz="2800" dirty="0"/>
              <a:t>开发的</a:t>
            </a:r>
            <a:r>
              <a:rPr lang="en-US" altLang="zh-CN" sz="2800" dirty="0"/>
              <a:t>IOS</a:t>
            </a:r>
            <a:r>
              <a:rPr lang="zh-CN" altLang="en-US" sz="2800" dirty="0"/>
              <a:t>平台腾讯微博应用</a:t>
            </a:r>
            <a:r>
              <a:rPr lang="zh-CN" altLang="en-US" sz="2800" dirty="0" smtClean="0"/>
              <a:t>。</a:t>
            </a:r>
            <a:endParaRPr lang="en-US" altLang="zh-CN" sz="3000" dirty="0" smtClean="0">
              <a:ea typeface="楷体_GB2312" charset="0"/>
              <a:cs typeface="楷体_GB2312" charset="0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3000" dirty="0">
                <a:ea typeface="楷体_GB2312" charset="0"/>
                <a:cs typeface="楷体_GB2312" charset="0"/>
              </a:rPr>
              <a:t>	</a:t>
            </a:r>
            <a:r>
              <a:rPr lang="zh-CN" altLang="en-US" sz="3000" dirty="0" smtClean="0">
                <a:ea typeface="楷体_GB2312" charset="0"/>
                <a:cs typeface="楷体_GB2312" charset="0"/>
              </a:rPr>
              <a:t>二、</a:t>
            </a:r>
            <a:r>
              <a:rPr lang="zh-CN" altLang="en-US" sz="3200" dirty="0" smtClean="0"/>
              <a:t>在接口权限允许下高仿腾讯微博移动应用的基本功能</a:t>
            </a:r>
            <a:r>
              <a:rPr lang="zh-CN" altLang="en-US" sz="3000" dirty="0" smtClean="0">
                <a:ea typeface="楷体_GB2312" charset="0"/>
                <a:cs typeface="楷体_GB2312" charset="0"/>
              </a:rPr>
              <a:t>。</a:t>
            </a:r>
            <a:endParaRPr lang="en-US" altLang="zh-CN" sz="3000" dirty="0" smtClean="0">
              <a:ea typeface="楷体_GB2312" charset="0"/>
              <a:cs typeface="楷体_GB2312" charset="0"/>
            </a:endParaRPr>
          </a:p>
          <a:p>
            <a:pPr marL="0"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3000" dirty="0" smtClean="0">
                <a:ea typeface="楷体_GB2312" charset="0"/>
                <a:cs typeface="楷体_GB2312" charset="0"/>
              </a:rPr>
              <a:t>	</a:t>
            </a:r>
            <a:r>
              <a:rPr lang="zh-CN" altLang="en-US" sz="3000" dirty="0" smtClean="0">
                <a:ea typeface="楷体_GB2312" charset="0"/>
                <a:cs typeface="楷体_GB2312" charset="0"/>
              </a:rPr>
              <a:t>三、</a:t>
            </a:r>
            <a:r>
              <a:rPr lang="zh-CN" altLang="en-US" sz="2800" dirty="0"/>
              <a:t>同时，利用腾讯五亿用户基础，实现最大的用户接入。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endParaRPr lang="zh-CN" altLang="en-US" sz="3000" dirty="0"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7788" y="115888"/>
            <a:ext cx="8001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accent2"/>
              </a:buClr>
              <a:buFont typeface="Wingdings" charset="0"/>
              <a:buNone/>
            </a:pPr>
            <a:r>
              <a:rPr lang="zh-CN" altLang="en-US" sz="3600" dirty="0" smtClean="0">
                <a:solidFill>
                  <a:schemeClr val="accent2"/>
                </a:solidFill>
                <a:latin typeface="黑体" charset="0"/>
                <a:ea typeface="黑体" charset="0"/>
                <a:cs typeface="黑体" charset="0"/>
              </a:rPr>
              <a:t>项目简介</a:t>
            </a:r>
            <a:endParaRPr lang="en-US" altLang="zh-CN" sz="3600" dirty="0" smtClean="0">
              <a:solidFill>
                <a:schemeClr val="accent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244" name="Rectangle 43"/>
          <p:cNvSpPr>
            <a:spLocks noChangeArrowheads="1"/>
          </p:cNvSpPr>
          <p:nvPr/>
        </p:nvSpPr>
        <p:spPr bwMode="auto">
          <a:xfrm>
            <a:off x="566738" y="1196975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/>
              <a:t>应用共有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个界面，分别是主页、消息、广场、资料界面。</a:t>
            </a:r>
            <a:endParaRPr lang="en-US" altLang="zh-CN" sz="2400" dirty="0"/>
          </a:p>
          <a:p>
            <a:r>
              <a:rPr lang="zh-CN" altLang="en-US" sz="2400" dirty="0" smtClean="0"/>
              <a:t>一、主页默认显示当前用户及所关注用户的最新微博，通过切换可转到相互收听、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好友等信息；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二、消息页面默认显示</a:t>
            </a:r>
            <a:r>
              <a:rPr lang="en-US" altLang="zh-CN" sz="2400" dirty="0" smtClean="0"/>
              <a:t>@</a:t>
            </a:r>
            <a:r>
              <a:rPr lang="zh-CN" altLang="en-US" sz="2400" dirty="0" smtClean="0"/>
              <a:t>当前用户的最新微博，通过切换可转到认证用户、收件箱等信息页面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三、广场页面实现搜索、固定常用关键词搜索、吹一吹等功能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四、资料页面显示当前登陆用户信息，实现微相册、广播、收听、换肤等功能</a:t>
            </a:r>
            <a:r>
              <a:rPr lang="zh-CN" altLang="zh-CN" sz="2400" dirty="0" smtClean="0"/>
              <a:t>；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46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>
            <a:spLocks noChangeArrowheads="1"/>
          </p:cNvSpPr>
          <p:nvPr/>
        </p:nvSpPr>
        <p:spPr bwMode="auto">
          <a:xfrm>
            <a:off x="3175" y="115888"/>
            <a:ext cx="8001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accent2"/>
              </a:buClr>
              <a:buFont typeface="Wingdings" charset="0"/>
              <a:buNone/>
            </a:pPr>
            <a:r>
              <a:rPr lang="zh-CN" altLang="en-US" sz="3600">
                <a:solidFill>
                  <a:schemeClr val="accent2"/>
                </a:solidFill>
                <a:latin typeface="黑体" charset="0"/>
                <a:ea typeface="黑体" charset="0"/>
                <a:cs typeface="黑体" charset="0"/>
              </a:rPr>
              <a:t>项目时间安排</a:t>
            </a:r>
            <a:endParaRPr lang="en-US" altLang="zh-CN" sz="3600">
              <a:solidFill>
                <a:schemeClr val="accent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2290" name="Rectangle 30"/>
          <p:cNvSpPr>
            <a:spLocks noChangeArrowheads="1"/>
          </p:cNvSpPr>
          <p:nvPr/>
        </p:nvSpPr>
        <p:spPr bwMode="auto">
          <a:xfrm>
            <a:off x="566738" y="1196975"/>
            <a:ext cx="79660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endParaRPr lang="en-US" altLang="zh-CN" sz="3000" dirty="0" smtClean="0">
              <a:ea typeface="楷体_GB2312" charset="0"/>
              <a:cs typeface="楷体_GB231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0" y="404664"/>
            <a:ext cx="8424738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0070C0"/>
              </a:buClr>
              <a:buFont typeface="Wingdings" charset="0"/>
              <a:buChar char="q"/>
              <a:defRPr kumimoji="1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0070C0"/>
              </a:buClr>
              <a:buFont typeface="Wingdings" charset="0"/>
              <a:buChar char="Ø"/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0070C0"/>
              </a:buClr>
              <a:buFont typeface="Wingdings" charset="0"/>
              <a:buChar char="ü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0070C0"/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har char="»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kumimoji="0" lang="en-US" altLang="zh-CN" sz="2400" dirty="0">
              <a:latin typeface="微软雅黑" charset="0"/>
              <a:ea typeface="微软雅黑" charset="0"/>
            </a:endParaRPr>
          </a:p>
          <a:p>
            <a:r>
              <a:rPr kumimoji="0" lang="en-US" altLang="zh-CN" sz="2400" dirty="0">
                <a:latin typeface="微软雅黑" charset="0"/>
                <a:ea typeface="微软雅黑" charset="0"/>
              </a:rPr>
              <a:t>2013.07.5~2013.07.1</a:t>
            </a:r>
            <a:r>
              <a:rPr kumimoji="0" lang="zh-CN" altLang="zh-CN" sz="2400" dirty="0">
                <a:latin typeface="微软雅黑" charset="0"/>
                <a:ea typeface="微软雅黑" charset="0"/>
              </a:rPr>
              <a:t>0</a:t>
            </a:r>
            <a:endParaRPr kumimoji="0" lang="en-US" altLang="zh-CN" sz="2400" dirty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kumimoji="0" lang="en-US" altLang="zh-CN" sz="2400" dirty="0" smtClean="0">
                <a:latin typeface="微软雅黑" charset="0"/>
                <a:ea typeface="微软雅黑" charset="0"/>
              </a:rPr>
              <a:t> </a:t>
            </a:r>
            <a:r>
              <a:rPr kumimoji="0" lang="zh-CN" altLang="en-US" sz="2400" dirty="0" smtClean="0">
                <a:latin typeface="微软雅黑" charset="0"/>
                <a:ea typeface="微软雅黑" charset="0"/>
              </a:rPr>
              <a:t>研究腾讯微博</a:t>
            </a:r>
            <a:r>
              <a:rPr kumimoji="0" lang="en-US" altLang="zh-CN" sz="2400" dirty="0" smtClean="0">
                <a:latin typeface="微软雅黑" charset="0"/>
                <a:ea typeface="微软雅黑" charset="0"/>
              </a:rPr>
              <a:t>API</a:t>
            </a:r>
            <a:r>
              <a:rPr kumimoji="0" lang="zh-CN" altLang="en-US" sz="2400" dirty="0" smtClean="0">
                <a:latin typeface="微软雅黑" charset="0"/>
                <a:ea typeface="微软雅黑" charset="0"/>
              </a:rPr>
              <a:t>、</a:t>
            </a:r>
            <a:r>
              <a:rPr kumimoji="0" lang="zh-CN" altLang="en-US" sz="2400" dirty="0">
                <a:latin typeface="微软雅黑" charset="0"/>
                <a:ea typeface="微软雅黑" charset="0"/>
              </a:rPr>
              <a:t>确定项目内容</a:t>
            </a:r>
            <a:endParaRPr kumimoji="0" lang="en-US" altLang="zh-CN" sz="2400" dirty="0">
              <a:latin typeface="微软雅黑" charset="0"/>
              <a:ea typeface="微软雅黑" charset="0"/>
            </a:endParaRPr>
          </a:p>
          <a:p>
            <a:r>
              <a:rPr kumimoji="0" lang="en-US" altLang="zh-CN" sz="2400" dirty="0">
                <a:latin typeface="微软雅黑" charset="0"/>
                <a:ea typeface="微软雅黑" charset="0"/>
              </a:rPr>
              <a:t>2013.07.10~2013.07.12</a:t>
            </a:r>
          </a:p>
          <a:p>
            <a:pPr marL="0" indent="0">
              <a:buNone/>
            </a:pPr>
            <a:r>
              <a:rPr kumimoji="0" lang="en-US" altLang="zh-CN" sz="2400" dirty="0" smtClean="0">
                <a:latin typeface="微软雅黑" charset="0"/>
                <a:ea typeface="微软雅黑" charset="0"/>
              </a:rPr>
              <a:t> </a:t>
            </a:r>
            <a:r>
              <a:rPr kumimoji="0" lang="zh-CN" altLang="en-US" sz="2400" dirty="0" smtClean="0">
                <a:latin typeface="微软雅黑" charset="0"/>
                <a:ea typeface="微软雅黑" charset="0"/>
              </a:rPr>
              <a:t>理清项</a:t>
            </a:r>
            <a:r>
              <a:rPr kumimoji="0" lang="zh-CN" altLang="en-US" sz="2400" dirty="0">
                <a:latin typeface="微软雅黑" charset="0"/>
                <a:ea typeface="微软雅黑" charset="0"/>
              </a:rPr>
              <a:t>目框架的层次关系，</a:t>
            </a:r>
            <a:r>
              <a:rPr kumimoji="0" lang="zh-CN" altLang="en-US" sz="2400" dirty="0" smtClean="0">
                <a:latin typeface="微软雅黑" charset="0"/>
                <a:ea typeface="微软雅黑" charset="0"/>
              </a:rPr>
              <a:t>并搭建出框架雏形</a:t>
            </a:r>
            <a:r>
              <a:rPr kumimoji="0" lang="zh-CN" altLang="en-US" sz="2400" dirty="0">
                <a:latin typeface="微软雅黑" charset="0"/>
                <a:ea typeface="微软雅黑" charset="0"/>
              </a:rPr>
              <a:t>，</a:t>
            </a:r>
            <a:r>
              <a:rPr kumimoji="0" lang="zh-CN" altLang="en-US" sz="2400" dirty="0" smtClean="0">
                <a:latin typeface="微软雅黑" charset="0"/>
                <a:ea typeface="微软雅黑" charset="0"/>
              </a:rPr>
              <a:t>分配小组</a:t>
            </a:r>
            <a:r>
              <a:rPr kumimoji="0" lang="en-US" altLang="zh-CN" sz="2400" dirty="0" smtClean="0">
                <a:latin typeface="微软雅黑" charset="0"/>
                <a:ea typeface="微软雅黑" charset="0"/>
              </a:rPr>
              <a:t>  </a:t>
            </a:r>
            <a:r>
              <a:rPr kumimoji="0" lang="zh-CN" altLang="en-US" sz="2400" dirty="0" smtClean="0">
                <a:latin typeface="微软雅黑" charset="0"/>
                <a:ea typeface="微软雅黑" charset="0"/>
              </a:rPr>
              <a:t>成员职责。</a:t>
            </a:r>
            <a:endParaRPr kumimoji="0" lang="en-US" altLang="zh-CN" sz="2400" dirty="0">
              <a:latin typeface="微软雅黑" charset="0"/>
              <a:ea typeface="微软雅黑" charset="0"/>
            </a:endParaRPr>
          </a:p>
          <a:p>
            <a:r>
              <a:rPr kumimoji="0" lang="en-US" altLang="zh-CN" sz="2400" dirty="0">
                <a:latin typeface="微软雅黑" charset="0"/>
                <a:ea typeface="微软雅黑" charset="0"/>
              </a:rPr>
              <a:t>2013.07.13~2013.07.25</a:t>
            </a:r>
          </a:p>
          <a:p>
            <a:pPr marL="0" indent="0">
              <a:buNone/>
            </a:pPr>
            <a:r>
              <a:rPr kumimoji="0" lang="en-US" altLang="zh-CN" sz="2400" dirty="0" smtClean="0">
                <a:latin typeface="微软雅黑" charset="0"/>
                <a:ea typeface="微软雅黑" charset="0"/>
              </a:rPr>
              <a:t> </a:t>
            </a:r>
            <a:r>
              <a:rPr kumimoji="0" lang="zh-CN" altLang="en-US" sz="2400" dirty="0" smtClean="0">
                <a:latin typeface="微软雅黑" charset="0"/>
                <a:ea typeface="微软雅黑" charset="0"/>
              </a:rPr>
              <a:t>小组成员各自功能模块的实现及美化</a:t>
            </a:r>
            <a:endParaRPr kumimoji="0" lang="en-US" altLang="zh-CN" sz="2400" dirty="0">
              <a:latin typeface="微软雅黑" charset="0"/>
              <a:ea typeface="微软雅黑" charset="0"/>
            </a:endParaRPr>
          </a:p>
          <a:p>
            <a:r>
              <a:rPr kumimoji="0" lang="en-US" altLang="zh-CN" sz="2400" dirty="0">
                <a:latin typeface="微软雅黑" charset="0"/>
                <a:ea typeface="微软雅黑" charset="0"/>
              </a:rPr>
              <a:t>2013.07.25~2013.07.27</a:t>
            </a:r>
          </a:p>
          <a:p>
            <a:pPr marL="0" indent="0">
              <a:buNone/>
            </a:pPr>
            <a:r>
              <a:rPr kumimoji="0" lang="en-US" altLang="zh-CN" sz="2400" dirty="0" smtClean="0">
                <a:latin typeface="微软雅黑" charset="0"/>
                <a:ea typeface="微软雅黑" charset="0"/>
              </a:rPr>
              <a:t> </a:t>
            </a:r>
            <a:r>
              <a:rPr kumimoji="0" lang="zh-CN" altLang="en-US" sz="2400" dirty="0" smtClean="0">
                <a:latin typeface="微软雅黑" charset="0"/>
                <a:ea typeface="微软雅黑" charset="0"/>
              </a:rPr>
              <a:t>各模块界面之间整合及界面优化</a:t>
            </a:r>
            <a:endParaRPr kumimoji="0" lang="en-US" altLang="zh-CN" sz="2400" dirty="0">
              <a:latin typeface="微软雅黑" charset="0"/>
              <a:ea typeface="微软雅黑" charset="0"/>
            </a:endParaRPr>
          </a:p>
          <a:p>
            <a:r>
              <a:rPr kumimoji="0" lang="en-US" altLang="zh-CN" sz="2400" dirty="0">
                <a:latin typeface="微软雅黑" charset="0"/>
                <a:ea typeface="微软雅黑" charset="0"/>
              </a:rPr>
              <a:t>2013.07.28~2013. 07.29</a:t>
            </a:r>
          </a:p>
          <a:p>
            <a:pPr marL="0" indent="0">
              <a:buNone/>
            </a:pPr>
            <a:r>
              <a:rPr kumimoji="0" lang="en-US" altLang="zh-CN" sz="2400" dirty="0" smtClean="0">
                <a:latin typeface="微软雅黑" charset="0"/>
                <a:ea typeface="微软雅黑" charset="0"/>
              </a:rPr>
              <a:t> </a:t>
            </a:r>
            <a:r>
              <a:rPr kumimoji="0" lang="zh-CN" altLang="en-US" sz="2400" dirty="0" smtClean="0">
                <a:latin typeface="微软雅黑" charset="0"/>
                <a:ea typeface="微软雅黑" charset="0"/>
              </a:rPr>
              <a:t>项</a:t>
            </a:r>
            <a:r>
              <a:rPr kumimoji="0" lang="zh-CN" altLang="en-US" sz="2400" dirty="0">
                <a:latin typeface="微软雅黑" charset="0"/>
                <a:ea typeface="微软雅黑" charset="0"/>
              </a:rPr>
              <a:t>目测试，并修改</a:t>
            </a:r>
            <a:r>
              <a:rPr kumimoji="0" lang="en-US" altLang="zh-CN" sz="2400" dirty="0">
                <a:latin typeface="微软雅黑" charset="0"/>
                <a:ea typeface="微软雅黑" charset="0"/>
              </a:rPr>
              <a:t>BUG</a:t>
            </a:r>
          </a:p>
          <a:p>
            <a:r>
              <a:rPr kumimoji="0" lang="en-US" altLang="zh-CN" sz="2400" dirty="0" smtClean="0">
                <a:latin typeface="微软雅黑" charset="0"/>
                <a:ea typeface="微软雅黑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-180528" y="0"/>
            <a:ext cx="9145016" cy="652534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页面展示</a:t>
            </a:r>
            <a:r>
              <a:rPr kumimoji="1" lang="zh-CN" altLang="en-US" dirty="0" smtClean="0"/>
              <a:t>－主页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iOS 模拟器屏幕快照“2013-7-28 上午10.40.26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36712"/>
            <a:ext cx="3096344" cy="5472608"/>
          </a:xfrm>
          <a:prstGeom prst="rect">
            <a:avLst/>
          </a:prstGeom>
        </p:spPr>
      </p:pic>
      <p:pic>
        <p:nvPicPr>
          <p:cNvPr id="6" name="图片 5" descr="iOS 模拟器屏幕快照“2013-7-28 下午12.31.02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836712"/>
            <a:ext cx="309634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-180528" y="0"/>
            <a:ext cx="9145016" cy="652534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页面展示</a:t>
            </a:r>
            <a:r>
              <a:rPr kumimoji="1" lang="zh-CN" altLang="en-US" dirty="0" smtClean="0"/>
              <a:t>－主页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2" name="图片 1" descr="iOS 模拟器屏幕快照“2013-7-28 上午10.40.40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36712"/>
            <a:ext cx="3168352" cy="5472608"/>
          </a:xfrm>
          <a:prstGeom prst="rect">
            <a:avLst/>
          </a:prstGeom>
        </p:spPr>
      </p:pic>
      <p:pic>
        <p:nvPicPr>
          <p:cNvPr id="4" name="图片 3" descr="iOS 模拟器屏幕快照“2013-7-28 上午10.41.33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836712"/>
            <a:ext cx="32655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7504" y="0"/>
            <a:ext cx="8136904" cy="594756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页面展示</a:t>
            </a:r>
            <a:r>
              <a:rPr lang="zh-CN" altLang="en-US" dirty="0" smtClean="0"/>
              <a:t>－消息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iOS 模拟器屏幕快照“2013-7-28 上午10.43.12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148868" cy="5472608"/>
          </a:xfrm>
          <a:prstGeom prst="rect">
            <a:avLst/>
          </a:prstGeom>
        </p:spPr>
      </p:pic>
      <p:pic>
        <p:nvPicPr>
          <p:cNvPr id="6" name="图片 5" descr="iOS 模拟器屏幕快照“2013-7-28 上午10.45.24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836712"/>
            <a:ext cx="3096344" cy="54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7504" y="0"/>
            <a:ext cx="8136904" cy="594756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页面展示</a:t>
            </a:r>
            <a:r>
              <a:rPr lang="zh-CN" altLang="en-US" dirty="0" smtClean="0"/>
              <a:t>－消息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2" name="图片 1" descr="iOS 模拟器屏幕快照“2013-7-28 上午10.45.30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3108299" cy="5517232"/>
          </a:xfrm>
          <a:prstGeom prst="rect">
            <a:avLst/>
          </a:prstGeom>
        </p:spPr>
      </p:pic>
      <p:pic>
        <p:nvPicPr>
          <p:cNvPr id="4" name="图片 3" descr="iOS 模拟器屏幕快照“2013-7-28 上午10.46.15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36712"/>
            <a:ext cx="3150096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3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0"/>
            <a:ext cx="8577262" cy="685799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页面展示</a:t>
            </a:r>
            <a:r>
              <a:rPr lang="zh-CN" altLang="en-US" dirty="0" smtClean="0"/>
              <a:t>－广场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 descr="iOS 模拟器屏幕快照“2013-7-28 上午10.46.23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3067732" cy="5400600"/>
          </a:xfrm>
          <a:prstGeom prst="rect">
            <a:avLst/>
          </a:prstGeom>
        </p:spPr>
      </p:pic>
      <p:pic>
        <p:nvPicPr>
          <p:cNvPr id="7" name="图片 6" descr="iOS 模拟器屏幕快照“2013-7-28 上午10.48.06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08720"/>
            <a:ext cx="314886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29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289&quot;/&gt;&lt;partner val=&quot;53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1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/m_precDefault&gt;&lt;/CDefaultPrec&gt;&lt;/root&gt;"/>
  <p:tag name="THINKCELLUNDODONOTDELETE" val="40"/>
</p:tagLst>
</file>

<file path=ppt/theme/theme1.xml><?xml version="1.0" encoding="utf-8"?>
<a:theme xmlns:a="http://schemas.openxmlformats.org/drawingml/2006/main" name="数据及信息业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及信息业务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据及信息业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及信息业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及信息业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及信息业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及信息业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及信息业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及信息业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及信息业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及信息业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及信息业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及信息业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及信息业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25692</TotalTime>
  <Words>258</Words>
  <Application>Microsoft Macintosh PowerPoint</Application>
  <PresentationFormat>全屏显示(4:3)</PresentationFormat>
  <Paragraphs>52</Paragraphs>
  <Slides>15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数据及信息业务</vt:lpstr>
      <vt:lpstr>T0311班 腾讯微博online项目组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答辩顺序及内容</vt:lpstr>
      <vt:lpstr>项目总结</vt:lpstr>
      <vt:lpstr>PowerPoint 演示文稿</vt:lpstr>
    </vt:vector>
  </TitlesOfParts>
  <Company>jiuyiad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徐瑞莹</dc:creator>
  <cp:lastModifiedBy>aa ldci</cp:lastModifiedBy>
  <cp:revision>2429</cp:revision>
  <dcterms:created xsi:type="dcterms:W3CDTF">2009-01-19T03:17:42Z</dcterms:created>
  <dcterms:modified xsi:type="dcterms:W3CDTF">2013-07-29T01:58:59Z</dcterms:modified>
</cp:coreProperties>
</file>