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0270C-590C-F9E2-2D17-BFDA14A1F96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0461DB-C374-B60C-6B56-519E8BAD00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974A27C-4F18-2EDD-5DFA-FE27C005E830}"/>
              </a:ext>
            </a:extLst>
          </p:cNvPr>
          <p:cNvSpPr>
            <a:spLocks noGrp="1"/>
          </p:cNvSpPr>
          <p:nvPr>
            <p:ph type="dt" sz="half" idx="10"/>
          </p:nvPr>
        </p:nvSpPr>
        <p:spPr/>
        <p:txBody>
          <a:bodyPr/>
          <a:lstStyle/>
          <a:p>
            <a:fld id="{B646C3D0-05D6-4F10-8E72-8EF671565245}"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B50BEBAD-0304-DA66-BD11-63C7FB8862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695EF5-57B6-9D0D-76E2-AF1384B6D1EA}"/>
              </a:ext>
            </a:extLst>
          </p:cNvPr>
          <p:cNvSpPr>
            <a:spLocks noGrp="1"/>
          </p:cNvSpPr>
          <p:nvPr>
            <p:ph type="sldNum" sz="quarter" idx="12"/>
          </p:nvPr>
        </p:nvSpPr>
        <p:spPr/>
        <p:txBody>
          <a:bodyPr/>
          <a:lstStyle/>
          <a:p>
            <a:fld id="{5F9A7CC5-0DC3-4F5F-8C74-DF9FFAC176C7}" type="slidenum">
              <a:rPr lang="zh-CN" altLang="en-US" smtClean="0"/>
              <a:t>‹#›</a:t>
            </a:fld>
            <a:endParaRPr lang="zh-CN" altLang="en-US"/>
          </a:p>
        </p:txBody>
      </p:sp>
    </p:spTree>
    <p:extLst>
      <p:ext uri="{BB962C8B-B14F-4D97-AF65-F5344CB8AC3E}">
        <p14:creationId xmlns:p14="http://schemas.microsoft.com/office/powerpoint/2010/main" val="75332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2A5FB-C924-E6BB-B0BF-2B0C26337D2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A1BBD1F-4506-AEF2-A939-F79C0D144F7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C40A70-7BBD-C1A9-CBB1-3C271C5CBB79}"/>
              </a:ext>
            </a:extLst>
          </p:cNvPr>
          <p:cNvSpPr>
            <a:spLocks noGrp="1"/>
          </p:cNvSpPr>
          <p:nvPr>
            <p:ph type="dt" sz="half" idx="10"/>
          </p:nvPr>
        </p:nvSpPr>
        <p:spPr/>
        <p:txBody>
          <a:bodyPr/>
          <a:lstStyle/>
          <a:p>
            <a:fld id="{B646C3D0-05D6-4F10-8E72-8EF671565245}"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CB1549AD-2099-CFB0-B920-F418900848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ECB5D5-D1EF-1172-F117-E1DA9904746A}"/>
              </a:ext>
            </a:extLst>
          </p:cNvPr>
          <p:cNvSpPr>
            <a:spLocks noGrp="1"/>
          </p:cNvSpPr>
          <p:nvPr>
            <p:ph type="sldNum" sz="quarter" idx="12"/>
          </p:nvPr>
        </p:nvSpPr>
        <p:spPr/>
        <p:txBody>
          <a:bodyPr/>
          <a:lstStyle/>
          <a:p>
            <a:fld id="{5F9A7CC5-0DC3-4F5F-8C74-DF9FFAC176C7}" type="slidenum">
              <a:rPr lang="zh-CN" altLang="en-US" smtClean="0"/>
              <a:t>‹#›</a:t>
            </a:fld>
            <a:endParaRPr lang="zh-CN" altLang="en-US"/>
          </a:p>
        </p:txBody>
      </p:sp>
    </p:spTree>
    <p:extLst>
      <p:ext uri="{BB962C8B-B14F-4D97-AF65-F5344CB8AC3E}">
        <p14:creationId xmlns:p14="http://schemas.microsoft.com/office/powerpoint/2010/main" val="395082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F4E66E-C007-D374-8E42-7FEC081EAE5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036E951-94C6-28C9-AC14-B1DA192A027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4856AD-D887-8D3F-3DC7-E209807C2450}"/>
              </a:ext>
            </a:extLst>
          </p:cNvPr>
          <p:cNvSpPr>
            <a:spLocks noGrp="1"/>
          </p:cNvSpPr>
          <p:nvPr>
            <p:ph type="dt" sz="half" idx="10"/>
          </p:nvPr>
        </p:nvSpPr>
        <p:spPr/>
        <p:txBody>
          <a:bodyPr/>
          <a:lstStyle/>
          <a:p>
            <a:fld id="{B646C3D0-05D6-4F10-8E72-8EF671565245}"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AB12692C-EF16-47AF-8130-9440157276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3E8332-03D4-BB75-B100-5B5F1107B0E8}"/>
              </a:ext>
            </a:extLst>
          </p:cNvPr>
          <p:cNvSpPr>
            <a:spLocks noGrp="1"/>
          </p:cNvSpPr>
          <p:nvPr>
            <p:ph type="sldNum" sz="quarter" idx="12"/>
          </p:nvPr>
        </p:nvSpPr>
        <p:spPr/>
        <p:txBody>
          <a:bodyPr/>
          <a:lstStyle/>
          <a:p>
            <a:fld id="{5F9A7CC5-0DC3-4F5F-8C74-DF9FFAC176C7}" type="slidenum">
              <a:rPr lang="zh-CN" altLang="en-US" smtClean="0"/>
              <a:t>‹#›</a:t>
            </a:fld>
            <a:endParaRPr lang="zh-CN" altLang="en-US"/>
          </a:p>
        </p:txBody>
      </p:sp>
    </p:spTree>
    <p:extLst>
      <p:ext uri="{BB962C8B-B14F-4D97-AF65-F5344CB8AC3E}">
        <p14:creationId xmlns:p14="http://schemas.microsoft.com/office/powerpoint/2010/main" val="3349895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5F214-042C-E90C-6415-C2B23B6411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359FB99-2C26-2628-EEF9-B21431AC0BA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68E35D-33AD-0AA3-257F-BEFB670C8323}"/>
              </a:ext>
            </a:extLst>
          </p:cNvPr>
          <p:cNvSpPr>
            <a:spLocks noGrp="1"/>
          </p:cNvSpPr>
          <p:nvPr>
            <p:ph type="dt" sz="half" idx="10"/>
          </p:nvPr>
        </p:nvSpPr>
        <p:spPr/>
        <p:txBody>
          <a:bodyPr/>
          <a:lstStyle/>
          <a:p>
            <a:fld id="{B646C3D0-05D6-4F10-8E72-8EF671565245}"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DAFB6CE8-6954-35F7-8206-84908D0580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25DCC5-93BD-43D9-5309-D8A1F1ECE835}"/>
              </a:ext>
            </a:extLst>
          </p:cNvPr>
          <p:cNvSpPr>
            <a:spLocks noGrp="1"/>
          </p:cNvSpPr>
          <p:nvPr>
            <p:ph type="sldNum" sz="quarter" idx="12"/>
          </p:nvPr>
        </p:nvSpPr>
        <p:spPr/>
        <p:txBody>
          <a:bodyPr/>
          <a:lstStyle/>
          <a:p>
            <a:fld id="{5F9A7CC5-0DC3-4F5F-8C74-DF9FFAC176C7}" type="slidenum">
              <a:rPr lang="zh-CN" altLang="en-US" smtClean="0"/>
              <a:t>‹#›</a:t>
            </a:fld>
            <a:endParaRPr lang="zh-CN" altLang="en-US"/>
          </a:p>
        </p:txBody>
      </p:sp>
    </p:spTree>
    <p:extLst>
      <p:ext uri="{BB962C8B-B14F-4D97-AF65-F5344CB8AC3E}">
        <p14:creationId xmlns:p14="http://schemas.microsoft.com/office/powerpoint/2010/main" val="62506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C6B4D-E050-E03D-B91E-7DFD8D3705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E6241A3-C05A-B380-3B06-625F4981F0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D561EFE-FBE0-90CB-BDF4-FFF29746C307}"/>
              </a:ext>
            </a:extLst>
          </p:cNvPr>
          <p:cNvSpPr>
            <a:spLocks noGrp="1"/>
          </p:cNvSpPr>
          <p:nvPr>
            <p:ph type="dt" sz="half" idx="10"/>
          </p:nvPr>
        </p:nvSpPr>
        <p:spPr/>
        <p:txBody>
          <a:bodyPr/>
          <a:lstStyle/>
          <a:p>
            <a:fld id="{B646C3D0-05D6-4F10-8E72-8EF671565245}"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20E535F9-F90B-E460-678B-991D504EF9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193B55-1BEE-0647-D12C-940303AAE1DC}"/>
              </a:ext>
            </a:extLst>
          </p:cNvPr>
          <p:cNvSpPr>
            <a:spLocks noGrp="1"/>
          </p:cNvSpPr>
          <p:nvPr>
            <p:ph type="sldNum" sz="quarter" idx="12"/>
          </p:nvPr>
        </p:nvSpPr>
        <p:spPr/>
        <p:txBody>
          <a:bodyPr/>
          <a:lstStyle/>
          <a:p>
            <a:fld id="{5F9A7CC5-0DC3-4F5F-8C74-DF9FFAC176C7}" type="slidenum">
              <a:rPr lang="zh-CN" altLang="en-US" smtClean="0"/>
              <a:t>‹#›</a:t>
            </a:fld>
            <a:endParaRPr lang="zh-CN" altLang="en-US"/>
          </a:p>
        </p:txBody>
      </p:sp>
    </p:spTree>
    <p:extLst>
      <p:ext uri="{BB962C8B-B14F-4D97-AF65-F5344CB8AC3E}">
        <p14:creationId xmlns:p14="http://schemas.microsoft.com/office/powerpoint/2010/main" val="366844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1E07C-E19A-E227-E3E1-CC611679D9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078DE3-F1FE-6B1C-42E9-A34E9119BCF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17B8182-397B-F9CC-973A-116FEC84F7F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961855D-F555-DAB0-20E1-0CF0CAFDFCBF}"/>
              </a:ext>
            </a:extLst>
          </p:cNvPr>
          <p:cNvSpPr>
            <a:spLocks noGrp="1"/>
          </p:cNvSpPr>
          <p:nvPr>
            <p:ph type="dt" sz="half" idx="10"/>
          </p:nvPr>
        </p:nvSpPr>
        <p:spPr/>
        <p:txBody>
          <a:bodyPr/>
          <a:lstStyle/>
          <a:p>
            <a:fld id="{B646C3D0-05D6-4F10-8E72-8EF671565245}"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7B6F2E17-38E1-2DD8-4B60-8BE6BF8A72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1C2216-99FF-7A1A-B392-4A22F14CAD1C}"/>
              </a:ext>
            </a:extLst>
          </p:cNvPr>
          <p:cNvSpPr>
            <a:spLocks noGrp="1"/>
          </p:cNvSpPr>
          <p:nvPr>
            <p:ph type="sldNum" sz="quarter" idx="12"/>
          </p:nvPr>
        </p:nvSpPr>
        <p:spPr/>
        <p:txBody>
          <a:bodyPr/>
          <a:lstStyle/>
          <a:p>
            <a:fld id="{5F9A7CC5-0DC3-4F5F-8C74-DF9FFAC176C7}" type="slidenum">
              <a:rPr lang="zh-CN" altLang="en-US" smtClean="0"/>
              <a:t>‹#›</a:t>
            </a:fld>
            <a:endParaRPr lang="zh-CN" altLang="en-US"/>
          </a:p>
        </p:txBody>
      </p:sp>
    </p:spTree>
    <p:extLst>
      <p:ext uri="{BB962C8B-B14F-4D97-AF65-F5344CB8AC3E}">
        <p14:creationId xmlns:p14="http://schemas.microsoft.com/office/powerpoint/2010/main" val="713661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624B1-4F23-E8A5-FA6D-8C8C0069EA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8C7650-812F-3129-94DC-D4CE27A4F8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1ABDC65-1893-C852-5ECF-397F9EBB5FA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8F8BA09-229B-934C-7711-02499A82C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C224C25-A36F-B802-5AB0-E86B8097765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035BBFC-9327-6AFB-AB4D-8AE8760EF572}"/>
              </a:ext>
            </a:extLst>
          </p:cNvPr>
          <p:cNvSpPr>
            <a:spLocks noGrp="1"/>
          </p:cNvSpPr>
          <p:nvPr>
            <p:ph type="dt" sz="half" idx="10"/>
          </p:nvPr>
        </p:nvSpPr>
        <p:spPr/>
        <p:txBody>
          <a:bodyPr/>
          <a:lstStyle/>
          <a:p>
            <a:fld id="{B646C3D0-05D6-4F10-8E72-8EF671565245}" type="datetimeFigureOut">
              <a:rPr lang="zh-CN" altLang="en-US" smtClean="0"/>
              <a:t>2022/12/5</a:t>
            </a:fld>
            <a:endParaRPr lang="zh-CN" altLang="en-US"/>
          </a:p>
        </p:txBody>
      </p:sp>
      <p:sp>
        <p:nvSpPr>
          <p:cNvPr id="8" name="页脚占位符 7">
            <a:extLst>
              <a:ext uri="{FF2B5EF4-FFF2-40B4-BE49-F238E27FC236}">
                <a16:creationId xmlns:a16="http://schemas.microsoft.com/office/drawing/2014/main" id="{18B8869D-28F4-94B3-895C-DAFE2F3B57D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F327620-8850-BC47-635F-5E3E15FADEF9}"/>
              </a:ext>
            </a:extLst>
          </p:cNvPr>
          <p:cNvSpPr>
            <a:spLocks noGrp="1"/>
          </p:cNvSpPr>
          <p:nvPr>
            <p:ph type="sldNum" sz="quarter" idx="12"/>
          </p:nvPr>
        </p:nvSpPr>
        <p:spPr/>
        <p:txBody>
          <a:bodyPr/>
          <a:lstStyle/>
          <a:p>
            <a:fld id="{5F9A7CC5-0DC3-4F5F-8C74-DF9FFAC176C7}" type="slidenum">
              <a:rPr lang="zh-CN" altLang="en-US" smtClean="0"/>
              <a:t>‹#›</a:t>
            </a:fld>
            <a:endParaRPr lang="zh-CN" altLang="en-US"/>
          </a:p>
        </p:txBody>
      </p:sp>
    </p:spTree>
    <p:extLst>
      <p:ext uri="{BB962C8B-B14F-4D97-AF65-F5344CB8AC3E}">
        <p14:creationId xmlns:p14="http://schemas.microsoft.com/office/powerpoint/2010/main" val="9868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BA2C1-449F-2358-9C3F-CA21AC9CF3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CE518B-D0C5-2E1C-5BFD-4F03933DE728}"/>
              </a:ext>
            </a:extLst>
          </p:cNvPr>
          <p:cNvSpPr>
            <a:spLocks noGrp="1"/>
          </p:cNvSpPr>
          <p:nvPr>
            <p:ph type="dt" sz="half" idx="10"/>
          </p:nvPr>
        </p:nvSpPr>
        <p:spPr/>
        <p:txBody>
          <a:bodyPr/>
          <a:lstStyle/>
          <a:p>
            <a:fld id="{B646C3D0-05D6-4F10-8E72-8EF671565245}" type="datetimeFigureOut">
              <a:rPr lang="zh-CN" altLang="en-US" smtClean="0"/>
              <a:t>2022/12/5</a:t>
            </a:fld>
            <a:endParaRPr lang="zh-CN" altLang="en-US"/>
          </a:p>
        </p:txBody>
      </p:sp>
      <p:sp>
        <p:nvSpPr>
          <p:cNvPr id="4" name="页脚占位符 3">
            <a:extLst>
              <a:ext uri="{FF2B5EF4-FFF2-40B4-BE49-F238E27FC236}">
                <a16:creationId xmlns:a16="http://schemas.microsoft.com/office/drawing/2014/main" id="{3C1B4744-1955-0109-9B81-90E4815A57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EB7A43E-AD44-A966-05F9-E36A81EB51D0}"/>
              </a:ext>
            </a:extLst>
          </p:cNvPr>
          <p:cNvSpPr>
            <a:spLocks noGrp="1"/>
          </p:cNvSpPr>
          <p:nvPr>
            <p:ph type="sldNum" sz="quarter" idx="12"/>
          </p:nvPr>
        </p:nvSpPr>
        <p:spPr/>
        <p:txBody>
          <a:bodyPr/>
          <a:lstStyle/>
          <a:p>
            <a:fld id="{5F9A7CC5-0DC3-4F5F-8C74-DF9FFAC176C7}" type="slidenum">
              <a:rPr lang="zh-CN" altLang="en-US" smtClean="0"/>
              <a:t>‹#›</a:t>
            </a:fld>
            <a:endParaRPr lang="zh-CN" altLang="en-US"/>
          </a:p>
        </p:txBody>
      </p:sp>
    </p:spTree>
    <p:extLst>
      <p:ext uri="{BB962C8B-B14F-4D97-AF65-F5344CB8AC3E}">
        <p14:creationId xmlns:p14="http://schemas.microsoft.com/office/powerpoint/2010/main" val="209370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DF09E7-C753-C9A6-9188-2532535B1292}"/>
              </a:ext>
            </a:extLst>
          </p:cNvPr>
          <p:cNvSpPr>
            <a:spLocks noGrp="1"/>
          </p:cNvSpPr>
          <p:nvPr>
            <p:ph type="dt" sz="half" idx="10"/>
          </p:nvPr>
        </p:nvSpPr>
        <p:spPr/>
        <p:txBody>
          <a:bodyPr/>
          <a:lstStyle/>
          <a:p>
            <a:fld id="{B646C3D0-05D6-4F10-8E72-8EF671565245}" type="datetimeFigureOut">
              <a:rPr lang="zh-CN" altLang="en-US" smtClean="0"/>
              <a:t>2022/12/5</a:t>
            </a:fld>
            <a:endParaRPr lang="zh-CN" altLang="en-US"/>
          </a:p>
        </p:txBody>
      </p:sp>
      <p:sp>
        <p:nvSpPr>
          <p:cNvPr id="3" name="页脚占位符 2">
            <a:extLst>
              <a:ext uri="{FF2B5EF4-FFF2-40B4-BE49-F238E27FC236}">
                <a16:creationId xmlns:a16="http://schemas.microsoft.com/office/drawing/2014/main" id="{B66274D3-95B5-E92B-B6AF-A86C779EB1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3AA14F1-1DDA-CB5B-7D52-DEF48C2D8382}"/>
              </a:ext>
            </a:extLst>
          </p:cNvPr>
          <p:cNvSpPr>
            <a:spLocks noGrp="1"/>
          </p:cNvSpPr>
          <p:nvPr>
            <p:ph type="sldNum" sz="quarter" idx="12"/>
          </p:nvPr>
        </p:nvSpPr>
        <p:spPr/>
        <p:txBody>
          <a:bodyPr/>
          <a:lstStyle/>
          <a:p>
            <a:fld id="{5F9A7CC5-0DC3-4F5F-8C74-DF9FFAC176C7}" type="slidenum">
              <a:rPr lang="zh-CN" altLang="en-US" smtClean="0"/>
              <a:t>‹#›</a:t>
            </a:fld>
            <a:endParaRPr lang="zh-CN" altLang="en-US"/>
          </a:p>
        </p:txBody>
      </p:sp>
    </p:spTree>
    <p:extLst>
      <p:ext uri="{BB962C8B-B14F-4D97-AF65-F5344CB8AC3E}">
        <p14:creationId xmlns:p14="http://schemas.microsoft.com/office/powerpoint/2010/main" val="2307250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8D507-06F8-9F85-346F-996F10E965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BB522D-AB4C-4FBA-3A20-4150347A3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E042D7A-9079-3450-76F9-10C031C39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9419E6-7989-DA5D-9D6F-8CA8B42D1850}"/>
              </a:ext>
            </a:extLst>
          </p:cNvPr>
          <p:cNvSpPr>
            <a:spLocks noGrp="1"/>
          </p:cNvSpPr>
          <p:nvPr>
            <p:ph type="dt" sz="half" idx="10"/>
          </p:nvPr>
        </p:nvSpPr>
        <p:spPr/>
        <p:txBody>
          <a:bodyPr/>
          <a:lstStyle/>
          <a:p>
            <a:fld id="{B646C3D0-05D6-4F10-8E72-8EF671565245}"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720C23B2-5E26-A012-CE2D-3F01B11A0D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94215C-D63F-8860-9D96-EDB322218263}"/>
              </a:ext>
            </a:extLst>
          </p:cNvPr>
          <p:cNvSpPr>
            <a:spLocks noGrp="1"/>
          </p:cNvSpPr>
          <p:nvPr>
            <p:ph type="sldNum" sz="quarter" idx="12"/>
          </p:nvPr>
        </p:nvSpPr>
        <p:spPr/>
        <p:txBody>
          <a:bodyPr/>
          <a:lstStyle/>
          <a:p>
            <a:fld id="{5F9A7CC5-0DC3-4F5F-8C74-DF9FFAC176C7}" type="slidenum">
              <a:rPr lang="zh-CN" altLang="en-US" smtClean="0"/>
              <a:t>‹#›</a:t>
            </a:fld>
            <a:endParaRPr lang="zh-CN" altLang="en-US"/>
          </a:p>
        </p:txBody>
      </p:sp>
    </p:spTree>
    <p:extLst>
      <p:ext uri="{BB962C8B-B14F-4D97-AF65-F5344CB8AC3E}">
        <p14:creationId xmlns:p14="http://schemas.microsoft.com/office/powerpoint/2010/main" val="532140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F5C26-5D3F-F45C-6104-8DBE3796D8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0C29460-4461-D445-E566-76C00276EF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E4E3EE9-5B8E-68C7-4FBB-633417E22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76C15F8-D99F-685F-6B6A-2FB20FC0DC03}"/>
              </a:ext>
            </a:extLst>
          </p:cNvPr>
          <p:cNvSpPr>
            <a:spLocks noGrp="1"/>
          </p:cNvSpPr>
          <p:nvPr>
            <p:ph type="dt" sz="half" idx="10"/>
          </p:nvPr>
        </p:nvSpPr>
        <p:spPr/>
        <p:txBody>
          <a:bodyPr/>
          <a:lstStyle/>
          <a:p>
            <a:fld id="{B646C3D0-05D6-4F10-8E72-8EF671565245}"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BA3360E2-08E7-C4AD-EA9C-B36844B69A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5D0BEA-BEAE-7BB0-443F-B04183B712DF}"/>
              </a:ext>
            </a:extLst>
          </p:cNvPr>
          <p:cNvSpPr>
            <a:spLocks noGrp="1"/>
          </p:cNvSpPr>
          <p:nvPr>
            <p:ph type="sldNum" sz="quarter" idx="12"/>
          </p:nvPr>
        </p:nvSpPr>
        <p:spPr/>
        <p:txBody>
          <a:bodyPr/>
          <a:lstStyle/>
          <a:p>
            <a:fld id="{5F9A7CC5-0DC3-4F5F-8C74-DF9FFAC176C7}" type="slidenum">
              <a:rPr lang="zh-CN" altLang="en-US" smtClean="0"/>
              <a:t>‹#›</a:t>
            </a:fld>
            <a:endParaRPr lang="zh-CN" altLang="en-US"/>
          </a:p>
        </p:txBody>
      </p:sp>
    </p:spTree>
    <p:extLst>
      <p:ext uri="{BB962C8B-B14F-4D97-AF65-F5344CB8AC3E}">
        <p14:creationId xmlns:p14="http://schemas.microsoft.com/office/powerpoint/2010/main" val="170520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301BF7-5851-A4C2-E780-B63965226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71BA1F-1573-5E54-43C5-A610015FA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D3309D-D43C-7A06-7E7D-5BF02BB4DA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6C3D0-05D6-4F10-8E72-8EF671565245}"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69420D26-8981-0B69-1A64-33A4157B07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D539BB5-A007-F236-71C6-6FC0C1755C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A7CC5-0DC3-4F5F-8C74-DF9FFAC176C7}" type="slidenum">
              <a:rPr lang="zh-CN" altLang="en-US" smtClean="0"/>
              <a:t>‹#›</a:t>
            </a:fld>
            <a:endParaRPr lang="zh-CN" altLang="en-US"/>
          </a:p>
        </p:txBody>
      </p:sp>
    </p:spTree>
    <p:extLst>
      <p:ext uri="{BB962C8B-B14F-4D97-AF65-F5344CB8AC3E}">
        <p14:creationId xmlns:p14="http://schemas.microsoft.com/office/powerpoint/2010/main" val="771782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D9886DC-CB0C-9A8D-FB48-AE82EB99012C}"/>
              </a:ext>
            </a:extLst>
          </p:cNvPr>
          <p:cNvSpPr txBox="1"/>
          <p:nvPr/>
        </p:nvSpPr>
        <p:spPr>
          <a:xfrm>
            <a:off x="310717" y="230819"/>
            <a:ext cx="5140171" cy="646331"/>
          </a:xfrm>
          <a:prstGeom prst="rect">
            <a:avLst/>
          </a:prstGeom>
          <a:noFill/>
        </p:spPr>
        <p:txBody>
          <a:bodyPr wrap="square" rtlCol="0">
            <a:spAutoFit/>
          </a:bodyPr>
          <a:lstStyle/>
          <a:p>
            <a:r>
              <a:rPr lang="zh-CN" altLang="en-US" dirty="0"/>
              <a:t>别的端打开当前这个白板肯定获取一个由很多个这样的数据组成一个类似数组的数据类型</a:t>
            </a:r>
          </a:p>
        </p:txBody>
      </p:sp>
      <p:pic>
        <p:nvPicPr>
          <p:cNvPr id="6" name="图片 5">
            <a:extLst>
              <a:ext uri="{FF2B5EF4-FFF2-40B4-BE49-F238E27FC236}">
                <a16:creationId xmlns:a16="http://schemas.microsoft.com/office/drawing/2014/main" id="{464F32F4-AF01-4EC2-7316-6EEAEAF2EA0E}"/>
              </a:ext>
            </a:extLst>
          </p:cNvPr>
          <p:cNvPicPr>
            <a:picLocks noChangeAspect="1"/>
          </p:cNvPicPr>
          <p:nvPr/>
        </p:nvPicPr>
        <p:blipFill>
          <a:blip r:embed="rId2"/>
          <a:stretch>
            <a:fillRect/>
          </a:stretch>
        </p:blipFill>
        <p:spPr>
          <a:xfrm>
            <a:off x="538726" y="985772"/>
            <a:ext cx="6800000" cy="447619"/>
          </a:xfrm>
          <a:prstGeom prst="rect">
            <a:avLst/>
          </a:prstGeom>
        </p:spPr>
      </p:pic>
      <p:pic>
        <p:nvPicPr>
          <p:cNvPr id="7" name="图片 6">
            <a:extLst>
              <a:ext uri="{FF2B5EF4-FFF2-40B4-BE49-F238E27FC236}">
                <a16:creationId xmlns:a16="http://schemas.microsoft.com/office/drawing/2014/main" id="{156844FC-1853-220B-B876-EAAE85255E05}"/>
              </a:ext>
            </a:extLst>
          </p:cNvPr>
          <p:cNvPicPr>
            <a:picLocks noChangeAspect="1"/>
          </p:cNvPicPr>
          <p:nvPr/>
        </p:nvPicPr>
        <p:blipFill>
          <a:blip r:embed="rId2"/>
          <a:stretch>
            <a:fillRect/>
          </a:stretch>
        </p:blipFill>
        <p:spPr>
          <a:xfrm>
            <a:off x="538726" y="1433391"/>
            <a:ext cx="6800000" cy="447619"/>
          </a:xfrm>
          <a:prstGeom prst="rect">
            <a:avLst/>
          </a:prstGeom>
        </p:spPr>
      </p:pic>
      <p:pic>
        <p:nvPicPr>
          <p:cNvPr id="8" name="图片 7">
            <a:extLst>
              <a:ext uri="{FF2B5EF4-FFF2-40B4-BE49-F238E27FC236}">
                <a16:creationId xmlns:a16="http://schemas.microsoft.com/office/drawing/2014/main" id="{D124410B-30FC-DE9E-FB3C-51D95BF0E42E}"/>
              </a:ext>
            </a:extLst>
          </p:cNvPr>
          <p:cNvPicPr>
            <a:picLocks noChangeAspect="1"/>
          </p:cNvPicPr>
          <p:nvPr/>
        </p:nvPicPr>
        <p:blipFill>
          <a:blip r:embed="rId2"/>
          <a:stretch>
            <a:fillRect/>
          </a:stretch>
        </p:blipFill>
        <p:spPr>
          <a:xfrm>
            <a:off x="538726" y="1881010"/>
            <a:ext cx="6800000" cy="447619"/>
          </a:xfrm>
          <a:prstGeom prst="rect">
            <a:avLst/>
          </a:prstGeom>
        </p:spPr>
      </p:pic>
      <p:pic>
        <p:nvPicPr>
          <p:cNvPr id="9" name="图片 8">
            <a:extLst>
              <a:ext uri="{FF2B5EF4-FFF2-40B4-BE49-F238E27FC236}">
                <a16:creationId xmlns:a16="http://schemas.microsoft.com/office/drawing/2014/main" id="{CB345E45-8A57-9F9C-2652-949C48B5F390}"/>
              </a:ext>
            </a:extLst>
          </p:cNvPr>
          <p:cNvPicPr>
            <a:picLocks noChangeAspect="1"/>
          </p:cNvPicPr>
          <p:nvPr/>
        </p:nvPicPr>
        <p:blipFill>
          <a:blip r:embed="rId2"/>
          <a:stretch>
            <a:fillRect/>
          </a:stretch>
        </p:blipFill>
        <p:spPr>
          <a:xfrm>
            <a:off x="538726" y="2328629"/>
            <a:ext cx="6800000" cy="447619"/>
          </a:xfrm>
          <a:prstGeom prst="rect">
            <a:avLst/>
          </a:prstGeom>
        </p:spPr>
      </p:pic>
      <p:pic>
        <p:nvPicPr>
          <p:cNvPr id="10" name="图片 9">
            <a:extLst>
              <a:ext uri="{FF2B5EF4-FFF2-40B4-BE49-F238E27FC236}">
                <a16:creationId xmlns:a16="http://schemas.microsoft.com/office/drawing/2014/main" id="{7C2E848A-F5F2-13FA-E487-04802D344AFA}"/>
              </a:ext>
            </a:extLst>
          </p:cNvPr>
          <p:cNvPicPr>
            <a:picLocks noChangeAspect="1"/>
          </p:cNvPicPr>
          <p:nvPr/>
        </p:nvPicPr>
        <p:blipFill>
          <a:blip r:embed="rId2"/>
          <a:stretch>
            <a:fillRect/>
          </a:stretch>
        </p:blipFill>
        <p:spPr>
          <a:xfrm>
            <a:off x="538726" y="2776248"/>
            <a:ext cx="6800000" cy="447619"/>
          </a:xfrm>
          <a:prstGeom prst="rect">
            <a:avLst/>
          </a:prstGeom>
        </p:spPr>
      </p:pic>
      <p:cxnSp>
        <p:nvCxnSpPr>
          <p:cNvPr id="12" name="直接箭头连接符 11">
            <a:extLst>
              <a:ext uri="{FF2B5EF4-FFF2-40B4-BE49-F238E27FC236}">
                <a16:creationId xmlns:a16="http://schemas.microsoft.com/office/drawing/2014/main" id="{43646A6F-81BB-C71A-149E-990EC89D5E8F}"/>
              </a:ext>
            </a:extLst>
          </p:cNvPr>
          <p:cNvCxnSpPr/>
          <p:nvPr/>
        </p:nvCxnSpPr>
        <p:spPr>
          <a:xfrm flipV="1">
            <a:off x="2246050" y="3634134"/>
            <a:ext cx="97655" cy="639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924266E9-3D04-7B8B-3BA4-DF952E2D2556}"/>
              </a:ext>
            </a:extLst>
          </p:cNvPr>
          <p:cNvSpPr txBox="1"/>
          <p:nvPr/>
        </p:nvSpPr>
        <p:spPr>
          <a:xfrm>
            <a:off x="985421" y="4500979"/>
            <a:ext cx="2956264" cy="646331"/>
          </a:xfrm>
          <a:prstGeom prst="rect">
            <a:avLst/>
          </a:prstGeom>
          <a:noFill/>
        </p:spPr>
        <p:txBody>
          <a:bodyPr wrap="square" rtlCol="0">
            <a:spAutoFit/>
          </a:bodyPr>
          <a:lstStyle/>
          <a:p>
            <a:r>
              <a:rPr lang="zh-CN" altLang="en-US" dirty="0"/>
              <a:t>其他端根据这个数组来复现白板的模样</a:t>
            </a:r>
          </a:p>
        </p:txBody>
      </p:sp>
      <p:sp>
        <p:nvSpPr>
          <p:cNvPr id="14" name="文本框 13">
            <a:extLst>
              <a:ext uri="{FF2B5EF4-FFF2-40B4-BE49-F238E27FC236}">
                <a16:creationId xmlns:a16="http://schemas.microsoft.com/office/drawing/2014/main" id="{73F33E45-3149-683C-0F0E-D8E64B3B49BC}"/>
              </a:ext>
            </a:extLst>
          </p:cNvPr>
          <p:cNvSpPr txBox="1"/>
          <p:nvPr/>
        </p:nvSpPr>
        <p:spPr>
          <a:xfrm>
            <a:off x="5086905" y="4273326"/>
            <a:ext cx="2956264" cy="1200329"/>
          </a:xfrm>
          <a:prstGeom prst="rect">
            <a:avLst/>
          </a:prstGeom>
          <a:noFill/>
        </p:spPr>
        <p:txBody>
          <a:bodyPr wrap="square" rtlCol="0">
            <a:spAutoFit/>
          </a:bodyPr>
          <a:lstStyle/>
          <a:p>
            <a:r>
              <a:rPr lang="zh-CN" altLang="en-US" dirty="0"/>
              <a:t>这个数组应该是又后端维护的，因为会出现插入，删除等，后端根据数据库中的数据维护出当前最新的数组</a:t>
            </a:r>
          </a:p>
        </p:txBody>
      </p:sp>
    </p:spTree>
    <p:extLst>
      <p:ext uri="{BB962C8B-B14F-4D97-AF65-F5344CB8AC3E}">
        <p14:creationId xmlns:p14="http://schemas.microsoft.com/office/powerpoint/2010/main" val="422318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C708EF-F329-93B0-431C-23D3E44A5278}"/>
              </a:ext>
            </a:extLst>
          </p:cNvPr>
          <p:cNvSpPr txBox="1"/>
          <p:nvPr/>
        </p:nvSpPr>
        <p:spPr>
          <a:xfrm>
            <a:off x="648070" y="692458"/>
            <a:ext cx="1740023" cy="369332"/>
          </a:xfrm>
          <a:prstGeom prst="rect">
            <a:avLst/>
          </a:prstGeom>
          <a:noFill/>
        </p:spPr>
        <p:txBody>
          <a:bodyPr wrap="square" rtlCol="0">
            <a:spAutoFit/>
          </a:bodyPr>
          <a:lstStyle/>
          <a:p>
            <a:r>
              <a:rPr lang="zh-CN" altLang="en-US" dirty="0"/>
              <a:t>插入</a:t>
            </a:r>
            <a:r>
              <a:rPr lang="en-US" altLang="zh-CN" dirty="0"/>
              <a:t>1 </a:t>
            </a:r>
            <a:endParaRPr lang="zh-CN" altLang="en-US" dirty="0"/>
          </a:p>
        </p:txBody>
      </p:sp>
      <p:sp>
        <p:nvSpPr>
          <p:cNvPr id="10" name="矩形 9">
            <a:extLst>
              <a:ext uri="{FF2B5EF4-FFF2-40B4-BE49-F238E27FC236}">
                <a16:creationId xmlns:a16="http://schemas.microsoft.com/office/drawing/2014/main" id="{C63FDEFB-8ED2-C4AD-CCF9-E69AC1EDD891}"/>
              </a:ext>
            </a:extLst>
          </p:cNvPr>
          <p:cNvSpPr/>
          <p:nvPr/>
        </p:nvSpPr>
        <p:spPr>
          <a:xfrm>
            <a:off x="3808521" y="743959"/>
            <a:ext cx="1970843" cy="266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1" name="文本框 10">
            <a:extLst>
              <a:ext uri="{FF2B5EF4-FFF2-40B4-BE49-F238E27FC236}">
                <a16:creationId xmlns:a16="http://schemas.microsoft.com/office/drawing/2014/main" id="{CC364B9C-019F-25A9-02EA-B260464A881C}"/>
              </a:ext>
            </a:extLst>
          </p:cNvPr>
          <p:cNvSpPr txBox="1"/>
          <p:nvPr/>
        </p:nvSpPr>
        <p:spPr>
          <a:xfrm>
            <a:off x="648070" y="1315375"/>
            <a:ext cx="1740023" cy="369332"/>
          </a:xfrm>
          <a:prstGeom prst="rect">
            <a:avLst/>
          </a:prstGeom>
          <a:noFill/>
        </p:spPr>
        <p:txBody>
          <a:bodyPr wrap="square" rtlCol="0">
            <a:spAutoFit/>
          </a:bodyPr>
          <a:lstStyle/>
          <a:p>
            <a:r>
              <a:rPr lang="zh-CN" altLang="en-US" dirty="0"/>
              <a:t>插入</a:t>
            </a:r>
            <a:r>
              <a:rPr lang="en-US" altLang="zh-CN" dirty="0"/>
              <a:t>2</a:t>
            </a:r>
            <a:endParaRPr lang="zh-CN" altLang="en-US" dirty="0"/>
          </a:p>
        </p:txBody>
      </p:sp>
      <p:sp>
        <p:nvSpPr>
          <p:cNvPr id="12" name="矩形 11">
            <a:extLst>
              <a:ext uri="{FF2B5EF4-FFF2-40B4-BE49-F238E27FC236}">
                <a16:creationId xmlns:a16="http://schemas.microsoft.com/office/drawing/2014/main" id="{C014258B-205F-4FB5-2540-C47A9D93D4C7}"/>
              </a:ext>
            </a:extLst>
          </p:cNvPr>
          <p:cNvSpPr/>
          <p:nvPr/>
        </p:nvSpPr>
        <p:spPr>
          <a:xfrm>
            <a:off x="3808521" y="1366876"/>
            <a:ext cx="1970843" cy="266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3" name="文本框 12">
            <a:extLst>
              <a:ext uri="{FF2B5EF4-FFF2-40B4-BE49-F238E27FC236}">
                <a16:creationId xmlns:a16="http://schemas.microsoft.com/office/drawing/2014/main" id="{BD4C4CF1-A275-6B70-C50F-F9D56064FB39}"/>
              </a:ext>
            </a:extLst>
          </p:cNvPr>
          <p:cNvSpPr txBox="1"/>
          <p:nvPr/>
        </p:nvSpPr>
        <p:spPr>
          <a:xfrm>
            <a:off x="648070" y="1856628"/>
            <a:ext cx="1740023" cy="369332"/>
          </a:xfrm>
          <a:prstGeom prst="rect">
            <a:avLst/>
          </a:prstGeom>
          <a:noFill/>
        </p:spPr>
        <p:txBody>
          <a:bodyPr wrap="square" rtlCol="0">
            <a:spAutoFit/>
          </a:bodyPr>
          <a:lstStyle/>
          <a:p>
            <a:r>
              <a:rPr lang="zh-CN" altLang="en-US" dirty="0"/>
              <a:t>插入</a:t>
            </a:r>
            <a:r>
              <a:rPr lang="en-US" altLang="zh-CN" dirty="0"/>
              <a:t>3</a:t>
            </a:r>
            <a:endParaRPr lang="zh-CN" altLang="en-US" dirty="0"/>
          </a:p>
        </p:txBody>
      </p:sp>
      <p:sp>
        <p:nvSpPr>
          <p:cNvPr id="14" name="矩形 13">
            <a:extLst>
              <a:ext uri="{FF2B5EF4-FFF2-40B4-BE49-F238E27FC236}">
                <a16:creationId xmlns:a16="http://schemas.microsoft.com/office/drawing/2014/main" id="{697DE44A-6DE2-859C-A721-483E6DE72454}"/>
              </a:ext>
            </a:extLst>
          </p:cNvPr>
          <p:cNvSpPr/>
          <p:nvPr/>
        </p:nvSpPr>
        <p:spPr>
          <a:xfrm>
            <a:off x="3808521" y="1908129"/>
            <a:ext cx="1970843" cy="266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5" name="文本框 14">
            <a:extLst>
              <a:ext uri="{FF2B5EF4-FFF2-40B4-BE49-F238E27FC236}">
                <a16:creationId xmlns:a16="http://schemas.microsoft.com/office/drawing/2014/main" id="{11445A86-1CF7-6342-3CA3-3B41F4327622}"/>
              </a:ext>
            </a:extLst>
          </p:cNvPr>
          <p:cNvSpPr txBox="1"/>
          <p:nvPr/>
        </p:nvSpPr>
        <p:spPr>
          <a:xfrm>
            <a:off x="648070" y="2397881"/>
            <a:ext cx="1740023" cy="369332"/>
          </a:xfrm>
          <a:prstGeom prst="rect">
            <a:avLst/>
          </a:prstGeom>
          <a:noFill/>
        </p:spPr>
        <p:txBody>
          <a:bodyPr wrap="square" rtlCol="0">
            <a:spAutoFit/>
          </a:bodyPr>
          <a:lstStyle/>
          <a:p>
            <a:r>
              <a:rPr lang="zh-CN" altLang="en-US" dirty="0"/>
              <a:t>删除</a:t>
            </a:r>
            <a:r>
              <a:rPr lang="en-US" altLang="zh-CN" dirty="0"/>
              <a:t>2</a:t>
            </a:r>
            <a:endParaRPr lang="zh-CN" altLang="en-US" dirty="0"/>
          </a:p>
        </p:txBody>
      </p:sp>
      <p:sp>
        <p:nvSpPr>
          <p:cNvPr id="16" name="矩形 15">
            <a:extLst>
              <a:ext uri="{FF2B5EF4-FFF2-40B4-BE49-F238E27FC236}">
                <a16:creationId xmlns:a16="http://schemas.microsoft.com/office/drawing/2014/main" id="{8D9AEC37-9FFE-92F1-7347-FE8B6F9D2590}"/>
              </a:ext>
            </a:extLst>
          </p:cNvPr>
          <p:cNvSpPr/>
          <p:nvPr/>
        </p:nvSpPr>
        <p:spPr>
          <a:xfrm>
            <a:off x="3808521" y="2449382"/>
            <a:ext cx="1970843" cy="266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7" name="文本框 16">
            <a:extLst>
              <a:ext uri="{FF2B5EF4-FFF2-40B4-BE49-F238E27FC236}">
                <a16:creationId xmlns:a16="http://schemas.microsoft.com/office/drawing/2014/main" id="{284C3C56-63C6-E149-4836-3A37A65C97A4}"/>
              </a:ext>
            </a:extLst>
          </p:cNvPr>
          <p:cNvSpPr txBox="1"/>
          <p:nvPr/>
        </p:nvSpPr>
        <p:spPr>
          <a:xfrm>
            <a:off x="648070" y="3891741"/>
            <a:ext cx="2032986" cy="646331"/>
          </a:xfrm>
          <a:prstGeom prst="rect">
            <a:avLst/>
          </a:prstGeom>
          <a:noFill/>
        </p:spPr>
        <p:txBody>
          <a:bodyPr wrap="square" rtlCol="0">
            <a:spAutoFit/>
          </a:bodyPr>
          <a:lstStyle/>
          <a:p>
            <a:r>
              <a:rPr lang="zh-CN" altLang="en-US" dirty="0"/>
              <a:t>最后前端得到数据应该是</a:t>
            </a:r>
          </a:p>
        </p:txBody>
      </p:sp>
      <p:sp>
        <p:nvSpPr>
          <p:cNvPr id="18" name="矩形 17">
            <a:extLst>
              <a:ext uri="{FF2B5EF4-FFF2-40B4-BE49-F238E27FC236}">
                <a16:creationId xmlns:a16="http://schemas.microsoft.com/office/drawing/2014/main" id="{67959C19-9E34-21C8-1170-9060DD7A61DB}"/>
              </a:ext>
            </a:extLst>
          </p:cNvPr>
          <p:cNvSpPr/>
          <p:nvPr/>
        </p:nvSpPr>
        <p:spPr>
          <a:xfrm>
            <a:off x="3533313" y="4404907"/>
            <a:ext cx="1970843" cy="266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9" name="矩形 18">
            <a:extLst>
              <a:ext uri="{FF2B5EF4-FFF2-40B4-BE49-F238E27FC236}">
                <a16:creationId xmlns:a16="http://schemas.microsoft.com/office/drawing/2014/main" id="{862DBE37-B38B-82D4-E0CC-DF15B1B366A3}"/>
              </a:ext>
            </a:extLst>
          </p:cNvPr>
          <p:cNvSpPr/>
          <p:nvPr/>
        </p:nvSpPr>
        <p:spPr>
          <a:xfrm>
            <a:off x="3533313" y="4683542"/>
            <a:ext cx="1970843" cy="266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21" name="文本框 20">
            <a:extLst>
              <a:ext uri="{FF2B5EF4-FFF2-40B4-BE49-F238E27FC236}">
                <a16:creationId xmlns:a16="http://schemas.microsoft.com/office/drawing/2014/main" id="{1602B3F8-439B-B88D-C032-ABB232F4A130}"/>
              </a:ext>
            </a:extLst>
          </p:cNvPr>
          <p:cNvSpPr txBox="1"/>
          <p:nvPr/>
        </p:nvSpPr>
        <p:spPr>
          <a:xfrm>
            <a:off x="8247355" y="1010289"/>
            <a:ext cx="1003177" cy="1200329"/>
          </a:xfrm>
          <a:prstGeom prst="rect">
            <a:avLst/>
          </a:prstGeom>
          <a:noFill/>
        </p:spPr>
        <p:txBody>
          <a:bodyPr wrap="square" rtlCol="0">
            <a:spAutoFit/>
          </a:bodyPr>
          <a:lstStyle/>
          <a:p>
            <a:r>
              <a:rPr lang="zh-CN" altLang="en-US" dirty="0"/>
              <a:t>这些是存在数据库里的数据</a:t>
            </a:r>
          </a:p>
        </p:txBody>
      </p:sp>
      <p:sp>
        <p:nvSpPr>
          <p:cNvPr id="23" name="文本框 22">
            <a:extLst>
              <a:ext uri="{FF2B5EF4-FFF2-40B4-BE49-F238E27FC236}">
                <a16:creationId xmlns:a16="http://schemas.microsoft.com/office/drawing/2014/main" id="{B0D1E22E-9143-2E1F-5057-91A77F12D25A}"/>
              </a:ext>
            </a:extLst>
          </p:cNvPr>
          <p:cNvSpPr txBox="1"/>
          <p:nvPr/>
        </p:nvSpPr>
        <p:spPr>
          <a:xfrm>
            <a:off x="8309499" y="4413500"/>
            <a:ext cx="1003177" cy="1200329"/>
          </a:xfrm>
          <a:prstGeom prst="rect">
            <a:avLst/>
          </a:prstGeom>
          <a:noFill/>
        </p:spPr>
        <p:txBody>
          <a:bodyPr wrap="square" rtlCol="0">
            <a:spAutoFit/>
          </a:bodyPr>
          <a:lstStyle/>
          <a:p>
            <a:r>
              <a:rPr lang="zh-CN" altLang="en-US" dirty="0"/>
              <a:t>这是最后返回给前端的数据</a:t>
            </a:r>
          </a:p>
        </p:txBody>
      </p:sp>
      <p:cxnSp>
        <p:nvCxnSpPr>
          <p:cNvPr id="26" name="直接箭头连接符 25">
            <a:extLst>
              <a:ext uri="{FF2B5EF4-FFF2-40B4-BE49-F238E27FC236}">
                <a16:creationId xmlns:a16="http://schemas.microsoft.com/office/drawing/2014/main" id="{904875C1-75B7-8F78-E287-5074CEB7B3F0}"/>
              </a:ext>
            </a:extLst>
          </p:cNvPr>
          <p:cNvCxnSpPr>
            <a:cxnSpLocks/>
          </p:cNvCxnSpPr>
          <p:nvPr/>
        </p:nvCxnSpPr>
        <p:spPr>
          <a:xfrm flipH="1">
            <a:off x="6223247" y="1366876"/>
            <a:ext cx="1686757" cy="489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1A4FDE4-18A1-00DC-A074-C6C44F6310FD}"/>
              </a:ext>
            </a:extLst>
          </p:cNvPr>
          <p:cNvCxnSpPr/>
          <p:nvPr/>
        </p:nvCxnSpPr>
        <p:spPr>
          <a:xfrm flipH="1" flipV="1">
            <a:off x="6223247" y="4671237"/>
            <a:ext cx="2024108" cy="406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202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97</Words>
  <Application>Microsoft Office PowerPoint</Application>
  <PresentationFormat>宽屏</PresentationFormat>
  <Paragraphs>16</Paragraphs>
  <Slides>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等线</vt:lpstr>
      <vt:lpstr>等线 Light</vt:lpstr>
      <vt:lpstr>Arial</vt:lpstr>
      <vt:lpstr>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 佳乐</dc:creator>
  <cp:lastModifiedBy>蔡 佳乐</cp:lastModifiedBy>
  <cp:revision>3</cp:revision>
  <dcterms:created xsi:type="dcterms:W3CDTF">2022-12-05T04:36:57Z</dcterms:created>
  <dcterms:modified xsi:type="dcterms:W3CDTF">2022-12-05T04:44:21Z</dcterms:modified>
</cp:coreProperties>
</file>