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1" r:id="rId4"/>
    <p:sldId id="260" r:id="rId5"/>
    <p:sldId id="257" r:id="rId6"/>
    <p:sldId id="258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47DC-277F-63B7-6335-C3DD7A67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740A7-7B61-0118-F5BE-49F84A99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A6D78-AD14-6090-5EE0-F836CE2A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9DDCC-B5A9-C733-CFB2-F15A1E7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E0D6F-69C2-B8B7-213F-999C839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9795-8184-CC68-B142-B8109B04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9E3C2-B04B-BA48-F216-AD2944D8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124A8-F063-A9DC-28C2-862260E6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1F904-3ABD-E37C-08B5-BDA61BB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0014D-3814-2872-32B2-3B87E084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7AE1E-3BD3-BE50-F6A8-04E6DC180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6DD3F-F3B0-FB16-51E7-234123FB7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8A017-718D-6550-4342-26EFA491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68161-EACC-2F5C-6000-2B01D9B8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CE6F-EB1A-AB2D-A90B-A9FE54A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64001-2854-AE65-505B-CEFA1C35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C44D2-3A23-9D90-0BF1-F2A5B54C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197A9-9CB3-0F7F-B315-0E76CA51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DF576-913A-75D2-B080-19980892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02944-2DDE-B81A-97E6-6567BC84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FA33D-2D90-E8F4-0F92-E14CE4F6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14CEE-582B-4A2C-7C8F-05198A80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CCB1A-7864-A519-626E-BDA6FE45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0151-431D-CD95-CE2A-4DB45AB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D0D82-9A06-9CA5-21EB-A598D49D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B9DD-0F47-A9B8-0334-D47098D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BBF9A-AEE8-2378-28B2-8FF595E77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3D321-6842-3595-1087-19FE0C30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482-BED6-1F79-EDA8-7AE5B4D5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E0B44-BCF1-83EE-6A7B-577B4DC1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B4125-348D-0F8F-9E52-7869FB4C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4790C-35E4-7392-7E14-28FDEA1D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288E9-CEC4-8638-A98B-3DEF1F61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83D14-85E4-D166-51A5-13C5928A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8BA517-4241-D434-9822-15D8F2950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641D7-7AD8-489C-0183-D70870D9E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9853A-E96C-13CB-0A18-EC305ECB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D2A86-7C43-760E-3455-B56A5363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726A7-B6BE-AD33-1C74-9612DC39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F0C8-0EA7-AD70-EA5B-9378D0E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07D833-D5B9-161F-CC00-488993A5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4A1B26-C2CE-9FA3-DA73-E6FB6D0C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3773E-8A14-F82F-C119-5A2AFADA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BEA0-8214-9F4E-375E-DE553B70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A7F24-BD2E-B16F-D7AF-CFD8E0C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98052-8CA0-AB9A-5D00-45CD2F79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1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3E51-E03C-E4F6-8D69-D5DC1661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B4E12-27D3-799C-AF46-F1C2B2E1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AF613-EC55-9FA5-BDD6-05C10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0D2C3-F96B-DE2F-1CB8-DACB0B53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B4DF-0209-CBC8-3702-8E760F7B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798FD-17B5-20D5-23D7-3D2FCBE3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A2D9-641D-43DA-4E21-7D2B6702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ADC90-AF28-A280-8C0E-C641C035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AF5FF-DF85-10C8-06F2-ECE320A8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341DB-9D84-D68B-B66F-419AD600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6D79F-6D81-3944-66DE-9A34230F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078DC-C512-9B78-4A6B-384CA9B9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8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08F44-0EB4-0001-0F5A-22602C2C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D314-5E74-EEFE-69F5-9AF33E89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4E6EE-E24F-E07B-CDC3-C56EE7AC6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2243-97C6-4925-9EF2-036C6115AA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53E06-8F13-86C4-043F-4985800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BB86-5DCF-EC7E-6A37-C491B00AB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EEC4-6035-4C13-B683-9425F0EC5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13BD-73E8-7C74-72F8-C7B98FAE2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基于神经网络燃料电池数据建模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98258-346C-0CF0-938C-0026A8E67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071" y="4094112"/>
            <a:ext cx="9650136" cy="22367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神经网络比较灵活，自己想让他输出什么他就能输出什么，数据样本够多的时候就会有一些泛化能力也就是人工智能。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快，</a:t>
            </a:r>
            <a:r>
              <a:rPr lang="en-US" altLang="zh-CN" dirty="0"/>
              <a:t>CFD</a:t>
            </a:r>
            <a:r>
              <a:rPr lang="zh-CN" altLang="en-US" dirty="0"/>
              <a:t>计算的东西算半天也就只能算几秒钟，神经网络可以快很多倍。</a:t>
            </a:r>
            <a:endParaRPr lang="en-US" altLang="zh-CN" dirty="0"/>
          </a:p>
          <a:p>
            <a:r>
              <a:rPr lang="zh-CN" altLang="en-US" dirty="0"/>
              <a:t>结合启发式寻优算法和深度学习对化工流程操作优化。</a:t>
            </a:r>
          </a:p>
        </p:txBody>
      </p:sp>
    </p:spTree>
    <p:extLst>
      <p:ext uri="{BB962C8B-B14F-4D97-AF65-F5344CB8AC3E}">
        <p14:creationId xmlns:p14="http://schemas.microsoft.com/office/powerpoint/2010/main" val="229010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263BB6-2B3D-D7C8-B1BA-1D8C91A3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916416"/>
            <a:ext cx="10833463" cy="54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00806F-4D85-5277-8809-5F95DB4B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5" y="1619794"/>
            <a:ext cx="6610926" cy="43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08D4-D328-9FFF-D855-18C9B4EB8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A9220-7DD7-0F6E-BC0B-4EEAF18C1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3617F-B501-F908-C7CE-C26966CE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614362"/>
            <a:ext cx="90392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8434A-6FFB-18D2-1D21-71B3D54D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AAEC4-2156-4757-4FAA-2368456B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E7A559-01D0-A679-F3A6-90E6A87F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6" y="0"/>
            <a:ext cx="1116504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EEF941-5C2C-0937-1E48-B9D72AEE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62" y="1198065"/>
            <a:ext cx="227679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B14C43-BA59-EB49-D1B9-EE35CA24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26" y="414976"/>
            <a:ext cx="9345329" cy="5239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7C3C-EB64-A99A-F5FE-6F49551A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" y="6006641"/>
            <a:ext cx="12192000" cy="7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FA7C-3638-0E40-21F2-46D6DCC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0BB8-68EF-06A0-2EBC-454078E4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C3724-67C2-2B0A-CAB5-88482073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C926F-7289-2E5C-590B-15D79506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介绍数据建模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介绍一下</a:t>
            </a:r>
            <a:r>
              <a:rPr lang="en-US" altLang="zh-CN" dirty="0" err="1"/>
              <a:t>mlp</a:t>
            </a:r>
            <a:r>
              <a:rPr lang="zh-CN" altLang="en-US" dirty="0"/>
              <a:t>和</a:t>
            </a:r>
            <a:r>
              <a:rPr lang="en-US" altLang="zh-CN" dirty="0" err="1"/>
              <a:t>gru</a:t>
            </a:r>
            <a:r>
              <a:rPr lang="zh-CN" altLang="en-US" dirty="0"/>
              <a:t>两种网络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介绍一下遗传算法及怎么去调用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通过正弦曲线介绍基于</a:t>
            </a:r>
            <a:r>
              <a:rPr lang="en-US" altLang="zh-CN" dirty="0" err="1"/>
              <a:t>gru</a:t>
            </a:r>
            <a:r>
              <a:rPr lang="zh-CN" altLang="en-US" dirty="0"/>
              <a:t>搭建</a:t>
            </a:r>
            <a:r>
              <a:rPr lang="en-US" altLang="zh-CN" dirty="0"/>
              <a:t>seq2seq</a:t>
            </a:r>
            <a:r>
              <a:rPr lang="zh-CN" altLang="en-US" dirty="0"/>
              <a:t>网络结构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燃料电池预测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2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98D9F3-A84F-AC67-BBA7-474FD418F4C5}"/>
              </a:ext>
            </a:extLst>
          </p:cNvPr>
          <p:cNvSpPr/>
          <p:nvPr/>
        </p:nvSpPr>
        <p:spPr>
          <a:xfrm>
            <a:off x="17415" y="923104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 err="1"/>
              <a:t>simulink</a:t>
            </a:r>
            <a:r>
              <a:rPr lang="zh-CN" altLang="en-US" dirty="0"/>
              <a:t>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B7AA10-0B87-105B-F2B6-A2B954019BDD}"/>
              </a:ext>
            </a:extLst>
          </p:cNvPr>
          <p:cNvSpPr/>
          <p:nvPr/>
        </p:nvSpPr>
        <p:spPr>
          <a:xfrm>
            <a:off x="2782382" y="923103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D6DCF2-06FD-FBE0-830D-A769C1A2CE9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20386" y="1267092"/>
            <a:ext cx="761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1D677C-CA2D-4B04-0D5D-9765C2303B14}"/>
              </a:ext>
            </a:extLst>
          </p:cNvPr>
          <p:cNvSpPr/>
          <p:nvPr/>
        </p:nvSpPr>
        <p:spPr>
          <a:xfrm>
            <a:off x="5292629" y="923103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样本集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8958C5-906B-49C9-6957-2CCE48A5DFA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785353" y="1267092"/>
            <a:ext cx="50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19F2B8-7771-BA7D-C1BC-FC8545FB1074}"/>
              </a:ext>
            </a:extLst>
          </p:cNvPr>
          <p:cNvSpPr/>
          <p:nvPr/>
        </p:nvSpPr>
        <p:spPr>
          <a:xfrm>
            <a:off x="5292629" y="2346955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GRU</a:t>
            </a:r>
            <a:r>
              <a:rPr lang="zh-CN" altLang="en-US" dirty="0"/>
              <a:t>的</a:t>
            </a:r>
            <a:r>
              <a:rPr lang="en-US" altLang="zh-CN" dirty="0"/>
              <a:t>seq2seq</a:t>
            </a:r>
            <a:r>
              <a:rPr lang="zh-CN" altLang="en-US" dirty="0"/>
              <a:t>网络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BF57EA-5F63-A95A-EE34-8CCC8992234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294115" y="1611080"/>
            <a:ext cx="0" cy="73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03982E3-B51C-F6FB-6269-5080BE8DD789}"/>
              </a:ext>
            </a:extLst>
          </p:cNvPr>
          <p:cNvSpPr/>
          <p:nvPr/>
        </p:nvSpPr>
        <p:spPr>
          <a:xfrm>
            <a:off x="5292628" y="3770807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神经网络模型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FAFA61A-1CB3-B949-F70B-2347848DA867}"/>
              </a:ext>
            </a:extLst>
          </p:cNvPr>
          <p:cNvSpPr/>
          <p:nvPr/>
        </p:nvSpPr>
        <p:spPr>
          <a:xfrm>
            <a:off x="8177348" y="3770807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遗传算法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A2B73C4-22E4-8D71-3C67-2414F491B10C}"/>
              </a:ext>
            </a:extLst>
          </p:cNvPr>
          <p:cNvSpPr/>
          <p:nvPr/>
        </p:nvSpPr>
        <p:spPr>
          <a:xfrm>
            <a:off x="8177348" y="5355761"/>
            <a:ext cx="2002971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最优的操作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A836A8-7F5F-6819-8219-6D275BACF18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6294114" y="3034932"/>
            <a:ext cx="1" cy="73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E6E5F7-0A88-CE72-8FC3-7468F3D6F92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5599" y="4114796"/>
            <a:ext cx="881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0C7E91-9364-8AB7-213C-567B9BC19232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9178834" y="4458784"/>
            <a:ext cx="0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E68977E3-E11D-9D31-54E4-FADA1683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28" y="5011774"/>
            <a:ext cx="2865835" cy="160673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ACD4B89-83B7-DF1B-D311-1547313E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16" y="6051531"/>
            <a:ext cx="1632629" cy="56698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BDB77D2-9901-AB24-560B-F0476E4BB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03" y="1979017"/>
            <a:ext cx="4813108" cy="242883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FF83667-A881-642C-E3FE-20C9FA24C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341" y="624143"/>
            <a:ext cx="3739149" cy="245868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B5F3A0B-DD90-12A1-E94E-2542F3508920}"/>
              </a:ext>
            </a:extLst>
          </p:cNvPr>
          <p:cNvSpPr txBox="1"/>
          <p:nvPr/>
        </p:nvSpPr>
        <p:spPr>
          <a:xfrm>
            <a:off x="313509" y="130629"/>
            <a:ext cx="56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燃料电池数据建模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06CF6A-B602-E36F-B94B-F638EF1F6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5" y="4531449"/>
            <a:ext cx="3889799" cy="21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2042F8-4455-E64A-DF39-151580A2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17"/>
            <a:ext cx="5318620" cy="35793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C17D3-D70C-EC4E-C88B-2F727179C635}"/>
              </a:ext>
            </a:extLst>
          </p:cNvPr>
          <p:cNvSpPr txBox="1"/>
          <p:nvPr/>
        </p:nvSpPr>
        <p:spPr>
          <a:xfrm>
            <a:off x="570451" y="5284520"/>
            <a:ext cx="843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1.x</a:t>
            </a:r>
            <a:r>
              <a:rPr lang="zh-CN" altLang="en-US" dirty="0"/>
              <a:t>为</a:t>
            </a:r>
            <a:r>
              <a:rPr lang="en-US" altLang="zh-CN" dirty="0"/>
              <a:t>-1,1</a:t>
            </a:r>
            <a:r>
              <a:rPr lang="zh-CN" altLang="en-US" dirty="0"/>
              <a:t>的</a:t>
            </a:r>
            <a:r>
              <a:rPr lang="en-US" altLang="zh-CN" dirty="0"/>
              <a:t>100</a:t>
            </a:r>
            <a:r>
              <a:rPr lang="zh-CN" altLang="en-US" dirty="0"/>
              <a:t>个数，</a:t>
            </a:r>
            <a:r>
              <a:rPr lang="en-US" altLang="zh-CN" dirty="0"/>
              <a:t>y</a:t>
            </a:r>
            <a:r>
              <a:rPr lang="zh-CN" altLang="en-US" dirty="0"/>
              <a:t>由</a:t>
            </a:r>
            <a:r>
              <a:rPr lang="en-US" altLang="zh-CN" dirty="0"/>
              <a:t>sin(x)</a:t>
            </a:r>
            <a:r>
              <a:rPr lang="zh-CN" altLang="en-US" dirty="0"/>
              <a:t>计算得到</a:t>
            </a:r>
            <a:endParaRPr lang="en-US" altLang="zh-CN" dirty="0"/>
          </a:p>
          <a:p>
            <a:r>
              <a:rPr lang="en-US" altLang="zh-CN" dirty="0"/>
              <a:t>2.x</a:t>
            </a:r>
            <a:r>
              <a:rPr lang="zh-CN" altLang="en-US" dirty="0"/>
              <a:t>为</a:t>
            </a:r>
            <a:r>
              <a:rPr lang="en-US" altLang="zh-CN" dirty="0"/>
              <a:t>-1,1</a:t>
            </a:r>
            <a:r>
              <a:rPr lang="zh-CN" altLang="en-US" dirty="0"/>
              <a:t>的</a:t>
            </a:r>
            <a:r>
              <a:rPr lang="en-US" altLang="zh-CN" dirty="0"/>
              <a:t>100</a:t>
            </a:r>
            <a:r>
              <a:rPr lang="zh-CN" altLang="en-US" dirty="0"/>
              <a:t>个数，</a:t>
            </a:r>
            <a:r>
              <a:rPr lang="en-US" altLang="zh-CN" dirty="0"/>
              <a:t>y</a:t>
            </a:r>
            <a:r>
              <a:rPr lang="zh-CN" altLang="en-US" dirty="0"/>
              <a:t>由训练后的神经网络计算得到</a:t>
            </a:r>
            <a:endParaRPr lang="en-US" altLang="zh-CN" dirty="0"/>
          </a:p>
          <a:p>
            <a:r>
              <a:rPr lang="en-US" altLang="zh-CN" dirty="0"/>
              <a:t>3.X</a:t>
            </a:r>
            <a:r>
              <a:rPr lang="zh-CN" altLang="en-US" dirty="0"/>
              <a:t>为</a:t>
            </a:r>
            <a:r>
              <a:rPr lang="en-US" altLang="zh-CN" dirty="0"/>
              <a:t>-1,0</a:t>
            </a:r>
            <a:r>
              <a:rPr lang="zh-CN" altLang="en-US" dirty="0"/>
              <a:t>的</a:t>
            </a:r>
            <a:r>
              <a:rPr lang="en-US" altLang="zh-CN" dirty="0"/>
              <a:t>50</a:t>
            </a:r>
            <a:r>
              <a:rPr lang="zh-CN" altLang="en-US" dirty="0"/>
              <a:t>个数，</a:t>
            </a:r>
            <a:r>
              <a:rPr lang="en-US" altLang="zh-CN" dirty="0"/>
              <a:t>y</a:t>
            </a:r>
            <a:r>
              <a:rPr lang="zh-CN" altLang="en-US" dirty="0"/>
              <a:t>由训练后的神经网络计算得到，甚至前半段预测后半段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当数据量足够大的时候就有一定的泛化能力，也就是所谓的智能 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DA809D-6FF6-027D-DA69-6774F40B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54" y="0"/>
            <a:ext cx="5422346" cy="33350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424F16-B130-7B37-DEB2-5F84431CE1E0}"/>
              </a:ext>
            </a:extLst>
          </p:cNvPr>
          <p:cNvSpPr txBox="1"/>
          <p:nvPr/>
        </p:nvSpPr>
        <p:spPr>
          <a:xfrm>
            <a:off x="243279" y="4072449"/>
            <a:ext cx="660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首先，假如我们拿到一组数据比如上面的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，我们可以画图画出来是什么关系，或者用</a:t>
            </a:r>
            <a:r>
              <a:rPr lang="en-US" altLang="zh-CN" dirty="0"/>
              <a:t>sin</a:t>
            </a:r>
            <a:r>
              <a:rPr lang="zh-CN" altLang="en-US" dirty="0"/>
              <a:t>函数给试出来，也可以采用神经网络去拟合。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B7F613-A341-160F-F24A-6896DD49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15" y="3335006"/>
            <a:ext cx="4380773" cy="23695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A6DDC4-E307-1CEA-9E0F-701DED7F6281}"/>
              </a:ext>
            </a:extLst>
          </p:cNvPr>
          <p:cNvSpPr txBox="1"/>
          <p:nvPr/>
        </p:nvSpPr>
        <p:spPr>
          <a:xfrm>
            <a:off x="2734204" y="2543084"/>
            <a:ext cx="232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神经网络拟合的和实际的有点差异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1B08A7-D425-F398-2799-88695B7911CC}"/>
              </a:ext>
            </a:extLst>
          </p:cNvPr>
          <p:cNvSpPr txBox="1"/>
          <p:nvPr/>
        </p:nvSpPr>
        <p:spPr>
          <a:xfrm>
            <a:off x="8438606" y="2083832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训练到位了差异就小了</a:t>
            </a:r>
          </a:p>
        </p:txBody>
      </p:sp>
    </p:spTree>
    <p:extLst>
      <p:ext uri="{BB962C8B-B14F-4D97-AF65-F5344CB8AC3E}">
        <p14:creationId xmlns:p14="http://schemas.microsoft.com/office/powerpoint/2010/main" val="268494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0E50-8D68-6BF1-8B8F-C524EB6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91DBF-5837-2733-C616-CD3CC1E2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GRU</a:t>
            </a:r>
            <a:r>
              <a:rPr lang="zh-CN" altLang="en-US" dirty="0"/>
              <a:t>单元</a:t>
            </a:r>
            <a:endParaRPr lang="en-US" altLang="zh-CN" dirty="0"/>
          </a:p>
          <a:p>
            <a:r>
              <a:rPr lang="zh-CN" altLang="en-US" dirty="0"/>
              <a:t>为啥要用</a:t>
            </a:r>
            <a:r>
              <a:rPr lang="en-US" altLang="zh-CN" dirty="0"/>
              <a:t>GRU</a:t>
            </a:r>
            <a:r>
              <a:rPr lang="zh-CN" altLang="en-US" dirty="0"/>
              <a:t>，</a:t>
            </a:r>
            <a:r>
              <a:rPr lang="en-US" altLang="zh-CN" dirty="0" err="1"/>
              <a:t>mlp</a:t>
            </a:r>
            <a:r>
              <a:rPr lang="en-US" altLang="zh-CN" dirty="0"/>
              <a:t>(</a:t>
            </a:r>
            <a:r>
              <a:rPr lang="zh-CN" altLang="en-US" dirty="0"/>
              <a:t>存在参数冗余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ECF511-1302-F932-3606-2735339D1E87}"/>
              </a:ext>
            </a:extLst>
          </p:cNvPr>
          <p:cNvSpPr/>
          <p:nvPr/>
        </p:nvSpPr>
        <p:spPr>
          <a:xfrm>
            <a:off x="8811237" y="5423482"/>
            <a:ext cx="3380763" cy="143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可以下来了解</a:t>
            </a:r>
            <a:r>
              <a:rPr lang="en-US" altLang="zh-CN" dirty="0"/>
              <a:t>LSTM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F7EE03-D9E3-B7E6-DF4E-1EF659E125BE}"/>
              </a:ext>
            </a:extLst>
          </p:cNvPr>
          <p:cNvSpPr/>
          <p:nvPr/>
        </p:nvSpPr>
        <p:spPr>
          <a:xfrm>
            <a:off x="1503551" y="4001294"/>
            <a:ext cx="4051882" cy="132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GRU(</a:t>
            </a:r>
            <a:r>
              <a:rPr lang="zh-CN" altLang="en-US" dirty="0"/>
              <a:t>双向的，多层的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209E30-25DE-BB6B-1429-6CD11EC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44" y="278366"/>
            <a:ext cx="5372013" cy="35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0E50-8D68-6BF1-8B8F-C524EB6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91DBF-5837-2733-C616-CD3CC1E2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GRU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46F91-B03D-2CC1-8ABF-25EC1E3C36FD}"/>
              </a:ext>
            </a:extLst>
          </p:cNvPr>
          <p:cNvSpPr/>
          <p:nvPr/>
        </p:nvSpPr>
        <p:spPr>
          <a:xfrm>
            <a:off x="494951" y="5291356"/>
            <a:ext cx="2147581" cy="84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时刻</a:t>
            </a:r>
            <a:r>
              <a:rPr lang="en-US" altLang="zh-CN" dirty="0"/>
              <a:t>,</a:t>
            </a:r>
            <a:r>
              <a:rPr lang="zh-CN" altLang="en-US" dirty="0"/>
              <a:t>批量</a:t>
            </a:r>
            <a:r>
              <a:rPr lang="en-US" altLang="zh-CN" dirty="0"/>
              <a:t>,</a:t>
            </a:r>
            <a:r>
              <a:rPr lang="zh-CN" altLang="en-US" dirty="0"/>
              <a:t>浓度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310925-30B3-9BA0-CFF6-CB3C97975178}"/>
              </a:ext>
            </a:extLst>
          </p:cNvPr>
          <p:cNvSpPr/>
          <p:nvPr/>
        </p:nvSpPr>
        <p:spPr>
          <a:xfrm>
            <a:off x="3373773" y="5291356"/>
            <a:ext cx="2147581" cy="84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DCDD54-B727-0438-2628-22FCD93886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42532" y="5716049"/>
            <a:ext cx="73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06A18C4-B92C-1BC0-6EB5-EC355DB774A9}"/>
              </a:ext>
            </a:extLst>
          </p:cNvPr>
          <p:cNvSpPr/>
          <p:nvPr/>
        </p:nvSpPr>
        <p:spPr>
          <a:xfrm>
            <a:off x="6302930" y="3245840"/>
            <a:ext cx="2147581" cy="84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解码器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36AB7717-4E8F-611A-6429-44B5EBD8D6D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521354" y="3670533"/>
            <a:ext cx="781576" cy="2045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FE1E78-EEB9-BFFA-AD07-12ADB35534E7}"/>
              </a:ext>
            </a:extLst>
          </p:cNvPr>
          <p:cNvSpPr/>
          <p:nvPr/>
        </p:nvSpPr>
        <p:spPr>
          <a:xfrm>
            <a:off x="6302930" y="4797629"/>
            <a:ext cx="2189526" cy="585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eos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DD8911-9FD9-49CC-6149-F5F198A2A0CC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7376721" y="4095225"/>
            <a:ext cx="20972" cy="7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4B1E0F7-F938-8FE4-70E6-5FFBF9F23B28}"/>
              </a:ext>
            </a:extLst>
          </p:cNvPr>
          <p:cNvSpPr/>
          <p:nvPr/>
        </p:nvSpPr>
        <p:spPr>
          <a:xfrm>
            <a:off x="8930082" y="3245840"/>
            <a:ext cx="2147581" cy="84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05B276-EA42-3C97-0398-64E9DB0654D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450511" y="3670533"/>
            <a:ext cx="47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305F9DF-CCC7-DF21-23CF-7E1D2538570A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rot="16200000" flipH="1">
            <a:off x="8265604" y="2356956"/>
            <a:ext cx="849385" cy="2627152"/>
          </a:xfrm>
          <a:prstGeom prst="curvedConnector5">
            <a:avLst>
              <a:gd name="adj1" fmla="val -26914"/>
              <a:gd name="adj2" fmla="val 50000"/>
              <a:gd name="adj3" fmla="val 126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C3D2E01-980A-F9AD-267F-AB46B94DBE06}"/>
              </a:ext>
            </a:extLst>
          </p:cNvPr>
          <p:cNvSpPr/>
          <p:nvPr/>
        </p:nvSpPr>
        <p:spPr>
          <a:xfrm rot="616208">
            <a:off x="7106733" y="2118742"/>
            <a:ext cx="2147581" cy="84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做一些操作，加注意力呀，添加外部条件啊</a:t>
            </a:r>
          </a:p>
        </p:txBody>
      </p:sp>
    </p:spTree>
    <p:extLst>
      <p:ext uri="{BB962C8B-B14F-4D97-AF65-F5344CB8AC3E}">
        <p14:creationId xmlns:p14="http://schemas.microsoft.com/office/powerpoint/2010/main" val="33212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20F4-3261-AB85-25C3-F9753B14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8E384-D026-15BE-2A98-B7E6091A4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6" y="1690688"/>
            <a:ext cx="3611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BD940-157B-42E4-2988-5D4AB6B30D41}"/>
              </a:ext>
            </a:extLst>
          </p:cNvPr>
          <p:cNvSpPr txBox="1"/>
          <p:nvPr/>
        </p:nvSpPr>
        <p:spPr>
          <a:xfrm>
            <a:off x="4731391" y="1315897"/>
            <a:ext cx="6115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一种启发式寻优算法，当然呢如果能穷举那肯定是很好的，比如说</a:t>
            </a:r>
            <a:r>
              <a:rPr lang="en-US" altLang="zh-CN" dirty="0"/>
              <a:t>x, y</a:t>
            </a:r>
            <a:r>
              <a:rPr lang="zh-CN" altLang="en-US" dirty="0"/>
              <a:t>的函数，</a:t>
            </a:r>
            <a:r>
              <a:rPr lang="en-US" altLang="zh-CN" dirty="0"/>
              <a:t>x</a:t>
            </a:r>
            <a:r>
              <a:rPr lang="zh-CN" altLang="en-US" dirty="0"/>
              <a:t>取值有</a:t>
            </a:r>
            <a:r>
              <a:rPr lang="en-US" altLang="zh-CN" dirty="0"/>
              <a:t>1000</a:t>
            </a:r>
            <a:r>
              <a:rPr lang="zh-CN" altLang="en-US" dirty="0"/>
              <a:t>个，</a:t>
            </a:r>
            <a:r>
              <a:rPr lang="en-US" altLang="zh-CN" dirty="0"/>
              <a:t>y</a:t>
            </a:r>
            <a:r>
              <a:rPr lang="zh-CN" altLang="en-US" dirty="0"/>
              <a:t>的取值有</a:t>
            </a:r>
            <a:r>
              <a:rPr lang="en-US" altLang="zh-CN" dirty="0"/>
              <a:t>1000</a:t>
            </a:r>
            <a:r>
              <a:rPr lang="zh-CN" altLang="en-US" dirty="0"/>
              <a:t>个总共</a:t>
            </a:r>
            <a:r>
              <a:rPr lang="en-US" altLang="zh-CN" dirty="0"/>
              <a:t>100</a:t>
            </a:r>
            <a:r>
              <a:rPr lang="zh-CN" altLang="en-US" dirty="0"/>
              <a:t>万个，穷举的话也很快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但是如果</a:t>
            </a:r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100</a:t>
            </a:r>
            <a:r>
              <a:rPr lang="zh-CN" altLang="en-US" dirty="0"/>
              <a:t>万个，</a:t>
            </a:r>
            <a:r>
              <a:rPr lang="en-US" altLang="zh-CN" dirty="0"/>
              <a:t>y</a:t>
            </a:r>
            <a:r>
              <a:rPr lang="zh-CN" altLang="en-US" dirty="0"/>
              <a:t>有</a:t>
            </a:r>
            <a:r>
              <a:rPr lang="en-US" altLang="zh-CN" dirty="0"/>
              <a:t>100</a:t>
            </a:r>
            <a:r>
              <a:rPr lang="zh-CN" altLang="en-US" dirty="0"/>
              <a:t>万个那穷举就麻烦很多了甚至不现实，尤其是自变量几十上百个的时候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启发式算法有很多，其中有一种叫蒙特卡洛树搜索，是</a:t>
            </a:r>
            <a:r>
              <a:rPr lang="en-US" altLang="zh-CN" dirty="0"/>
              <a:t>AlphaGo</a:t>
            </a:r>
            <a:r>
              <a:rPr lang="zh-CN" altLang="en-US" dirty="0"/>
              <a:t>所采用的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61536-150F-2BDE-43AF-0206B647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55" y="4417687"/>
            <a:ext cx="7459116" cy="7240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8938AD-EFA3-B250-040E-0554E805A9EC}"/>
              </a:ext>
            </a:extLst>
          </p:cNvPr>
          <p:cNvSpPr txBox="1"/>
          <p:nvPr/>
        </p:nvSpPr>
        <p:spPr>
          <a:xfrm>
            <a:off x="4228052" y="5620624"/>
            <a:ext cx="782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这里把穷举的精度变大了，在和遗传算法同样的精度下穷举完全跑完的话大概要用</a:t>
            </a:r>
            <a:r>
              <a:rPr lang="en-US" altLang="zh-CN" dirty="0"/>
              <a:t>25</a:t>
            </a:r>
            <a:r>
              <a:rPr lang="zh-CN" altLang="en-US" dirty="0"/>
              <a:t>万秒也就是一个月，提升可见一斑</a:t>
            </a:r>
          </a:p>
        </p:txBody>
      </p:sp>
    </p:spTree>
    <p:extLst>
      <p:ext uri="{BB962C8B-B14F-4D97-AF65-F5344CB8AC3E}">
        <p14:creationId xmlns:p14="http://schemas.microsoft.com/office/powerpoint/2010/main" val="417473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402E29-AF19-97A8-1532-D9577E4C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1059734"/>
            <a:ext cx="10840874" cy="51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F1B06C-2124-9074-0E55-590B0A0A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537205"/>
            <a:ext cx="11013349" cy="6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452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基于神经网络燃料电池数据建模</vt:lpstr>
      <vt:lpstr>课程目录</vt:lpstr>
      <vt:lpstr>PowerPoint 演示文稿</vt:lpstr>
      <vt:lpstr>PowerPoint 演示文稿</vt:lpstr>
      <vt:lpstr>循环神经网络</vt:lpstr>
      <vt:lpstr>seq2seq</vt:lpstr>
      <vt:lpstr>遗传算法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秋</dc:creator>
  <cp:lastModifiedBy>高 秋</cp:lastModifiedBy>
  <cp:revision>18</cp:revision>
  <dcterms:created xsi:type="dcterms:W3CDTF">2023-04-01T13:42:02Z</dcterms:created>
  <dcterms:modified xsi:type="dcterms:W3CDTF">2023-04-05T10:53:16Z</dcterms:modified>
</cp:coreProperties>
</file>