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76561-32D6-4A02-8CD3-E14D6C33A7E2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AB321-F844-40AD-BE8B-F27C30145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41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AF48-095B-476B-843F-859A7E542964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7DF0-AC72-4A7C-B049-D4E7094F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4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AF48-095B-476B-843F-859A7E542964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7DF0-AC72-4A7C-B049-D4E7094F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5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AF48-095B-476B-843F-859A7E542964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7DF0-AC72-4A7C-B049-D4E7094F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7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AF48-095B-476B-843F-859A7E542964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7DF0-AC72-4A7C-B049-D4E7094F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9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AF48-095B-476B-843F-859A7E542964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7DF0-AC72-4A7C-B049-D4E7094F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2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AF48-095B-476B-843F-859A7E542964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7DF0-AC72-4A7C-B049-D4E7094F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0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AF48-095B-476B-843F-859A7E542964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7DF0-AC72-4A7C-B049-D4E7094F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8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AF48-095B-476B-843F-859A7E542964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7DF0-AC72-4A7C-B049-D4E7094F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7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AF48-095B-476B-843F-859A7E542964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7DF0-AC72-4A7C-B049-D4E7094F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9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AF48-095B-476B-843F-859A7E542964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7DF0-AC72-4A7C-B049-D4E7094F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6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AF48-095B-476B-843F-859A7E542964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7DF0-AC72-4A7C-B049-D4E7094F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8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5AF48-095B-476B-843F-859A7E542964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67DF0-AC72-4A7C-B049-D4E7094F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3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06829" y="990600"/>
            <a:ext cx="4624251" cy="5396429"/>
            <a:chOff x="304800" y="457199"/>
            <a:chExt cx="4624251" cy="539642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655"/>
            <a:stretch/>
          </p:blipFill>
          <p:spPr bwMode="auto">
            <a:xfrm>
              <a:off x="304800" y="457199"/>
              <a:ext cx="4624251" cy="5211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1980455" y="832077"/>
              <a:ext cx="1154221" cy="5021551"/>
              <a:chOff x="1980455" y="832077"/>
              <a:chExt cx="1154221" cy="502155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118949" y="5484296"/>
                <a:ext cx="1015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Core 32</a:t>
                </a:r>
                <a:endParaRPr lang="en-US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980455" y="832077"/>
                <a:ext cx="95731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Coarse Pores</a:t>
                </a:r>
                <a:endParaRPr lang="en-US" sz="10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057400" y="3200398"/>
                <a:ext cx="8034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Fine Pores</a:t>
                </a:r>
                <a:endParaRPr lang="en-US" sz="10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81"/>
          <a:stretch/>
        </p:blipFill>
        <p:spPr bwMode="auto">
          <a:xfrm>
            <a:off x="379911" y="457200"/>
            <a:ext cx="4491446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-19565" b="-2"/>
          <a:stretch/>
        </p:blipFill>
        <p:spPr bwMode="auto">
          <a:xfrm>
            <a:off x="379911" y="676275"/>
            <a:ext cx="4572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85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peyton</dc:creator>
  <cp:lastModifiedBy>peyton</cp:lastModifiedBy>
  <cp:revision>2</cp:revision>
  <cp:lastPrinted>2016-08-16T20:49:27Z</cp:lastPrinted>
  <dcterms:created xsi:type="dcterms:W3CDTF">2016-08-16T20:43:51Z</dcterms:created>
  <dcterms:modified xsi:type="dcterms:W3CDTF">2016-08-16T21:56:43Z</dcterms:modified>
</cp:coreProperties>
</file>